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70" r:id="rId3"/>
    <p:sldId id="258" r:id="rId4"/>
    <p:sldId id="268" r:id="rId5"/>
    <p:sldId id="269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3148EA-AD34-40EC-8E3C-0AAF060D520D}">
          <p14:sldIdLst>
            <p14:sldId id="257"/>
            <p14:sldId id="270"/>
            <p14:sldId id="258"/>
            <p14:sldId id="268"/>
            <p14:sldId id="269"/>
            <p14:sldId id="259"/>
            <p14:sldId id="260"/>
            <p14:sldId id="261"/>
            <p14:sldId id="263"/>
          </p14:sldIdLst>
        </p14:section>
        <p14:section name="SI" id="{95E6A9A0-56A7-42F4-A218-FFF954251704}">
          <p14:sldIdLst>
            <p14:sldId id="262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  <a:srgbClr val="9FE6FF"/>
    <a:srgbClr val="00B853"/>
    <a:srgbClr val="4FFF9F"/>
    <a:srgbClr val="01FF74"/>
    <a:srgbClr val="FF71FF"/>
    <a:srgbClr val="FF57FF"/>
    <a:srgbClr val="FFCBFF"/>
    <a:srgbClr val="914F72"/>
    <a:srgbClr val="82A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136" autoAdjust="0"/>
  </p:normalViewPr>
  <p:slideViewPr>
    <p:cSldViewPr snapToGrid="0">
      <p:cViewPr>
        <p:scale>
          <a:sx n="50" d="100"/>
          <a:sy n="50" d="100"/>
        </p:scale>
        <p:origin x="1934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B927-CB4B-4D99-A688-36D829D8731C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5DC48-0524-40F6-A78B-B7B964712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5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5F24-13B6-1E43-FCE3-3F701360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73E2D-6A5C-F4A1-17BC-AFA9A5287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41F1D-B386-B509-B1BC-9BE8F4DA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NPV: </a:t>
            </a:r>
            <a:r>
              <a:rPr lang="en-US" dirty="0"/>
              <a:t>0.07	0.09	0.1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FA3B-2885-384E-1A03-A55E0FBE1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7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GWP: </a:t>
            </a:r>
            <a:r>
              <a:rPr lang="en-US" dirty="0"/>
              <a:t>0.01	0.03	0.05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08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GWP: </a:t>
            </a:r>
            <a:r>
              <a:rPr lang="en-US" dirty="0"/>
              <a:t>0.07	0.09	0.1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9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From 2040 Low GWP with enhanced NPV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From 2040 Low GWP with enhanced ratio</a:t>
            </a:r>
          </a:p>
          <a:p>
            <a:r>
              <a:rPr lang="en-US" dirty="0"/>
              <a:t>From </a:t>
            </a:r>
            <a:r>
              <a:rPr lang="en-US" dirty="0" err="1"/>
              <a:t>xxxx</a:t>
            </a:r>
            <a:r>
              <a:rPr lang="en-US" dirty="0"/>
              <a:t> GWP complement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1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9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7 </a:t>
            </a:r>
            <a:r>
              <a:rPr lang="en-US" altLang="zh-CN" dirty="0"/>
              <a:t>Debris Cost	Plastic Tax		Landfill Tipping fees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2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NPV: </a:t>
            </a:r>
            <a:r>
              <a:rPr lang="en-US" dirty="0"/>
              <a:t>0.01	0.03	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DC48-0524-40F6-A78B-B7B964712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0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0008-8585-0705-417F-93E105FFE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965B1-8EE4-5A08-05D0-0D42E4778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E20E8-4F42-EF0D-C00D-356DA35B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4748B-FA2A-3E79-BBB4-57124053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86E94-1B85-1CA9-E6AD-D8F1FBF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BD63-62D1-CDF8-52B8-BD0CD0D5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853FA-3352-BFDE-80DE-9204ACA93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C9F21-140C-60F9-4D13-E3F4E443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0DEC-D889-60BA-5C90-A32A82A0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7DEA-F5F3-FA63-0AF9-DB4A07D7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2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6B101-E617-E8D7-1B4B-5C0794937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65FD8-46CC-B442-98D2-9F974AD7D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5C45-163B-B08E-E461-EF384804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2A4E-EDDC-FEC6-2848-D9D042EC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4A52D-2987-6020-A8F4-CD99C5F9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1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772A-78E3-3E77-43EA-4E04360D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9877-A355-569F-6E1B-B27697B7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378C-1474-215A-EDEA-4FEE25B2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E2568-8724-26BB-59F8-C5ACE30A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18FD5-CDE0-169D-21B5-4F9DADF6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0145-175E-E956-5F61-8B77018B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03AE-2CC8-B299-F88B-07C88AE79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8D443-43BD-1D3A-6A4F-663671BB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552A0-0BD9-4C44-BB69-6636FA39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C10-516F-03E5-F365-187CB279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CCEA-3406-744A-4A7E-2FD9B4FF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194-32AE-D83A-3B4C-0A0AAEB6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0BF11-18D9-231A-697A-2ED9B5937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F34F-7DC4-32C7-9106-FBC57CBE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B0704-78D7-163D-9100-1F339238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0FC74-3151-0221-4B18-6BC9144E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7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F6C5-ECE6-085B-E34C-14F47938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67FD9-D619-2595-3553-4EB425698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0F405-2EB9-6532-0091-72C82D6A9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CD0D2-3AAD-3E07-8EF9-59BD9E022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8C570-9EF5-0B1F-F673-12EBFB676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16B25-FB5B-42BC-F70A-615852EB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BD13A-0245-4048-61F7-A029554E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9958A-D1C3-11CB-53CD-22460D36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1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D791-DC49-F256-0469-0344D90C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383F2-8B68-5418-F46A-8FAB7DCB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F27AA-DA52-A860-2C95-8486EC12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7632F-174D-F6D9-6535-1D714CCB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7B8D5-A5DC-1FBB-F3AD-1E7D1BB4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A450C-43C4-F2A3-F32B-39ACFBA5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E6B99-EC88-98C1-E9D9-7E0391EB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E5FA-1CF7-8131-8676-9DAC80B2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D8044-FD17-50AB-2F9A-862B109E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91C1-21E2-C4CC-2567-44834025E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1FA86-405A-EFFB-3B72-5D9E272F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6D09A-D9E6-ECF2-0707-9B439471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E1487-0DE5-C18C-0DAC-17BB019F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7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263F-1CCB-2E38-C133-6C54A28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51481-C13F-1957-0661-67331097C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B35C3-A246-E1CF-9250-3F70DC02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D80E2-D416-8F51-CC75-7AEEC394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6B638-8C7B-F61B-A2A9-89222F68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A2A49-6340-4AE7-8DA8-3A04F3E4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5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5018-850E-312D-7E6A-2B5D3C1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4F68E-97A3-2BFD-DCF5-D2CD0D9E1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F64CE-831A-4D1A-A8DC-286548E9E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26EB8-D485-4B23-BD2F-615AC5AD900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4519-F1F3-E465-2043-C91A19D71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F704-1524-CC93-8A4B-49346B195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F1AA-595A-4A2D-9D2C-EA3DC6C1C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9" Type="http://schemas.openxmlformats.org/officeDocument/2006/relationships/image" Target="../media/image38.png"/><Relationship Id="rId21" Type="http://schemas.openxmlformats.org/officeDocument/2006/relationships/image" Target="../media/image20.jpe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png"/><Relationship Id="rId37" Type="http://schemas.openxmlformats.org/officeDocument/2006/relationships/image" Target="../media/image36.jpg"/><Relationship Id="rId40" Type="http://schemas.openxmlformats.org/officeDocument/2006/relationships/image" Target="../media/image39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svg"/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9" name="Arc 10618">
            <a:extLst>
              <a:ext uri="{FF2B5EF4-FFF2-40B4-BE49-F238E27FC236}">
                <a16:creationId xmlns:a16="http://schemas.microsoft.com/office/drawing/2014/main" id="{A6604FD8-80E6-4B81-BA9A-D06B70E512A2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2687201" y="-1211492"/>
            <a:ext cx="7132320" cy="7132320"/>
          </a:xfrm>
          <a:prstGeom prst="arc">
            <a:avLst>
              <a:gd name="adj1" fmla="val 14309353"/>
              <a:gd name="adj2" fmla="val 18731675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186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5D0D1-B9DC-4607-9D04-595F71BBC037}"/>
              </a:ext>
            </a:extLst>
          </p:cNvPr>
          <p:cNvGrpSpPr/>
          <p:nvPr/>
        </p:nvGrpSpPr>
        <p:grpSpPr>
          <a:xfrm>
            <a:off x="-597408" y="-712859"/>
            <a:ext cx="13386816" cy="9150183"/>
            <a:chOff x="-597408" y="-712859"/>
            <a:chExt cx="13386816" cy="91501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6F5700-2BF2-4D6B-80E5-34A0855C5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99"/>
            <a:stretch/>
          </p:blipFill>
          <p:spPr>
            <a:xfrm>
              <a:off x="5333589" y="3049196"/>
              <a:ext cx="1909105" cy="1280160"/>
            </a:xfrm>
            <a:prstGeom prst="rect">
              <a:avLst/>
            </a:prstGeom>
          </p:spPr>
        </p:pic>
        <p:pic>
          <p:nvPicPr>
            <p:cNvPr id="9564" name="Graphic 9563">
              <a:extLst>
                <a:ext uri="{FF2B5EF4-FFF2-40B4-BE49-F238E27FC236}">
                  <a16:creationId xmlns:a16="http://schemas.microsoft.com/office/drawing/2014/main" id="{C59B1230-4632-4A76-B40C-F0B7B85C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-597408" y="-460789"/>
              <a:ext cx="13386816" cy="843917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231" name="Arc 13230">
              <a:extLst>
                <a:ext uri="{FF2B5EF4-FFF2-40B4-BE49-F238E27FC236}">
                  <a16:creationId xmlns:a16="http://schemas.microsoft.com/office/drawing/2014/main" id="{10FFF6DF-FE2B-4D83-90F8-175DB583568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247073" y="943786"/>
              <a:ext cx="3931920" cy="3931920"/>
            </a:xfrm>
            <a:prstGeom prst="arc">
              <a:avLst>
                <a:gd name="adj1" fmla="val 17777013"/>
                <a:gd name="adj2" fmla="val 18900215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5" name="Group 704">
              <a:extLst>
                <a:ext uri="{FF2B5EF4-FFF2-40B4-BE49-F238E27FC236}">
                  <a16:creationId xmlns:a16="http://schemas.microsoft.com/office/drawing/2014/main" id="{F892BF9C-D23A-0600-07E9-C070E9CB9FB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67661" y="-206478"/>
              <a:ext cx="7115312" cy="7148340"/>
              <a:chOff x="-6700794" y="2258136"/>
              <a:chExt cx="5833887" cy="5834178"/>
            </a:xfrm>
            <a:scene3d>
              <a:camera prst="orthographicFront">
                <a:rot lat="18600000" lon="0" rev="0"/>
              </a:camera>
              <a:lightRig rig="threePt" dir="t"/>
            </a:scene3d>
          </p:grpSpPr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F9955441-90DE-0933-4D19-3077421D72E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783864" y="2258142"/>
                <a:ext cx="2678347" cy="2050407"/>
              </a:xfrm>
              <a:custGeom>
                <a:avLst/>
                <a:gdLst>
                  <a:gd name="connsiteX0" fmla="*/ 2710 w 2678347"/>
                  <a:gd name="connsiteY0" fmla="*/ -619 h 2050407"/>
                  <a:gd name="connsiteX1" fmla="*/ 2681058 w 2678347"/>
                  <a:gd name="connsiteY1" fmla="*/ 1760958 h 2050407"/>
                  <a:gd name="connsiteX2" fmla="*/ 2011459 w 2678347"/>
                  <a:gd name="connsiteY2" fmla="*/ 2049789 h 2050407"/>
                  <a:gd name="connsiteX3" fmla="*/ 2710 w 2678347"/>
                  <a:gd name="connsiteY3" fmla="*/ 728605 h 205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8347" h="2050407">
                    <a:moveTo>
                      <a:pt x="2710" y="-619"/>
                    </a:moveTo>
                    <a:cubicBezTo>
                      <a:pt x="1167030" y="-619"/>
                      <a:pt x="2219882" y="691830"/>
                      <a:pt x="2681058" y="1760958"/>
                    </a:cubicBezTo>
                    <a:lnTo>
                      <a:pt x="2011459" y="2049789"/>
                    </a:lnTo>
                    <a:cubicBezTo>
                      <a:pt x="1665576" y="1247939"/>
                      <a:pt x="875963" y="728605"/>
                      <a:pt x="2710" y="7286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A79E">
                      <a:lumMod val="100000"/>
                    </a:srgbClr>
                  </a:gs>
                  <a:gs pos="100000">
                    <a:srgbClr val="FA5240"/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effectLst/>
              <a:sp3d extrusionH="323850">
                <a:bevelT w="0" h="0"/>
                <a:extrusionClr>
                  <a:srgbClr val="FA7062"/>
                </a:extrusionClr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04AE674-E152-7D6C-2A46-FFB7A231E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3035646" y="6676299"/>
                <a:ext cx="1373438" cy="1239757"/>
              </a:xfrm>
              <a:custGeom>
                <a:avLst/>
                <a:gdLst>
                  <a:gd name="connsiteX0" fmla="*/ 1376149 w 1373438"/>
                  <a:gd name="connsiteY0" fmla="*/ 499816 h 1239757"/>
                  <a:gd name="connsiteX1" fmla="*/ 252132 w 1373438"/>
                  <a:gd name="connsiteY1" fmla="*/ 1239138 h 1239757"/>
                  <a:gd name="connsiteX2" fmla="*/ 2710 w 1373438"/>
                  <a:gd name="connsiteY2" fmla="*/ 553885 h 1239757"/>
                  <a:gd name="connsiteX3" fmla="*/ 845747 w 1373438"/>
                  <a:gd name="connsiteY3" fmla="*/ -619 h 123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3438" h="1239757">
                    <a:moveTo>
                      <a:pt x="1376149" y="499816"/>
                    </a:moveTo>
                    <a:cubicBezTo>
                      <a:pt x="1064209" y="830491"/>
                      <a:pt x="679267" y="1083640"/>
                      <a:pt x="252132" y="1239138"/>
                    </a:cubicBezTo>
                    <a:lnTo>
                      <a:pt x="2710" y="553885"/>
                    </a:lnTo>
                    <a:cubicBezTo>
                      <a:pt x="323098" y="437249"/>
                      <a:pt x="611780" y="247412"/>
                      <a:pt x="845747" y="-6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CD98">
                      <a:lumMod val="100000"/>
                    </a:srgbClr>
                  </a:gs>
                  <a:gs pos="100000">
                    <a:srgbClr val="FC9524"/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sp3d extrusionH="76200">
                <a:bevelT w="0" h="24765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B5EEDFA4-F583-7F23-600B-99D4CA8CB7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309993" y="6268895"/>
                <a:ext cx="3523769" cy="1823419"/>
              </a:xfrm>
              <a:custGeom>
                <a:avLst/>
                <a:gdLst>
                  <a:gd name="connsiteX0" fmla="*/ 3526480 w 3523769"/>
                  <a:gd name="connsiteY0" fmla="*/ 1646494 h 1823419"/>
                  <a:gd name="connsiteX1" fmla="*/ 2710 w 3523769"/>
                  <a:gd name="connsiteY1" fmla="*/ 363998 h 1823419"/>
                  <a:gd name="connsiteX2" fmla="*/ 634242 w 3523769"/>
                  <a:gd name="connsiteY2" fmla="*/ -619 h 1823419"/>
                  <a:gd name="connsiteX3" fmla="*/ 3277057 w 3523769"/>
                  <a:gd name="connsiteY3" fmla="*/ 961290 h 182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769" h="1823419">
                    <a:moveTo>
                      <a:pt x="3526480" y="1646494"/>
                    </a:moveTo>
                    <a:cubicBezTo>
                      <a:pt x="2196276" y="2130679"/>
                      <a:pt x="710476" y="1589891"/>
                      <a:pt x="2710" y="363998"/>
                    </a:cubicBezTo>
                    <a:lnTo>
                      <a:pt x="634242" y="-619"/>
                    </a:lnTo>
                    <a:cubicBezTo>
                      <a:pt x="1165092" y="918800"/>
                      <a:pt x="2279417" y="1324367"/>
                      <a:pt x="3277057" y="96129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E894">
                      <a:lumMod val="90000"/>
                    </a:srgbClr>
                  </a:gs>
                  <a:gs pos="100000">
                    <a:srgbClr val="94CD2D">
                      <a:lumMod val="90000"/>
                    </a:srgbClr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sp3d extrusionH="76200">
                <a:bevelT w="0" h="24765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F26DDF02-B12C-0013-8FF4-BCBAF11A1A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695829" y="5302264"/>
                <a:ext cx="1017368" cy="1331248"/>
              </a:xfrm>
              <a:custGeom>
                <a:avLst/>
                <a:gdLst>
                  <a:gd name="connsiteX0" fmla="*/ 388547 w 1017368"/>
                  <a:gd name="connsiteY0" fmla="*/ 1330628 h 1331247"/>
                  <a:gd name="connsiteX1" fmla="*/ 2710 w 1017368"/>
                  <a:gd name="connsiteY1" fmla="*/ 41772 h 1331247"/>
                  <a:gd name="connsiteX2" fmla="*/ 730701 w 1017368"/>
                  <a:gd name="connsiteY2" fmla="*/ -619 h 1331247"/>
                  <a:gd name="connsiteX3" fmla="*/ 1020079 w 1017368"/>
                  <a:gd name="connsiteY3" fmla="*/ 966011 h 133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7368" h="1331247">
                    <a:moveTo>
                      <a:pt x="388547" y="1330628"/>
                    </a:moveTo>
                    <a:cubicBezTo>
                      <a:pt x="161239" y="936939"/>
                      <a:pt x="29147" y="495593"/>
                      <a:pt x="2710" y="41772"/>
                    </a:cubicBezTo>
                    <a:lnTo>
                      <a:pt x="730701" y="-619"/>
                    </a:lnTo>
                    <a:cubicBezTo>
                      <a:pt x="750530" y="339697"/>
                      <a:pt x="849623" y="670720"/>
                      <a:pt x="1020079" y="9660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AB0D5"/>
                  </a:gs>
                  <a:gs pos="100000">
                    <a:srgbClr val="F456A9"/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sp3d extrusionH="76200">
                <a:bevelT w="0" h="24765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0D99B97-973B-E70E-B080-ADCF671C35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6700794" y="2568407"/>
                <a:ext cx="1935093" cy="2776247"/>
              </a:xfrm>
              <a:custGeom>
                <a:avLst/>
                <a:gdLst>
                  <a:gd name="connsiteX0" fmla="*/ 7675 w 1935093"/>
                  <a:gd name="connsiteY0" fmla="*/ 2775629 h 2776247"/>
                  <a:gd name="connsiteX1" fmla="*/ 1610508 w 1935093"/>
                  <a:gd name="connsiteY1" fmla="*/ -619 h 2776247"/>
                  <a:gd name="connsiteX2" fmla="*/ 1937804 w 1935093"/>
                  <a:gd name="connsiteY2" fmla="*/ 651035 h 2776247"/>
                  <a:gd name="connsiteX3" fmla="*/ 735666 w 1935093"/>
                  <a:gd name="connsiteY3" fmla="*/ 2733238 h 277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5093" h="2776247">
                    <a:moveTo>
                      <a:pt x="7675" y="2775629"/>
                    </a:moveTo>
                    <a:cubicBezTo>
                      <a:pt x="-60061" y="1613247"/>
                      <a:pt x="570030" y="521941"/>
                      <a:pt x="1610508" y="-619"/>
                    </a:cubicBezTo>
                    <a:lnTo>
                      <a:pt x="1937804" y="651035"/>
                    </a:lnTo>
                    <a:cubicBezTo>
                      <a:pt x="1157433" y="1042955"/>
                      <a:pt x="684877" y="1861427"/>
                      <a:pt x="735666" y="2733238"/>
                    </a:cubicBezTo>
                    <a:close/>
                  </a:path>
                </a:pathLst>
              </a:custGeom>
              <a:gradFill>
                <a:gsLst>
                  <a:gs pos="0">
                    <a:srgbClr val="CDCDCD">
                      <a:lumMod val="90000"/>
                    </a:srgbClr>
                  </a:gs>
                  <a:gs pos="100000">
                    <a:srgbClr val="999999"/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sp3d extrusionH="323850">
                <a:bevelT w="0" h="0"/>
                <a:extrusionClr>
                  <a:srgbClr val="ECECEC"/>
                </a:extrusionClr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0B3A80B6-E9DF-9C5A-20F1-D6E1411D89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5092996" y="2258136"/>
                <a:ext cx="1309132" cy="961923"/>
              </a:xfrm>
              <a:custGeom>
                <a:avLst/>
                <a:gdLst>
                  <a:gd name="connsiteX0" fmla="*/ 2710 w 1309132"/>
                  <a:gd name="connsiteY0" fmla="*/ 309646 h 961923"/>
                  <a:gd name="connsiteX1" fmla="*/ 1311842 w 1309132"/>
                  <a:gd name="connsiteY1" fmla="*/ -619 h 961923"/>
                  <a:gd name="connsiteX2" fmla="*/ 1311842 w 1309132"/>
                  <a:gd name="connsiteY2" fmla="*/ 728610 h 961923"/>
                  <a:gd name="connsiteX3" fmla="*/ 330006 w 1309132"/>
                  <a:gd name="connsiteY3" fmla="*/ 961305 h 96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9132" h="961923">
                    <a:moveTo>
                      <a:pt x="2710" y="309646"/>
                    </a:moveTo>
                    <a:cubicBezTo>
                      <a:pt x="408972" y="105630"/>
                      <a:pt x="857227" y="-619"/>
                      <a:pt x="1311842" y="-619"/>
                    </a:cubicBezTo>
                    <a:lnTo>
                      <a:pt x="1311842" y="728610"/>
                    </a:lnTo>
                    <a:cubicBezTo>
                      <a:pt x="970880" y="728610"/>
                      <a:pt x="634689" y="808297"/>
                      <a:pt x="330006" y="9613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EBC5">
                      <a:lumMod val="80000"/>
                    </a:srgbClr>
                  </a:gs>
                  <a:gs pos="100000">
                    <a:srgbClr val="5ABE42"/>
                  </a:gs>
                </a:gsLst>
                <a:lin ang="5400000" scaled="0"/>
              </a:gradFill>
              <a:ln w="0" cap="flat">
                <a:noFill/>
                <a:prstDash val="solid"/>
                <a:round/>
              </a:ln>
              <a:sp3d extrusionH="323850">
                <a:bevelT w="0" h="0"/>
                <a:extrusionClr>
                  <a:srgbClr val="76C963"/>
                </a:extrusionClr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E06C60B3-74D3-DF33-76DD-945E546B82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192608" y="4019718"/>
                <a:ext cx="1325701" cy="3157015"/>
              </a:xfrm>
              <a:custGeom>
                <a:avLst/>
                <a:gdLst>
                  <a:gd name="connsiteX0" fmla="*/ 1089802 w 1325701"/>
                  <a:gd name="connsiteY0" fmla="*/ -619 h 3157015"/>
                  <a:gd name="connsiteX1" fmla="*/ 533112 w 1325701"/>
                  <a:gd name="connsiteY1" fmla="*/ 3156397 h 3157015"/>
                  <a:gd name="connsiteX2" fmla="*/ 2710 w 1325701"/>
                  <a:gd name="connsiteY2" fmla="*/ 2655962 h 3157015"/>
                  <a:gd name="connsiteX3" fmla="*/ 420203 w 1325701"/>
                  <a:gd name="connsiteY3" fmla="*/ 288212 h 315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01" h="3157015">
                    <a:moveTo>
                      <a:pt x="1089802" y="-619"/>
                    </a:moveTo>
                    <a:cubicBezTo>
                      <a:pt x="1550958" y="1068484"/>
                      <a:pt x="1332143" y="2309483"/>
                      <a:pt x="533112" y="3156397"/>
                    </a:cubicBezTo>
                    <a:lnTo>
                      <a:pt x="2710" y="2655962"/>
                    </a:lnTo>
                    <a:cubicBezTo>
                      <a:pt x="601940" y="2020801"/>
                      <a:pt x="766085" y="1090051"/>
                      <a:pt x="420203" y="288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A9CAE1">
                      <a:lumMod val="100000"/>
                    </a:srgbClr>
                  </a:gs>
                  <a:gs pos="100000">
                    <a:srgbClr val="63A0C9"/>
                  </a:gs>
                </a:gsLst>
                <a:lin ang="2700000" scaled="0"/>
              </a:gradFill>
              <a:ln w="0" cap="flat">
                <a:noFill/>
                <a:prstDash val="solid"/>
                <a:round/>
              </a:ln>
              <a:sp3d extrusionH="323850">
                <a:bevelT w="0" h="0"/>
                <a:extrusionClr>
                  <a:srgbClr val="C7F9FF"/>
                </a:extrusionClr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47" name="Freeform: Shape 12146">
              <a:extLst>
                <a:ext uri="{FF2B5EF4-FFF2-40B4-BE49-F238E27FC236}">
                  <a16:creationId xmlns:a16="http://schemas.microsoft.com/office/drawing/2014/main" id="{57A63123-805F-526D-9AB3-BBE32D7B3E96}"/>
                </a:ext>
              </a:extLst>
            </p:cNvPr>
            <p:cNvSpPr>
              <a:spLocks/>
            </p:cNvSpPr>
            <p:nvPr/>
          </p:nvSpPr>
          <p:spPr>
            <a:xfrm>
              <a:off x="6224856" y="1480387"/>
              <a:ext cx="2443251" cy="1879017"/>
            </a:xfrm>
            <a:custGeom>
              <a:avLst/>
              <a:gdLst>
                <a:gd name="connsiteX0" fmla="*/ 2710 w 2678347"/>
                <a:gd name="connsiteY0" fmla="*/ -619 h 2050407"/>
                <a:gd name="connsiteX1" fmla="*/ 2681058 w 2678347"/>
                <a:gd name="connsiteY1" fmla="*/ 1760958 h 2050407"/>
                <a:gd name="connsiteX2" fmla="*/ 2011459 w 2678347"/>
                <a:gd name="connsiteY2" fmla="*/ 2049789 h 2050407"/>
                <a:gd name="connsiteX3" fmla="*/ 2710 w 2678347"/>
                <a:gd name="connsiteY3" fmla="*/ 728605 h 205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347" h="2050407">
                  <a:moveTo>
                    <a:pt x="2710" y="-619"/>
                  </a:moveTo>
                  <a:cubicBezTo>
                    <a:pt x="1167030" y="-619"/>
                    <a:pt x="2219882" y="691830"/>
                    <a:pt x="2681058" y="1760958"/>
                  </a:cubicBezTo>
                  <a:lnTo>
                    <a:pt x="2011459" y="2049789"/>
                  </a:lnTo>
                  <a:cubicBezTo>
                    <a:pt x="1665576" y="1247939"/>
                    <a:pt x="875963" y="728605"/>
                    <a:pt x="2710" y="728605"/>
                  </a:cubicBezTo>
                  <a:close/>
                </a:path>
              </a:pathLst>
            </a:custGeom>
            <a:gradFill>
              <a:gsLst>
                <a:gs pos="0">
                  <a:srgbClr val="FB8579"/>
                </a:gs>
                <a:gs pos="100000">
                  <a:srgbClr val="F92913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effectLst/>
            <a:scene3d>
              <a:camera prst="orthographicFront">
                <a:rot lat="18600000" lon="0" rev="0"/>
              </a:camera>
              <a:lightRig rig="threePt" dir="t"/>
            </a:scene3d>
            <a:sp3d extrusionH="95250">
              <a:bevelT w="0" h="0"/>
              <a:extrusionClr>
                <a:srgbClr val="FA7062"/>
              </a:extrusionClr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3" name="Freeform: Shape 13022">
              <a:extLst>
                <a:ext uri="{FF2B5EF4-FFF2-40B4-BE49-F238E27FC236}">
                  <a16:creationId xmlns:a16="http://schemas.microsoft.com/office/drawing/2014/main" id="{FC89A57A-F36C-309C-1F11-8FD3D6995D30}"/>
                </a:ext>
              </a:extLst>
            </p:cNvPr>
            <p:cNvSpPr>
              <a:spLocks/>
            </p:cNvSpPr>
            <p:nvPr/>
          </p:nvSpPr>
          <p:spPr>
            <a:xfrm>
              <a:off x="7681925" y="2341365"/>
              <a:ext cx="1209335" cy="2893125"/>
            </a:xfrm>
            <a:custGeom>
              <a:avLst/>
              <a:gdLst>
                <a:gd name="connsiteX0" fmla="*/ 1089802 w 1325701"/>
                <a:gd name="connsiteY0" fmla="*/ -619 h 3157015"/>
                <a:gd name="connsiteX1" fmla="*/ 533112 w 1325701"/>
                <a:gd name="connsiteY1" fmla="*/ 3156397 h 3157015"/>
                <a:gd name="connsiteX2" fmla="*/ 2710 w 1325701"/>
                <a:gd name="connsiteY2" fmla="*/ 2655962 h 3157015"/>
                <a:gd name="connsiteX3" fmla="*/ 420203 w 1325701"/>
                <a:gd name="connsiteY3" fmla="*/ 288212 h 315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701" h="3157015">
                  <a:moveTo>
                    <a:pt x="1089802" y="-619"/>
                  </a:moveTo>
                  <a:cubicBezTo>
                    <a:pt x="1550958" y="1068484"/>
                    <a:pt x="1332143" y="2309483"/>
                    <a:pt x="533112" y="3156397"/>
                  </a:cubicBezTo>
                  <a:lnTo>
                    <a:pt x="2710" y="2655962"/>
                  </a:lnTo>
                  <a:cubicBezTo>
                    <a:pt x="601940" y="2020801"/>
                    <a:pt x="766085" y="1090051"/>
                    <a:pt x="420203" y="288212"/>
                  </a:cubicBezTo>
                  <a:close/>
                </a:path>
              </a:pathLst>
            </a:custGeom>
            <a:gradFill>
              <a:gsLst>
                <a:gs pos="0">
                  <a:srgbClr val="86B4D4"/>
                </a:gs>
                <a:gs pos="100000">
                  <a:srgbClr val="3C80AE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 extrusionH="95250">
              <a:bevelT w="0" h="0"/>
              <a:extrusionClr>
                <a:srgbClr val="C7F9FF"/>
              </a:extrusionClr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8" name="Freeform: Shape 13037">
              <a:extLst>
                <a:ext uri="{FF2B5EF4-FFF2-40B4-BE49-F238E27FC236}">
                  <a16:creationId xmlns:a16="http://schemas.microsoft.com/office/drawing/2014/main" id="{0180BE99-02E4-6531-1DA4-C099C566F0AD}"/>
                </a:ext>
              </a:extLst>
            </p:cNvPr>
            <p:cNvSpPr>
              <a:spLocks/>
            </p:cNvSpPr>
            <p:nvPr/>
          </p:nvSpPr>
          <p:spPr>
            <a:xfrm>
              <a:off x="7137866" y="4281890"/>
              <a:ext cx="1675116" cy="1519015"/>
            </a:xfrm>
            <a:custGeom>
              <a:avLst/>
              <a:gdLst>
                <a:gd name="connsiteX0" fmla="*/ 1376149 w 1373438"/>
                <a:gd name="connsiteY0" fmla="*/ 499816 h 1239757"/>
                <a:gd name="connsiteX1" fmla="*/ 252132 w 1373438"/>
                <a:gd name="connsiteY1" fmla="*/ 1239138 h 1239757"/>
                <a:gd name="connsiteX2" fmla="*/ 2710 w 1373438"/>
                <a:gd name="connsiteY2" fmla="*/ 553885 h 1239757"/>
                <a:gd name="connsiteX3" fmla="*/ 845747 w 1373438"/>
                <a:gd name="connsiteY3" fmla="*/ -619 h 123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438" h="1239757">
                  <a:moveTo>
                    <a:pt x="1376149" y="499816"/>
                  </a:moveTo>
                  <a:cubicBezTo>
                    <a:pt x="1064209" y="830491"/>
                    <a:pt x="679267" y="1083640"/>
                    <a:pt x="252132" y="1239138"/>
                  </a:cubicBezTo>
                  <a:lnTo>
                    <a:pt x="2710" y="553885"/>
                  </a:lnTo>
                  <a:cubicBezTo>
                    <a:pt x="323098" y="437249"/>
                    <a:pt x="611780" y="247412"/>
                    <a:pt x="845747" y="-619"/>
                  </a:cubicBezTo>
                  <a:close/>
                </a:path>
              </a:pathLst>
            </a:custGeom>
            <a:gradFill>
              <a:gsLst>
                <a:gs pos="0">
                  <a:srgbClr val="FECD98">
                    <a:lumMod val="100000"/>
                  </a:srgbClr>
                </a:gs>
                <a:gs pos="100000">
                  <a:srgbClr val="FC9524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7" name="Freeform: Shape 13046">
              <a:extLst>
                <a:ext uri="{FF2B5EF4-FFF2-40B4-BE49-F238E27FC236}">
                  <a16:creationId xmlns:a16="http://schemas.microsoft.com/office/drawing/2014/main" id="{8BADC572-4BA2-394A-B545-F137CB4EBA51}"/>
                </a:ext>
              </a:extLst>
            </p:cNvPr>
            <p:cNvSpPr>
              <a:spLocks/>
            </p:cNvSpPr>
            <p:nvPr/>
          </p:nvSpPr>
          <p:spPr>
            <a:xfrm>
              <a:off x="5028030" y="1660670"/>
              <a:ext cx="1194221" cy="881517"/>
            </a:xfrm>
            <a:custGeom>
              <a:avLst/>
              <a:gdLst>
                <a:gd name="connsiteX0" fmla="*/ 2710 w 1309132"/>
                <a:gd name="connsiteY0" fmla="*/ 309646 h 961923"/>
                <a:gd name="connsiteX1" fmla="*/ 1311842 w 1309132"/>
                <a:gd name="connsiteY1" fmla="*/ -619 h 961923"/>
                <a:gd name="connsiteX2" fmla="*/ 1311842 w 1309132"/>
                <a:gd name="connsiteY2" fmla="*/ 728610 h 961923"/>
                <a:gd name="connsiteX3" fmla="*/ 330006 w 1309132"/>
                <a:gd name="connsiteY3" fmla="*/ 961305 h 96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9132" h="961923">
                  <a:moveTo>
                    <a:pt x="2710" y="309646"/>
                  </a:moveTo>
                  <a:cubicBezTo>
                    <a:pt x="408972" y="105630"/>
                    <a:pt x="857227" y="-619"/>
                    <a:pt x="1311842" y="-619"/>
                  </a:cubicBezTo>
                  <a:lnTo>
                    <a:pt x="1311842" y="728610"/>
                  </a:lnTo>
                  <a:cubicBezTo>
                    <a:pt x="970880" y="728610"/>
                    <a:pt x="634689" y="808297"/>
                    <a:pt x="330006" y="961305"/>
                  </a:cubicBezTo>
                  <a:close/>
                </a:path>
              </a:pathLst>
            </a:custGeom>
            <a:gradFill>
              <a:gsLst>
                <a:gs pos="0">
                  <a:srgbClr val="CCEBC5">
                    <a:lumMod val="80000"/>
                  </a:srgbClr>
                </a:gs>
                <a:gs pos="100000">
                  <a:srgbClr val="5ABE42"/>
                </a:gs>
              </a:gsLst>
              <a:lin ang="54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 extrusionH="95250">
              <a:bevelT w="0" h="0"/>
              <a:extrusionClr>
                <a:srgbClr val="76C963"/>
              </a:extrusionClr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7" name="Freeform: Shape 13036">
              <a:extLst>
                <a:ext uri="{FF2B5EF4-FFF2-40B4-BE49-F238E27FC236}">
                  <a16:creationId xmlns:a16="http://schemas.microsoft.com/office/drawing/2014/main" id="{452B7E66-956B-5913-B2D5-D61AF31CABE4}"/>
                </a:ext>
              </a:extLst>
            </p:cNvPr>
            <p:cNvSpPr>
              <a:spLocks/>
            </p:cNvSpPr>
            <p:nvPr/>
          </p:nvSpPr>
          <p:spPr>
            <a:xfrm>
              <a:off x="8157191" y="1766008"/>
              <a:ext cx="1616894" cy="3868140"/>
            </a:xfrm>
            <a:custGeom>
              <a:avLst/>
              <a:gdLst>
                <a:gd name="connsiteX0" fmla="*/ 1089802 w 1325701"/>
                <a:gd name="connsiteY0" fmla="*/ -619 h 3157015"/>
                <a:gd name="connsiteX1" fmla="*/ 533112 w 1325701"/>
                <a:gd name="connsiteY1" fmla="*/ 3156397 h 3157015"/>
                <a:gd name="connsiteX2" fmla="*/ 2710 w 1325701"/>
                <a:gd name="connsiteY2" fmla="*/ 2655962 h 3157015"/>
                <a:gd name="connsiteX3" fmla="*/ 420203 w 1325701"/>
                <a:gd name="connsiteY3" fmla="*/ 288212 h 315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701" h="3157015">
                  <a:moveTo>
                    <a:pt x="1089802" y="-619"/>
                  </a:moveTo>
                  <a:cubicBezTo>
                    <a:pt x="1550958" y="1068484"/>
                    <a:pt x="1332143" y="2309483"/>
                    <a:pt x="533112" y="3156397"/>
                  </a:cubicBezTo>
                  <a:lnTo>
                    <a:pt x="2710" y="2655962"/>
                  </a:lnTo>
                  <a:cubicBezTo>
                    <a:pt x="601940" y="2020801"/>
                    <a:pt x="766085" y="1090051"/>
                    <a:pt x="420203" y="288212"/>
                  </a:cubicBezTo>
                  <a:close/>
                </a:path>
              </a:pathLst>
            </a:custGeom>
            <a:gradFill>
              <a:gsLst>
                <a:gs pos="0">
                  <a:srgbClr val="A9CAE1">
                    <a:lumMod val="100000"/>
                  </a:srgbClr>
                </a:gs>
                <a:gs pos="100000">
                  <a:srgbClr val="63A0C9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  <a:extrusionClr>
                <a:srgbClr val="C7F9FF"/>
              </a:extrusionClr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8" name="Freeform: Shape 13047">
              <a:extLst>
                <a:ext uri="{FF2B5EF4-FFF2-40B4-BE49-F238E27FC236}">
                  <a16:creationId xmlns:a16="http://schemas.microsoft.com/office/drawing/2014/main" id="{7E87FA17-4436-3979-DBD7-553B41431542}"/>
                </a:ext>
              </a:extLst>
            </p:cNvPr>
            <p:cNvSpPr>
              <a:spLocks/>
            </p:cNvSpPr>
            <p:nvPr/>
          </p:nvSpPr>
          <p:spPr>
            <a:xfrm>
              <a:off x="6911695" y="4215203"/>
              <a:ext cx="1252882" cy="1136128"/>
            </a:xfrm>
            <a:custGeom>
              <a:avLst/>
              <a:gdLst>
                <a:gd name="connsiteX0" fmla="*/ 1376149 w 1373438"/>
                <a:gd name="connsiteY0" fmla="*/ 499816 h 1239757"/>
                <a:gd name="connsiteX1" fmla="*/ 252132 w 1373438"/>
                <a:gd name="connsiteY1" fmla="*/ 1239138 h 1239757"/>
                <a:gd name="connsiteX2" fmla="*/ 2710 w 1373438"/>
                <a:gd name="connsiteY2" fmla="*/ 553885 h 1239757"/>
                <a:gd name="connsiteX3" fmla="*/ 845747 w 1373438"/>
                <a:gd name="connsiteY3" fmla="*/ -619 h 123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438" h="1239757">
                  <a:moveTo>
                    <a:pt x="1376149" y="499816"/>
                  </a:moveTo>
                  <a:cubicBezTo>
                    <a:pt x="1064209" y="830491"/>
                    <a:pt x="679267" y="1083640"/>
                    <a:pt x="252132" y="1239138"/>
                  </a:cubicBezTo>
                  <a:lnTo>
                    <a:pt x="2710" y="553885"/>
                  </a:lnTo>
                  <a:cubicBezTo>
                    <a:pt x="323098" y="437249"/>
                    <a:pt x="611780" y="247412"/>
                    <a:pt x="845747" y="-619"/>
                  </a:cubicBezTo>
                  <a:close/>
                </a:path>
              </a:pathLst>
            </a:custGeom>
            <a:gradFill>
              <a:gsLst>
                <a:gs pos="0">
                  <a:srgbClr val="FDAB51"/>
                </a:gs>
                <a:gs pos="100000">
                  <a:srgbClr val="E37803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9525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9" name="Freeform: Shape 13048">
              <a:extLst>
                <a:ext uri="{FF2B5EF4-FFF2-40B4-BE49-F238E27FC236}">
                  <a16:creationId xmlns:a16="http://schemas.microsoft.com/office/drawing/2014/main" id="{EE653899-47E9-B9E2-3DCB-3A1EB51C50B5}"/>
                </a:ext>
              </a:extLst>
            </p:cNvPr>
            <p:cNvSpPr>
              <a:spLocks/>
            </p:cNvSpPr>
            <p:nvPr/>
          </p:nvSpPr>
          <p:spPr>
            <a:xfrm>
              <a:off x="7127746" y="4277127"/>
              <a:ext cx="1675116" cy="1519015"/>
            </a:xfrm>
            <a:custGeom>
              <a:avLst/>
              <a:gdLst>
                <a:gd name="connsiteX0" fmla="*/ 1376149 w 1373438"/>
                <a:gd name="connsiteY0" fmla="*/ 499816 h 1239757"/>
                <a:gd name="connsiteX1" fmla="*/ 252132 w 1373438"/>
                <a:gd name="connsiteY1" fmla="*/ 1239138 h 1239757"/>
                <a:gd name="connsiteX2" fmla="*/ 2710 w 1373438"/>
                <a:gd name="connsiteY2" fmla="*/ 553885 h 1239757"/>
                <a:gd name="connsiteX3" fmla="*/ 845747 w 1373438"/>
                <a:gd name="connsiteY3" fmla="*/ -619 h 123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438" h="1239757">
                  <a:moveTo>
                    <a:pt x="1376149" y="499816"/>
                  </a:moveTo>
                  <a:cubicBezTo>
                    <a:pt x="1064209" y="830491"/>
                    <a:pt x="679267" y="1083640"/>
                    <a:pt x="252132" y="1239138"/>
                  </a:cubicBezTo>
                  <a:lnTo>
                    <a:pt x="2710" y="553885"/>
                  </a:lnTo>
                  <a:cubicBezTo>
                    <a:pt x="323098" y="437249"/>
                    <a:pt x="611780" y="247412"/>
                    <a:pt x="845747" y="-619"/>
                  </a:cubicBezTo>
                  <a:close/>
                </a:path>
              </a:pathLst>
            </a:custGeom>
            <a:gradFill>
              <a:gsLst>
                <a:gs pos="0">
                  <a:srgbClr val="FECD98">
                    <a:lumMod val="90000"/>
                  </a:srgbClr>
                </a:gs>
                <a:gs pos="100000">
                  <a:srgbClr val="FC9524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0" name="Freeform: Shape 13049">
              <a:extLst>
                <a:ext uri="{FF2B5EF4-FFF2-40B4-BE49-F238E27FC236}">
                  <a16:creationId xmlns:a16="http://schemas.microsoft.com/office/drawing/2014/main" id="{67D5AC04-FB0C-C6B2-4625-C5AFA66CEA8A}"/>
                </a:ext>
              </a:extLst>
            </p:cNvPr>
            <p:cNvSpPr>
              <a:spLocks/>
            </p:cNvSpPr>
            <p:nvPr/>
          </p:nvSpPr>
          <p:spPr>
            <a:xfrm>
              <a:off x="3146022" y="3835502"/>
              <a:ext cx="4297772" cy="2234148"/>
            </a:xfrm>
            <a:custGeom>
              <a:avLst/>
              <a:gdLst>
                <a:gd name="connsiteX0" fmla="*/ 3526480 w 3523769"/>
                <a:gd name="connsiteY0" fmla="*/ 1646494 h 1823419"/>
                <a:gd name="connsiteX1" fmla="*/ 2710 w 3523769"/>
                <a:gd name="connsiteY1" fmla="*/ 363998 h 1823419"/>
                <a:gd name="connsiteX2" fmla="*/ 634242 w 3523769"/>
                <a:gd name="connsiteY2" fmla="*/ -619 h 1823419"/>
                <a:gd name="connsiteX3" fmla="*/ 3277057 w 3523769"/>
                <a:gd name="connsiteY3" fmla="*/ 961290 h 18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769" h="1823419">
                  <a:moveTo>
                    <a:pt x="3526480" y="1646494"/>
                  </a:moveTo>
                  <a:cubicBezTo>
                    <a:pt x="2196276" y="2130679"/>
                    <a:pt x="710476" y="1589891"/>
                    <a:pt x="2710" y="363998"/>
                  </a:cubicBezTo>
                  <a:lnTo>
                    <a:pt x="634242" y="-619"/>
                  </a:lnTo>
                  <a:cubicBezTo>
                    <a:pt x="1165092" y="918800"/>
                    <a:pt x="2279417" y="1324367"/>
                    <a:pt x="3277057" y="961290"/>
                  </a:cubicBezTo>
                  <a:close/>
                </a:path>
              </a:pathLst>
            </a:custGeom>
            <a:gradFill>
              <a:gsLst>
                <a:gs pos="0">
                  <a:srgbClr val="CAE894">
                    <a:lumMod val="90000"/>
                  </a:srgbClr>
                </a:gs>
                <a:gs pos="100000">
                  <a:srgbClr val="94CD2D">
                    <a:lumMod val="90000"/>
                  </a:srgbClr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1" name="Freeform: Shape 13050">
              <a:extLst>
                <a:ext uri="{FF2B5EF4-FFF2-40B4-BE49-F238E27FC236}">
                  <a16:creationId xmlns:a16="http://schemas.microsoft.com/office/drawing/2014/main" id="{644BAE8F-1A81-DD63-DB31-A47FA0D2AE7F}"/>
                </a:ext>
              </a:extLst>
            </p:cNvPr>
            <p:cNvSpPr>
              <a:spLocks/>
            </p:cNvSpPr>
            <p:nvPr/>
          </p:nvSpPr>
          <p:spPr>
            <a:xfrm>
              <a:off x="3563336" y="1547242"/>
              <a:ext cx="1765237" cy="2544185"/>
            </a:xfrm>
            <a:custGeom>
              <a:avLst/>
              <a:gdLst>
                <a:gd name="connsiteX0" fmla="*/ 7675 w 1935093"/>
                <a:gd name="connsiteY0" fmla="*/ 2775629 h 2776247"/>
                <a:gd name="connsiteX1" fmla="*/ 1610508 w 1935093"/>
                <a:gd name="connsiteY1" fmla="*/ -619 h 2776247"/>
                <a:gd name="connsiteX2" fmla="*/ 1937804 w 1935093"/>
                <a:gd name="connsiteY2" fmla="*/ 651035 h 2776247"/>
                <a:gd name="connsiteX3" fmla="*/ 735666 w 1935093"/>
                <a:gd name="connsiteY3" fmla="*/ 2733238 h 277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5093" h="2776247">
                  <a:moveTo>
                    <a:pt x="7675" y="2775629"/>
                  </a:moveTo>
                  <a:cubicBezTo>
                    <a:pt x="-60061" y="1613247"/>
                    <a:pt x="570030" y="521941"/>
                    <a:pt x="1610508" y="-619"/>
                  </a:cubicBezTo>
                  <a:lnTo>
                    <a:pt x="1937804" y="651035"/>
                  </a:lnTo>
                  <a:cubicBezTo>
                    <a:pt x="1157433" y="1042955"/>
                    <a:pt x="684877" y="1861427"/>
                    <a:pt x="735666" y="2733238"/>
                  </a:cubicBezTo>
                  <a:close/>
                </a:path>
              </a:pathLst>
            </a:custGeom>
            <a:gradFill>
              <a:gsLst>
                <a:gs pos="0">
                  <a:srgbClr val="A7A7A7"/>
                </a:gs>
                <a:gs pos="100000">
                  <a:srgbClr val="7F7F7F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 extrusionH="95250">
              <a:bevelT w="0" h="0"/>
              <a:extrusionClr>
                <a:srgbClr val="ECECEC"/>
              </a:extrusionClr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3" name="Freeform: Shape 13052">
              <a:extLst>
                <a:ext uri="{FF2B5EF4-FFF2-40B4-BE49-F238E27FC236}">
                  <a16:creationId xmlns:a16="http://schemas.microsoft.com/office/drawing/2014/main" id="{92844009-7CAB-18D0-9D26-71221A268861}"/>
                </a:ext>
              </a:extLst>
            </p:cNvPr>
            <p:cNvSpPr>
              <a:spLocks/>
            </p:cNvSpPr>
            <p:nvPr/>
          </p:nvSpPr>
          <p:spPr>
            <a:xfrm>
              <a:off x="3569922" y="3399045"/>
              <a:ext cx="928067" cy="1219970"/>
            </a:xfrm>
            <a:custGeom>
              <a:avLst/>
              <a:gdLst>
                <a:gd name="connsiteX0" fmla="*/ 388547 w 1017368"/>
                <a:gd name="connsiteY0" fmla="*/ 1330628 h 1331247"/>
                <a:gd name="connsiteX1" fmla="*/ 2710 w 1017368"/>
                <a:gd name="connsiteY1" fmla="*/ 41772 h 1331247"/>
                <a:gd name="connsiteX2" fmla="*/ 730701 w 1017368"/>
                <a:gd name="connsiteY2" fmla="*/ -619 h 1331247"/>
                <a:gd name="connsiteX3" fmla="*/ 1020079 w 1017368"/>
                <a:gd name="connsiteY3" fmla="*/ 966011 h 133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368" h="1331247">
                  <a:moveTo>
                    <a:pt x="388547" y="1330628"/>
                  </a:moveTo>
                  <a:cubicBezTo>
                    <a:pt x="161239" y="936939"/>
                    <a:pt x="29147" y="495593"/>
                    <a:pt x="2710" y="41772"/>
                  </a:cubicBezTo>
                  <a:lnTo>
                    <a:pt x="730701" y="-619"/>
                  </a:lnTo>
                  <a:cubicBezTo>
                    <a:pt x="750530" y="339697"/>
                    <a:pt x="849623" y="670720"/>
                    <a:pt x="1020079" y="966011"/>
                  </a:cubicBezTo>
                  <a:close/>
                </a:path>
              </a:pathLst>
            </a:custGeom>
            <a:gradFill>
              <a:gsLst>
                <a:gs pos="0">
                  <a:srgbClr val="F88CC2"/>
                </a:gs>
                <a:gs pos="100000">
                  <a:srgbClr val="F12B93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 extrusionH="95250"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2" name="Freeform: Shape 13051">
              <a:extLst>
                <a:ext uri="{FF2B5EF4-FFF2-40B4-BE49-F238E27FC236}">
                  <a16:creationId xmlns:a16="http://schemas.microsoft.com/office/drawing/2014/main" id="{5B22317A-4F0D-BA37-B8EA-0FE7D5B3E05D}"/>
                </a:ext>
              </a:extLst>
            </p:cNvPr>
            <p:cNvSpPr>
              <a:spLocks/>
            </p:cNvSpPr>
            <p:nvPr/>
          </p:nvSpPr>
          <p:spPr>
            <a:xfrm>
              <a:off x="3922442" y="3880388"/>
              <a:ext cx="3214464" cy="1671002"/>
            </a:xfrm>
            <a:custGeom>
              <a:avLst/>
              <a:gdLst>
                <a:gd name="connsiteX0" fmla="*/ 3526480 w 3523769"/>
                <a:gd name="connsiteY0" fmla="*/ 1646494 h 1823419"/>
                <a:gd name="connsiteX1" fmla="*/ 2710 w 3523769"/>
                <a:gd name="connsiteY1" fmla="*/ 363998 h 1823419"/>
                <a:gd name="connsiteX2" fmla="*/ 634242 w 3523769"/>
                <a:gd name="connsiteY2" fmla="*/ -619 h 1823419"/>
                <a:gd name="connsiteX3" fmla="*/ 3277057 w 3523769"/>
                <a:gd name="connsiteY3" fmla="*/ 961290 h 18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769" h="1823419">
                  <a:moveTo>
                    <a:pt x="3526480" y="1646494"/>
                  </a:moveTo>
                  <a:cubicBezTo>
                    <a:pt x="2196276" y="2130679"/>
                    <a:pt x="710476" y="1589891"/>
                    <a:pt x="2710" y="363998"/>
                  </a:cubicBezTo>
                  <a:lnTo>
                    <a:pt x="634242" y="-619"/>
                  </a:lnTo>
                  <a:cubicBezTo>
                    <a:pt x="1165092" y="918800"/>
                    <a:pt x="2279417" y="1324367"/>
                    <a:pt x="3277057" y="961290"/>
                  </a:cubicBezTo>
                  <a:close/>
                </a:path>
              </a:pathLst>
            </a:custGeom>
            <a:gradFill>
              <a:gsLst>
                <a:gs pos="0">
                  <a:srgbClr val="AFDC5E"/>
                </a:gs>
                <a:gs pos="100000">
                  <a:srgbClr val="79A824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9525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4" name="Freeform: Shape 13053">
              <a:extLst>
                <a:ext uri="{FF2B5EF4-FFF2-40B4-BE49-F238E27FC236}">
                  <a16:creationId xmlns:a16="http://schemas.microsoft.com/office/drawing/2014/main" id="{5E97A5B4-2EA1-EB45-4A78-1146F20C87DE}"/>
                </a:ext>
              </a:extLst>
            </p:cNvPr>
            <p:cNvSpPr>
              <a:spLocks/>
            </p:cNvSpPr>
            <p:nvPr/>
          </p:nvSpPr>
          <p:spPr>
            <a:xfrm>
              <a:off x="3139573" y="3835502"/>
              <a:ext cx="4297772" cy="2234148"/>
            </a:xfrm>
            <a:custGeom>
              <a:avLst/>
              <a:gdLst>
                <a:gd name="connsiteX0" fmla="*/ 3526480 w 3523769"/>
                <a:gd name="connsiteY0" fmla="*/ 1646494 h 1823419"/>
                <a:gd name="connsiteX1" fmla="*/ 2710 w 3523769"/>
                <a:gd name="connsiteY1" fmla="*/ 363998 h 1823419"/>
                <a:gd name="connsiteX2" fmla="*/ 634242 w 3523769"/>
                <a:gd name="connsiteY2" fmla="*/ -619 h 1823419"/>
                <a:gd name="connsiteX3" fmla="*/ 3277057 w 3523769"/>
                <a:gd name="connsiteY3" fmla="*/ 961290 h 18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3769" h="1823419">
                  <a:moveTo>
                    <a:pt x="3526480" y="1646494"/>
                  </a:moveTo>
                  <a:cubicBezTo>
                    <a:pt x="2196276" y="2130679"/>
                    <a:pt x="710476" y="1589891"/>
                    <a:pt x="2710" y="363998"/>
                  </a:cubicBezTo>
                  <a:lnTo>
                    <a:pt x="634242" y="-619"/>
                  </a:lnTo>
                  <a:cubicBezTo>
                    <a:pt x="1165092" y="918800"/>
                    <a:pt x="2279417" y="1324367"/>
                    <a:pt x="3277057" y="961290"/>
                  </a:cubicBezTo>
                  <a:close/>
                </a:path>
              </a:pathLst>
            </a:custGeom>
            <a:gradFill>
              <a:gsLst>
                <a:gs pos="0">
                  <a:srgbClr val="C4E686"/>
                </a:gs>
                <a:gs pos="100000">
                  <a:srgbClr val="94CD2D">
                    <a:lumMod val="90000"/>
                  </a:srgbClr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7" name="Freeform: Shape 13056">
              <a:extLst>
                <a:ext uri="{FF2B5EF4-FFF2-40B4-BE49-F238E27FC236}">
                  <a16:creationId xmlns:a16="http://schemas.microsoft.com/office/drawing/2014/main" id="{74A58FA4-27ED-3B38-4579-9EF672EBEB7B}"/>
                </a:ext>
              </a:extLst>
            </p:cNvPr>
            <p:cNvSpPr>
              <a:spLocks/>
            </p:cNvSpPr>
            <p:nvPr/>
          </p:nvSpPr>
          <p:spPr>
            <a:xfrm>
              <a:off x="2677390" y="3178884"/>
              <a:ext cx="1240835" cy="1631115"/>
            </a:xfrm>
            <a:custGeom>
              <a:avLst/>
              <a:gdLst>
                <a:gd name="connsiteX0" fmla="*/ 388547 w 1017368"/>
                <a:gd name="connsiteY0" fmla="*/ 1330628 h 1331247"/>
                <a:gd name="connsiteX1" fmla="*/ 2710 w 1017368"/>
                <a:gd name="connsiteY1" fmla="*/ 41772 h 1331247"/>
                <a:gd name="connsiteX2" fmla="*/ 730701 w 1017368"/>
                <a:gd name="connsiteY2" fmla="*/ -619 h 1331247"/>
                <a:gd name="connsiteX3" fmla="*/ 1020079 w 1017368"/>
                <a:gd name="connsiteY3" fmla="*/ 966011 h 133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368" h="1331247">
                  <a:moveTo>
                    <a:pt x="388547" y="1330628"/>
                  </a:moveTo>
                  <a:cubicBezTo>
                    <a:pt x="161239" y="936939"/>
                    <a:pt x="29147" y="495593"/>
                    <a:pt x="2710" y="41772"/>
                  </a:cubicBezTo>
                  <a:lnTo>
                    <a:pt x="730701" y="-619"/>
                  </a:lnTo>
                  <a:cubicBezTo>
                    <a:pt x="750530" y="339697"/>
                    <a:pt x="849623" y="670720"/>
                    <a:pt x="1020079" y="966011"/>
                  </a:cubicBezTo>
                  <a:close/>
                </a:path>
              </a:pathLst>
            </a:custGeom>
            <a:gradFill>
              <a:gsLst>
                <a:gs pos="0">
                  <a:srgbClr val="FAB0D5"/>
                </a:gs>
                <a:gs pos="100000">
                  <a:srgbClr val="F456A9"/>
                </a:gs>
              </a:gsLst>
              <a:lin ang="2700000" scaled="0"/>
            </a:gradFill>
            <a:ln w="0" cap="flat">
              <a:noFill/>
              <a:prstDash val="solid"/>
              <a:round/>
            </a:ln>
            <a:scene3d>
              <a:camera prst="orthographicFront">
                <a:rot lat="18600000" lon="0" rev="0"/>
              </a:camera>
              <a:lightRig rig="threePt" dir="t"/>
            </a:scene3d>
            <a:sp3d>
              <a:bevelT w="0" h="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30F9E355-7A0F-47DF-B558-FC62A0D9AD02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275657" y="-614570"/>
              <a:ext cx="6126480" cy="6126480"/>
            </a:xfrm>
            <a:prstGeom prst="arc">
              <a:avLst>
                <a:gd name="adj1" fmla="val 17416841"/>
                <a:gd name="adj2" fmla="val 18018291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8" name="Arc 10607">
              <a:extLst>
                <a:ext uri="{FF2B5EF4-FFF2-40B4-BE49-F238E27FC236}">
                  <a16:creationId xmlns:a16="http://schemas.microsoft.com/office/drawing/2014/main" id="{9FCAC851-8470-47C8-9758-5AC4714EE761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243487" y="-712859"/>
              <a:ext cx="6126480" cy="6126480"/>
            </a:xfrm>
            <a:prstGeom prst="arc">
              <a:avLst>
                <a:gd name="adj1" fmla="val 16120152"/>
                <a:gd name="adj2" fmla="val 1679450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4" name="Arc 10613">
              <a:extLst>
                <a:ext uri="{FF2B5EF4-FFF2-40B4-BE49-F238E27FC236}">
                  <a16:creationId xmlns:a16="http://schemas.microsoft.com/office/drawing/2014/main" id="{A7853166-4692-4EBA-8BEF-62ED83E69BD4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62446" y="58742"/>
              <a:ext cx="4937760" cy="4937760"/>
            </a:xfrm>
            <a:prstGeom prst="arc">
              <a:avLst>
                <a:gd name="adj1" fmla="val 14268470"/>
                <a:gd name="adj2" fmla="val 1679450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6" name="Arc 10615">
              <a:extLst>
                <a:ext uri="{FF2B5EF4-FFF2-40B4-BE49-F238E27FC236}">
                  <a16:creationId xmlns:a16="http://schemas.microsoft.com/office/drawing/2014/main" id="{82B42F47-00DA-4E14-A25A-3E64CB06E9D1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87846" y="172195"/>
              <a:ext cx="4937760" cy="4937760"/>
            </a:xfrm>
            <a:prstGeom prst="arc">
              <a:avLst>
                <a:gd name="adj1" fmla="val 14224754"/>
                <a:gd name="adj2" fmla="val 1552282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8" name="Arc 10617">
              <a:extLst>
                <a:ext uri="{FF2B5EF4-FFF2-40B4-BE49-F238E27FC236}">
                  <a16:creationId xmlns:a16="http://schemas.microsoft.com/office/drawing/2014/main" id="{B34BA1F3-1D17-412F-9589-3EE42D2FFD69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2877618" y="-415242"/>
              <a:ext cx="6126480" cy="6126480"/>
            </a:xfrm>
            <a:prstGeom prst="arc">
              <a:avLst>
                <a:gd name="adj1" fmla="val 18737480"/>
                <a:gd name="adj2" fmla="val 18935706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1" name="Arc 10620">
              <a:extLst>
                <a:ext uri="{FF2B5EF4-FFF2-40B4-BE49-F238E27FC236}">
                  <a16:creationId xmlns:a16="http://schemas.microsoft.com/office/drawing/2014/main" id="{400A5A51-D39D-4BB1-BA89-916B80CEFE66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275651" y="-682312"/>
              <a:ext cx="6126480" cy="6126480"/>
            </a:xfrm>
            <a:prstGeom prst="arc">
              <a:avLst>
                <a:gd name="adj1" fmla="val 14550498"/>
                <a:gd name="adj2" fmla="val 15544298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26" name="Straight Connector 10625">
              <a:extLst>
                <a:ext uri="{FF2B5EF4-FFF2-40B4-BE49-F238E27FC236}">
                  <a16:creationId xmlns:a16="http://schemas.microsoft.com/office/drawing/2014/main" id="{D5BDE138-4DC5-44A6-A447-C5A7CC241C0D}"/>
                </a:ext>
              </a:extLst>
            </p:cNvPr>
            <p:cNvCxnSpPr>
              <a:cxnSpLocks/>
            </p:cNvCxnSpPr>
            <p:nvPr/>
          </p:nvCxnSpPr>
          <p:spPr>
            <a:xfrm>
              <a:off x="8105259" y="5154462"/>
              <a:ext cx="0" cy="329130"/>
            </a:xfrm>
            <a:prstGeom prst="line">
              <a:avLst/>
            </a:prstGeom>
            <a:ln w="19050"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95723B-6574-4248-856A-5F3B9BE4B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2595" y="4703154"/>
              <a:ext cx="358012" cy="199393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BB08EB-C664-4A7D-BF03-2C60A86D90A9}"/>
                </a:ext>
              </a:extLst>
            </p:cNvPr>
            <p:cNvCxnSpPr>
              <a:cxnSpLocks/>
            </p:cNvCxnSpPr>
            <p:nvPr/>
          </p:nvCxnSpPr>
          <p:spPr>
            <a:xfrm>
              <a:off x="3863384" y="4877756"/>
              <a:ext cx="0" cy="349267"/>
            </a:xfrm>
            <a:prstGeom prst="line">
              <a:avLst/>
            </a:prstGeom>
            <a:ln w="19050"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11" name="Arc 10610">
              <a:extLst>
                <a:ext uri="{FF2B5EF4-FFF2-40B4-BE49-F238E27FC236}">
                  <a16:creationId xmlns:a16="http://schemas.microsoft.com/office/drawing/2014/main" id="{CD954294-CC0A-427E-AC11-FA169DA675C1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216256" y="-593041"/>
              <a:ext cx="6126480" cy="6126480"/>
            </a:xfrm>
            <a:prstGeom prst="arc">
              <a:avLst>
                <a:gd name="adj1" fmla="val 18737480"/>
                <a:gd name="adj2" fmla="val 18935706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31" name="Straight Connector 10630">
              <a:extLst>
                <a:ext uri="{FF2B5EF4-FFF2-40B4-BE49-F238E27FC236}">
                  <a16:creationId xmlns:a16="http://schemas.microsoft.com/office/drawing/2014/main" id="{AD454C79-15BC-4397-A21C-ED37EE12072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973" y="4683383"/>
              <a:ext cx="297887" cy="267847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5" name="Straight Connector 10634">
              <a:extLst>
                <a:ext uri="{FF2B5EF4-FFF2-40B4-BE49-F238E27FC236}">
                  <a16:creationId xmlns:a16="http://schemas.microsoft.com/office/drawing/2014/main" id="{BFB9C68A-7DE1-4AD7-8720-1C02B9B976B2}"/>
                </a:ext>
              </a:extLst>
            </p:cNvPr>
            <p:cNvCxnSpPr>
              <a:cxnSpLocks/>
            </p:cNvCxnSpPr>
            <p:nvPr/>
          </p:nvCxnSpPr>
          <p:spPr>
            <a:xfrm>
              <a:off x="6656647" y="4995085"/>
              <a:ext cx="35763" cy="134659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0" name="Straight Connector 10639">
              <a:extLst>
                <a:ext uri="{FF2B5EF4-FFF2-40B4-BE49-F238E27FC236}">
                  <a16:creationId xmlns:a16="http://schemas.microsoft.com/office/drawing/2014/main" id="{4CDB3953-3350-4492-B2B8-85F2AF492AF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645169" y="4907614"/>
              <a:ext cx="76734" cy="204153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1" name="Arc 10650">
              <a:extLst>
                <a:ext uri="{FF2B5EF4-FFF2-40B4-BE49-F238E27FC236}">
                  <a16:creationId xmlns:a16="http://schemas.microsoft.com/office/drawing/2014/main" id="{D4B76986-FEAF-419B-AAA6-63F18F18D81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495894" y="-663471"/>
              <a:ext cx="6126480" cy="6126480"/>
            </a:xfrm>
            <a:prstGeom prst="arc">
              <a:avLst>
                <a:gd name="adj1" fmla="val 13793844"/>
                <a:gd name="adj2" fmla="val 1434918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2" name="Arc 10651">
              <a:extLst>
                <a:ext uri="{FF2B5EF4-FFF2-40B4-BE49-F238E27FC236}">
                  <a16:creationId xmlns:a16="http://schemas.microsoft.com/office/drawing/2014/main" id="{3B322CD9-A7BF-4CB1-9021-4AC227D590DB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2765834" y="-412960"/>
              <a:ext cx="6949440" cy="6949440"/>
            </a:xfrm>
            <a:prstGeom prst="arc">
              <a:avLst>
                <a:gd name="adj1" fmla="val 10147073"/>
                <a:gd name="adj2" fmla="val 13418452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53" name="Straight Connector 10652">
              <a:extLst>
                <a:ext uri="{FF2B5EF4-FFF2-40B4-BE49-F238E27FC236}">
                  <a16:creationId xmlns:a16="http://schemas.microsoft.com/office/drawing/2014/main" id="{A6076987-5008-4F07-8F5C-040A7097198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928996" y="4397107"/>
              <a:ext cx="829115" cy="527536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2" name="Straight Connector 10661">
              <a:extLst>
                <a:ext uri="{FF2B5EF4-FFF2-40B4-BE49-F238E27FC236}">
                  <a16:creationId xmlns:a16="http://schemas.microsoft.com/office/drawing/2014/main" id="{ADAF6198-9307-45FE-BAAB-50DDDB044AD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396327" y="2962313"/>
              <a:ext cx="265625" cy="45720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2" name="Arc 10681">
              <a:extLst>
                <a:ext uri="{FF2B5EF4-FFF2-40B4-BE49-F238E27FC236}">
                  <a16:creationId xmlns:a16="http://schemas.microsoft.com/office/drawing/2014/main" id="{34F8FB33-8C76-4FD6-AD24-85F2C6694C5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037850" y="594282"/>
              <a:ext cx="5879592" cy="5879592"/>
            </a:xfrm>
            <a:prstGeom prst="arc">
              <a:avLst>
                <a:gd name="adj1" fmla="val 8966122"/>
                <a:gd name="adj2" fmla="val 1151407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2" name="Arc 10631">
              <a:extLst>
                <a:ext uri="{FF2B5EF4-FFF2-40B4-BE49-F238E27FC236}">
                  <a16:creationId xmlns:a16="http://schemas.microsoft.com/office/drawing/2014/main" id="{ACF81A90-ADC0-4D78-8B19-694470A8CC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060262" y="43749"/>
              <a:ext cx="6126480" cy="6126480"/>
            </a:xfrm>
            <a:prstGeom prst="arc">
              <a:avLst>
                <a:gd name="adj1" fmla="val 19659806"/>
                <a:gd name="adj2" fmla="val 2038461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3" name="Arc 13222">
              <a:extLst>
                <a:ext uri="{FF2B5EF4-FFF2-40B4-BE49-F238E27FC236}">
                  <a16:creationId xmlns:a16="http://schemas.microsoft.com/office/drawing/2014/main" id="{1576F058-2A99-46C4-A868-4395E2AE9DAD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362207" y="-161365"/>
              <a:ext cx="6126480" cy="6126480"/>
            </a:xfrm>
            <a:prstGeom prst="arc">
              <a:avLst>
                <a:gd name="adj1" fmla="val 19570373"/>
                <a:gd name="adj2" fmla="val 20631538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4" name="Arc 13223">
              <a:extLst>
                <a:ext uri="{FF2B5EF4-FFF2-40B4-BE49-F238E27FC236}">
                  <a16:creationId xmlns:a16="http://schemas.microsoft.com/office/drawing/2014/main" id="{4FC13CAA-EEAE-4659-9E27-BB877C2F381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159704" y="561562"/>
              <a:ext cx="6126480" cy="6126480"/>
            </a:xfrm>
            <a:prstGeom prst="arc">
              <a:avLst>
                <a:gd name="adj1" fmla="val 422570"/>
                <a:gd name="adj2" fmla="val 1539355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26" name="Straight Connector 13225">
              <a:extLst>
                <a:ext uri="{FF2B5EF4-FFF2-40B4-BE49-F238E27FC236}">
                  <a16:creationId xmlns:a16="http://schemas.microsoft.com/office/drawing/2014/main" id="{727BD8C4-5B28-4BF7-841A-B3A44754E19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40332" y="4373817"/>
              <a:ext cx="197332" cy="105842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7" name="Straight Connector 13226">
              <a:extLst>
                <a:ext uri="{FF2B5EF4-FFF2-40B4-BE49-F238E27FC236}">
                  <a16:creationId xmlns:a16="http://schemas.microsoft.com/office/drawing/2014/main" id="{121F4380-2B90-4B22-94A0-2E7971C49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7194" y="2344377"/>
              <a:ext cx="129961" cy="7551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8" name="Straight Connector 13227">
              <a:extLst>
                <a:ext uri="{FF2B5EF4-FFF2-40B4-BE49-F238E27FC236}">
                  <a16:creationId xmlns:a16="http://schemas.microsoft.com/office/drawing/2014/main" id="{B3CD7C1D-91FC-44FC-A7AF-D24039B42BE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164944" y="4597457"/>
              <a:ext cx="171949" cy="151716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9" name="Straight Connector 13228">
              <a:extLst>
                <a:ext uri="{FF2B5EF4-FFF2-40B4-BE49-F238E27FC236}">
                  <a16:creationId xmlns:a16="http://schemas.microsoft.com/office/drawing/2014/main" id="{5E5ABC6D-0EB4-4A93-A21E-B885777CBAC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1988" y="4430809"/>
              <a:ext cx="278773" cy="190737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2886392-CC02-4EC3-EAD1-BB5A0CFDCCE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567827" y="1903111"/>
              <a:ext cx="3337252" cy="3337252"/>
            </a:xfrm>
            <a:prstGeom prst="arc">
              <a:avLst>
                <a:gd name="adj1" fmla="val 6876704"/>
                <a:gd name="adj2" fmla="val 2485796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EF1EFD-DAEA-3255-8519-F3288EBB40B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841617" y="3037566"/>
              <a:ext cx="318750" cy="5486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0EF353-4C18-9D9A-F7C6-42004C7B495B}"/>
                </a:ext>
              </a:extLst>
            </p:cNvPr>
            <p:cNvCxnSpPr>
              <a:cxnSpLocks/>
            </p:cNvCxnSpPr>
            <p:nvPr/>
          </p:nvCxnSpPr>
          <p:spPr>
            <a:xfrm>
              <a:off x="7886100" y="3794791"/>
              <a:ext cx="1309119" cy="158336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1356CD-C7AD-D7B1-23ED-54D66C870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1392" y="3080889"/>
              <a:ext cx="225" cy="97995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A4194A-3E76-0171-E6A9-5E343D72768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847671" y="3171308"/>
              <a:ext cx="998406" cy="171848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AC62D1D-CBF6-E734-2436-463D79F05114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397884" y="2087578"/>
              <a:ext cx="3931920" cy="3931920"/>
            </a:xfrm>
            <a:prstGeom prst="arc">
              <a:avLst>
                <a:gd name="adj1" fmla="val 1503544"/>
                <a:gd name="adj2" fmla="val 3205589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7EA659D-BCD9-F719-D9C2-C3D0C651B9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5136" y="3063523"/>
              <a:ext cx="193897" cy="2340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FE06F15-396C-687F-523E-D484880F61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0902" y="2867434"/>
              <a:ext cx="140136" cy="5453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D3569C-ABEA-F79E-9934-B298D0B44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814334" y="2666810"/>
              <a:ext cx="126737" cy="8066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F0EB3C-1BF2-489B-AEA5-7DB2272676E3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874691" y="2332935"/>
              <a:ext cx="307345" cy="2769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625E845-101B-1A52-783B-C7AD4F37F6B0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830440" y="2824329"/>
              <a:ext cx="144924" cy="7363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7" name="Arc 596">
              <a:extLst>
                <a:ext uri="{FF2B5EF4-FFF2-40B4-BE49-F238E27FC236}">
                  <a16:creationId xmlns:a16="http://schemas.microsoft.com/office/drawing/2014/main" id="{D6EB98EE-4BBE-4FAE-D5C8-DE6EEF9B1382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774360" y="2147742"/>
              <a:ext cx="2917838" cy="2917838"/>
            </a:xfrm>
            <a:prstGeom prst="arc">
              <a:avLst>
                <a:gd name="adj1" fmla="val 4911936"/>
                <a:gd name="adj2" fmla="val 4209867"/>
              </a:avLst>
            </a:prstGeom>
            <a:ln w="38100">
              <a:solidFill>
                <a:srgbClr val="CC3F00"/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D7759170-E9AC-8967-8855-3088C1A405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9089" y="2376231"/>
              <a:ext cx="155058" cy="334528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C135357-7E2B-E74D-7A08-0A4F13899658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966024" y="2314897"/>
              <a:ext cx="74414" cy="351295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6D7C1E6A-5D94-702E-540E-A05E72393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2246" y="2313459"/>
              <a:ext cx="37142" cy="325169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CAF961AB-FD45-94C5-30BC-7D1C0BC34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2154" y="2257310"/>
              <a:ext cx="0" cy="65573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A0BC28D1-8686-BBA7-ACF9-06D7FEE17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4311" y="1822040"/>
              <a:ext cx="50652" cy="443445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73197023-4F59-0B89-5808-38497F4BA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7345" y="1655908"/>
              <a:ext cx="0" cy="177353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964AA7F-E3FE-1026-08B9-B9C5D58AC0B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98195" y="1477367"/>
              <a:ext cx="20332" cy="178002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AA74963C-CFD8-3468-9BCC-993E92AE9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896" y="2262072"/>
              <a:ext cx="0" cy="6557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4B1D5F2D-4B12-5569-7150-543D5E3DCBF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924880" y="2131588"/>
              <a:ext cx="42857" cy="13624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A6143447-51DF-AA83-EA25-646C2550C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2264" y="2322883"/>
              <a:ext cx="0" cy="6557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D2DAA3FC-D454-8CE2-BB34-79CAD0C07E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809" y="2189533"/>
              <a:ext cx="61322" cy="14228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FAEE41C2-3C19-3813-4A76-24EFE4F8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109" y="2621571"/>
              <a:ext cx="0" cy="6557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BEBA5592-57A0-6467-6195-DAFC23E23B1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650313" y="2523055"/>
              <a:ext cx="188712" cy="12010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AB89C8E2-912B-331C-F023-3FAC3C9886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222" y="2787296"/>
              <a:ext cx="0" cy="8813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3A09834D-AC65-C3C1-45B2-E8CCB59A35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0820" y="2726277"/>
              <a:ext cx="241659" cy="7898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48B3EAF8-48B3-451D-9B06-590DEC9EE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3430" y="3006503"/>
              <a:ext cx="0" cy="7040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3510D587-AED5-3212-3283-D42256EF9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3282" y="2980765"/>
              <a:ext cx="320148" cy="3975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6F3FEFB0-8C0A-1990-AD3A-8E0E98972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6394" y="2385634"/>
              <a:ext cx="176589" cy="31093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4E88AA72-F35B-4ECE-704C-E519172FA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8221" y="2313459"/>
              <a:ext cx="0" cy="8149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C56EF18A-A09F-BAD5-A098-528BB8F97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4996" y="1901989"/>
              <a:ext cx="238786" cy="42044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BDAB5FCC-50DF-4C99-248A-530F27840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1630" y="1739027"/>
              <a:ext cx="0" cy="175516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>
              <a:extLst>
                <a:ext uri="{FF2B5EF4-FFF2-40B4-BE49-F238E27FC236}">
                  <a16:creationId xmlns:a16="http://schemas.microsoft.com/office/drawing/2014/main" id="{603E63A1-3906-D303-AEFB-5AD4497B153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106092" y="1583855"/>
              <a:ext cx="91440" cy="16100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>
              <a:extLst>
                <a:ext uri="{FF2B5EF4-FFF2-40B4-BE49-F238E27FC236}">
                  <a16:creationId xmlns:a16="http://schemas.microsoft.com/office/drawing/2014/main" id="{D317F248-4EAC-818B-A689-520F2CB53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6140" y="2614032"/>
              <a:ext cx="382275" cy="22947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7" name="Straight Connector 10406">
              <a:extLst>
                <a:ext uri="{FF2B5EF4-FFF2-40B4-BE49-F238E27FC236}">
                  <a16:creationId xmlns:a16="http://schemas.microsoft.com/office/drawing/2014/main" id="{40CF9BBD-C048-F052-2643-FA21B2458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124" y="2546827"/>
              <a:ext cx="0" cy="8149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1" name="Straight Connector 10410">
              <a:extLst>
                <a:ext uri="{FF2B5EF4-FFF2-40B4-BE49-F238E27FC236}">
                  <a16:creationId xmlns:a16="http://schemas.microsoft.com/office/drawing/2014/main" id="{43C0168D-3013-AB7D-04BC-32C11F0FC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002" y="2248135"/>
              <a:ext cx="523775" cy="31441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6" name="Straight Connector 10415">
              <a:extLst>
                <a:ext uri="{FF2B5EF4-FFF2-40B4-BE49-F238E27FC236}">
                  <a16:creationId xmlns:a16="http://schemas.microsoft.com/office/drawing/2014/main" id="{218A8698-F7F4-50C2-2F6D-149625C502A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342452" y="2781651"/>
              <a:ext cx="436280" cy="20254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8" name="Straight Connector 10417">
              <a:extLst>
                <a:ext uri="{FF2B5EF4-FFF2-40B4-BE49-F238E27FC236}">
                  <a16:creationId xmlns:a16="http://schemas.microsoft.com/office/drawing/2014/main" id="{1051800C-3535-31B2-3B41-B342B6E3C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0530" y="2699049"/>
              <a:ext cx="0" cy="10005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0" name="Straight Connector 10429">
              <a:extLst>
                <a:ext uri="{FF2B5EF4-FFF2-40B4-BE49-F238E27FC236}">
                  <a16:creationId xmlns:a16="http://schemas.microsoft.com/office/drawing/2014/main" id="{35756931-7D7A-7B7D-A6EB-83F089C18E5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754428" y="2454788"/>
              <a:ext cx="565042" cy="262321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2" name="Straight Connector 10561">
              <a:extLst>
                <a:ext uri="{FF2B5EF4-FFF2-40B4-BE49-F238E27FC236}">
                  <a16:creationId xmlns:a16="http://schemas.microsoft.com/office/drawing/2014/main" id="{3EA00825-2C42-C4DB-3739-9C85DFEDB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0233" y="2267837"/>
              <a:ext cx="0" cy="21205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4" name="Straight Connector 10563">
              <a:extLst>
                <a:ext uri="{FF2B5EF4-FFF2-40B4-BE49-F238E27FC236}">
                  <a16:creationId xmlns:a16="http://schemas.microsoft.com/office/drawing/2014/main" id="{3AB85DC9-D5F9-94E4-DEB3-209C6E27FA0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294199" y="2217041"/>
              <a:ext cx="153579" cy="7129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7" name="Straight Connector 10566">
              <a:extLst>
                <a:ext uri="{FF2B5EF4-FFF2-40B4-BE49-F238E27FC236}">
                  <a16:creationId xmlns:a16="http://schemas.microsoft.com/office/drawing/2014/main" id="{264B8AA6-68E8-2C9C-D55C-66B93D6C9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8433" y="3070460"/>
              <a:ext cx="0" cy="11951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8" name="Straight Connector 10567">
              <a:extLst>
                <a:ext uri="{FF2B5EF4-FFF2-40B4-BE49-F238E27FC236}">
                  <a16:creationId xmlns:a16="http://schemas.microsoft.com/office/drawing/2014/main" id="{2EE660ED-15E8-F85B-7126-CF0A8AE5577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625276" y="3176545"/>
              <a:ext cx="495716" cy="88191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6" name="Straight Connector 10575">
              <a:extLst>
                <a:ext uri="{FF2B5EF4-FFF2-40B4-BE49-F238E27FC236}">
                  <a16:creationId xmlns:a16="http://schemas.microsoft.com/office/drawing/2014/main" id="{D5CE8C0F-67EA-D2EA-604F-78681C8AD61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102322" y="2952455"/>
              <a:ext cx="645009" cy="114751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9" name="Straight Connector 10578">
              <a:extLst>
                <a:ext uri="{FF2B5EF4-FFF2-40B4-BE49-F238E27FC236}">
                  <a16:creationId xmlns:a16="http://schemas.microsoft.com/office/drawing/2014/main" id="{E27B7B65-3E61-9F66-E90B-497EE02A4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308" y="2819334"/>
              <a:ext cx="0" cy="14185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3" name="Straight Connector 10582">
              <a:extLst>
                <a:ext uri="{FF2B5EF4-FFF2-40B4-BE49-F238E27FC236}">
                  <a16:creationId xmlns:a16="http://schemas.microsoft.com/office/drawing/2014/main" id="{04EF5A5D-C14F-0E3F-7503-16746F1A873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723389" y="2758587"/>
              <a:ext cx="393192" cy="6995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1" name="Straight Connector 10600">
              <a:extLst>
                <a:ext uri="{FF2B5EF4-FFF2-40B4-BE49-F238E27FC236}">
                  <a16:creationId xmlns:a16="http://schemas.microsoft.com/office/drawing/2014/main" id="{AE4AEE84-6191-8A65-87C4-248EA64DB11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155700" y="4318972"/>
              <a:ext cx="699645" cy="605015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5" name="Straight Connector 10604">
              <a:extLst>
                <a:ext uri="{FF2B5EF4-FFF2-40B4-BE49-F238E27FC236}">
                  <a16:creationId xmlns:a16="http://schemas.microsoft.com/office/drawing/2014/main" id="{EF9A4906-217B-9789-BD5F-FE69C75434A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410875" y="4517268"/>
              <a:ext cx="101656" cy="673398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2" name="Straight Connector 10621">
              <a:extLst>
                <a:ext uri="{FF2B5EF4-FFF2-40B4-BE49-F238E27FC236}">
                  <a16:creationId xmlns:a16="http://schemas.microsoft.com/office/drawing/2014/main" id="{FB7A0689-F68C-2182-68FF-7D2A3838846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52100" y="4511057"/>
              <a:ext cx="201633" cy="749463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8" name="Straight Connector 10627">
              <a:extLst>
                <a:ext uri="{FF2B5EF4-FFF2-40B4-BE49-F238E27FC236}">
                  <a16:creationId xmlns:a16="http://schemas.microsoft.com/office/drawing/2014/main" id="{7CB89D60-1996-932B-8D11-E314208AC12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177786" y="4452284"/>
              <a:ext cx="454519" cy="711298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Arc 1132">
              <a:extLst>
                <a:ext uri="{FF2B5EF4-FFF2-40B4-BE49-F238E27FC236}">
                  <a16:creationId xmlns:a16="http://schemas.microsoft.com/office/drawing/2014/main" id="{E0AF621D-7DE0-2CB7-8F75-7BDC9CB53F7D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367097" y="-660290"/>
              <a:ext cx="6126480" cy="6126480"/>
            </a:xfrm>
            <a:prstGeom prst="arc">
              <a:avLst>
                <a:gd name="adj1" fmla="val 17638775"/>
                <a:gd name="adj2" fmla="val 18018291"/>
              </a:avLst>
            </a:prstGeom>
            <a:ln w="28575">
              <a:solidFill>
                <a:srgbClr val="CC3F00"/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7CE1A9E9-AE26-95D1-159C-1B0AFFBDD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1665" y="3956350"/>
              <a:ext cx="1426171" cy="424307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8" name="Arc 1137">
              <a:extLst>
                <a:ext uri="{FF2B5EF4-FFF2-40B4-BE49-F238E27FC236}">
                  <a16:creationId xmlns:a16="http://schemas.microsoft.com/office/drawing/2014/main" id="{A068DF0F-8DB0-F73A-A68E-5F603E68C9F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281242" y="173289"/>
              <a:ext cx="6126480" cy="6126480"/>
            </a:xfrm>
            <a:prstGeom prst="arc">
              <a:avLst>
                <a:gd name="adj1" fmla="val 19954311"/>
                <a:gd name="adj2" fmla="val 20384613"/>
              </a:avLst>
            </a:prstGeom>
            <a:ln w="38100">
              <a:solidFill>
                <a:srgbClr val="CC3F00"/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8A25045B-1F48-6DC5-596B-4D14E767C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3396" y="3693881"/>
              <a:ext cx="1191242" cy="13911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A66C26CB-5B7C-750B-EF89-4A569FF88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369" y="3839599"/>
              <a:ext cx="1468359" cy="32277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E89014D3-667D-0CCA-7345-C6FA8F5C5995}"/>
                </a:ext>
              </a:extLst>
            </p:cNvPr>
            <p:cNvCxnSpPr>
              <a:cxnSpLocks/>
            </p:cNvCxnSpPr>
            <p:nvPr/>
          </p:nvCxnSpPr>
          <p:spPr>
            <a:xfrm>
              <a:off x="3568359" y="3281977"/>
              <a:ext cx="1238725" cy="13859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98C415CF-0ACA-886F-1D62-61111877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0936" y="3135932"/>
              <a:ext cx="0" cy="163065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B8811F57-DEC9-EFA5-4FA3-356A4FD9736E}"/>
                </a:ext>
              </a:extLst>
            </p:cNvPr>
            <p:cNvCxnSpPr>
              <a:cxnSpLocks/>
            </p:cNvCxnSpPr>
            <p:nvPr/>
          </p:nvCxnSpPr>
          <p:spPr>
            <a:xfrm>
              <a:off x="3313797" y="3122787"/>
              <a:ext cx="271647" cy="30394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626DC91D-CF18-3139-9770-FF45B12B4783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77" y="2702096"/>
              <a:ext cx="1087495" cy="403328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34C9774D-CAEB-D95B-12E4-EF53C7152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8377" y="2521543"/>
              <a:ext cx="0" cy="19596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B8D11242-110B-1DC4-555B-63148624BCB9}"/>
                </a:ext>
              </a:extLst>
            </p:cNvPr>
            <p:cNvCxnSpPr>
              <a:cxnSpLocks/>
            </p:cNvCxnSpPr>
            <p:nvPr/>
          </p:nvCxnSpPr>
          <p:spPr>
            <a:xfrm>
              <a:off x="3691876" y="2454691"/>
              <a:ext cx="203825" cy="8073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4" name="Straight Connector 1973">
              <a:extLst>
                <a:ext uri="{FF2B5EF4-FFF2-40B4-BE49-F238E27FC236}">
                  <a16:creationId xmlns:a16="http://schemas.microsoft.com/office/drawing/2014/main" id="{6B7464B4-D8A3-427C-E8D2-2A26A0070DD0}"/>
                </a:ext>
              </a:extLst>
            </p:cNvPr>
            <p:cNvCxnSpPr>
              <a:cxnSpLocks/>
            </p:cNvCxnSpPr>
            <p:nvPr/>
          </p:nvCxnSpPr>
          <p:spPr>
            <a:xfrm>
              <a:off x="4475822" y="2228670"/>
              <a:ext cx="808478" cy="625747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" name="Straight Connector 1977">
              <a:extLst>
                <a:ext uri="{FF2B5EF4-FFF2-40B4-BE49-F238E27FC236}">
                  <a16:creationId xmlns:a16="http://schemas.microsoft.com/office/drawing/2014/main" id="{2C9FA05D-A70D-5B88-4E56-AF9B0B2FC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537" y="2040841"/>
              <a:ext cx="0" cy="19596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9" name="Straight Connector 1978">
              <a:extLst>
                <a:ext uri="{FF2B5EF4-FFF2-40B4-BE49-F238E27FC236}">
                  <a16:creationId xmlns:a16="http://schemas.microsoft.com/office/drawing/2014/main" id="{807C5AE9-6DE3-2FEE-D612-96E4CFD0A755}"/>
                </a:ext>
              </a:extLst>
            </p:cNvPr>
            <p:cNvCxnSpPr>
              <a:cxnSpLocks/>
            </p:cNvCxnSpPr>
            <p:nvPr/>
          </p:nvCxnSpPr>
          <p:spPr>
            <a:xfrm>
              <a:off x="4313072" y="1913839"/>
              <a:ext cx="173030" cy="13392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8" name="Isosceles Triangle 2387">
              <a:extLst>
                <a:ext uri="{FF2B5EF4-FFF2-40B4-BE49-F238E27FC236}">
                  <a16:creationId xmlns:a16="http://schemas.microsoft.com/office/drawing/2014/main" id="{1C1983B1-7491-BEF0-3630-38F3AF92D653}"/>
                </a:ext>
              </a:extLst>
            </p:cNvPr>
            <p:cNvSpPr/>
            <p:nvPr/>
          </p:nvSpPr>
          <p:spPr>
            <a:xfrm rot="453494">
              <a:off x="6461913" y="1502759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9" name="Isosceles Triangle 2388">
              <a:extLst>
                <a:ext uri="{FF2B5EF4-FFF2-40B4-BE49-F238E27FC236}">
                  <a16:creationId xmlns:a16="http://schemas.microsoft.com/office/drawing/2014/main" id="{F5E821CB-2484-5935-46D6-846358C2E0E1}"/>
                </a:ext>
              </a:extLst>
            </p:cNvPr>
            <p:cNvSpPr/>
            <p:nvPr/>
          </p:nvSpPr>
          <p:spPr>
            <a:xfrm rot="1583420">
              <a:off x="7139002" y="1544690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1" name="Isosceles Triangle 2390">
              <a:extLst>
                <a:ext uri="{FF2B5EF4-FFF2-40B4-BE49-F238E27FC236}">
                  <a16:creationId xmlns:a16="http://schemas.microsoft.com/office/drawing/2014/main" id="{8DD256DB-3563-5D0A-355F-60418C021DD5}"/>
                </a:ext>
              </a:extLst>
            </p:cNvPr>
            <p:cNvSpPr/>
            <p:nvPr/>
          </p:nvSpPr>
          <p:spPr>
            <a:xfrm rot="3861215">
              <a:off x="8376179" y="2176967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24" name="Isosceles Triangle 13023">
              <a:extLst>
                <a:ext uri="{FF2B5EF4-FFF2-40B4-BE49-F238E27FC236}">
                  <a16:creationId xmlns:a16="http://schemas.microsoft.com/office/drawing/2014/main" id="{805267D9-B11E-2426-212F-91DA59D794B9}"/>
                </a:ext>
              </a:extLst>
            </p:cNvPr>
            <p:cNvSpPr/>
            <p:nvPr/>
          </p:nvSpPr>
          <p:spPr>
            <a:xfrm rot="4972875">
              <a:off x="9004702" y="2719189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4" name="Isosceles Triangle 13233">
              <a:extLst>
                <a:ext uri="{FF2B5EF4-FFF2-40B4-BE49-F238E27FC236}">
                  <a16:creationId xmlns:a16="http://schemas.microsoft.com/office/drawing/2014/main" id="{F528733A-CFA8-3B21-29FD-FA4056608840}"/>
                </a:ext>
              </a:extLst>
            </p:cNvPr>
            <p:cNvSpPr/>
            <p:nvPr/>
          </p:nvSpPr>
          <p:spPr>
            <a:xfrm rot="8095187">
              <a:off x="7736105" y="4808858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5" name="Isosceles Triangle 13234">
              <a:extLst>
                <a:ext uri="{FF2B5EF4-FFF2-40B4-BE49-F238E27FC236}">
                  <a16:creationId xmlns:a16="http://schemas.microsoft.com/office/drawing/2014/main" id="{7AAEF069-1B69-D871-CAA7-5584415EEEC0}"/>
                </a:ext>
              </a:extLst>
            </p:cNvPr>
            <p:cNvSpPr/>
            <p:nvPr/>
          </p:nvSpPr>
          <p:spPr>
            <a:xfrm rot="10275379">
              <a:off x="6452657" y="5073511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6" name="Isosceles Triangle 13235">
              <a:extLst>
                <a:ext uri="{FF2B5EF4-FFF2-40B4-BE49-F238E27FC236}">
                  <a16:creationId xmlns:a16="http://schemas.microsoft.com/office/drawing/2014/main" id="{4CAAC029-DA60-AB3E-066C-1CA205FDEDC1}"/>
                </a:ext>
              </a:extLst>
            </p:cNvPr>
            <p:cNvSpPr/>
            <p:nvPr/>
          </p:nvSpPr>
          <p:spPr>
            <a:xfrm rot="11631108">
              <a:off x="5727578" y="5124940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7" name="Isosceles Triangle 13236">
              <a:extLst>
                <a:ext uri="{FF2B5EF4-FFF2-40B4-BE49-F238E27FC236}">
                  <a16:creationId xmlns:a16="http://schemas.microsoft.com/office/drawing/2014/main" id="{4349FE59-D1C8-6CF5-12C2-62824FD570C9}"/>
                </a:ext>
              </a:extLst>
            </p:cNvPr>
            <p:cNvSpPr/>
            <p:nvPr/>
          </p:nvSpPr>
          <p:spPr>
            <a:xfrm rot="17417078">
              <a:off x="4873264" y="5032222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0" name="Isosceles Triangle 13239">
              <a:extLst>
                <a:ext uri="{FF2B5EF4-FFF2-40B4-BE49-F238E27FC236}">
                  <a16:creationId xmlns:a16="http://schemas.microsoft.com/office/drawing/2014/main" id="{2AAE0E72-94EA-125F-E108-9C62104FFC4D}"/>
                </a:ext>
              </a:extLst>
            </p:cNvPr>
            <p:cNvSpPr/>
            <p:nvPr/>
          </p:nvSpPr>
          <p:spPr>
            <a:xfrm rot="9061667">
              <a:off x="3542789" y="4473306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1" name="Isosceles Triangle 13240">
              <a:extLst>
                <a:ext uri="{FF2B5EF4-FFF2-40B4-BE49-F238E27FC236}">
                  <a16:creationId xmlns:a16="http://schemas.microsoft.com/office/drawing/2014/main" id="{7DA24262-DDD4-51D8-3A1B-63C2A004961C}"/>
                </a:ext>
              </a:extLst>
            </p:cNvPr>
            <p:cNvSpPr/>
            <p:nvPr/>
          </p:nvSpPr>
          <p:spPr>
            <a:xfrm rot="15649102">
              <a:off x="3328077" y="4105355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2" name="Isosceles Triangle 13241">
              <a:extLst>
                <a:ext uri="{FF2B5EF4-FFF2-40B4-BE49-F238E27FC236}">
                  <a16:creationId xmlns:a16="http://schemas.microsoft.com/office/drawing/2014/main" id="{EEB370F6-92D0-7C74-5076-40A128F911C0}"/>
                </a:ext>
              </a:extLst>
            </p:cNvPr>
            <p:cNvSpPr/>
            <p:nvPr/>
          </p:nvSpPr>
          <p:spPr>
            <a:xfrm rot="15989056">
              <a:off x="3518632" y="3781677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3" name="Isosceles Triangle 13242">
              <a:extLst>
                <a:ext uri="{FF2B5EF4-FFF2-40B4-BE49-F238E27FC236}">
                  <a16:creationId xmlns:a16="http://schemas.microsoft.com/office/drawing/2014/main" id="{AC739538-6B47-32D8-3DB2-7654D2F12E22}"/>
                </a:ext>
              </a:extLst>
            </p:cNvPr>
            <p:cNvSpPr/>
            <p:nvPr/>
          </p:nvSpPr>
          <p:spPr>
            <a:xfrm rot="16676283">
              <a:off x="3364032" y="3081582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4" name="Isosceles Triangle 13243">
              <a:extLst>
                <a:ext uri="{FF2B5EF4-FFF2-40B4-BE49-F238E27FC236}">
                  <a16:creationId xmlns:a16="http://schemas.microsoft.com/office/drawing/2014/main" id="{BBBF6415-9B84-572C-2C54-B4C08578F144}"/>
                </a:ext>
              </a:extLst>
            </p:cNvPr>
            <p:cNvSpPr/>
            <p:nvPr/>
          </p:nvSpPr>
          <p:spPr>
            <a:xfrm rot="17779582">
              <a:off x="3683224" y="2410162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5" name="Isosceles Triangle 13244">
              <a:extLst>
                <a:ext uri="{FF2B5EF4-FFF2-40B4-BE49-F238E27FC236}">
                  <a16:creationId xmlns:a16="http://schemas.microsoft.com/office/drawing/2014/main" id="{EB53B555-BA01-CD05-27A5-AED15FE501F1}"/>
                </a:ext>
              </a:extLst>
            </p:cNvPr>
            <p:cNvSpPr/>
            <p:nvPr/>
          </p:nvSpPr>
          <p:spPr>
            <a:xfrm rot="19254671">
              <a:off x="4374353" y="1935622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9" name="Isosceles Triangle 7038">
              <a:extLst>
                <a:ext uri="{FF2B5EF4-FFF2-40B4-BE49-F238E27FC236}">
                  <a16:creationId xmlns:a16="http://schemas.microsoft.com/office/drawing/2014/main" id="{29E34672-3D37-91EA-D909-9564D8AF7321}"/>
                </a:ext>
              </a:extLst>
            </p:cNvPr>
            <p:cNvSpPr/>
            <p:nvPr/>
          </p:nvSpPr>
          <p:spPr>
            <a:xfrm rot="4965090">
              <a:off x="9063976" y="2994669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5" name="Isosceles Triangle 7424">
              <a:extLst>
                <a:ext uri="{FF2B5EF4-FFF2-40B4-BE49-F238E27FC236}">
                  <a16:creationId xmlns:a16="http://schemas.microsoft.com/office/drawing/2014/main" id="{1C0B3CAA-CB04-2C75-88C1-8C081FBFE9A9}"/>
                </a:ext>
              </a:extLst>
            </p:cNvPr>
            <p:cNvSpPr/>
            <p:nvPr/>
          </p:nvSpPr>
          <p:spPr>
            <a:xfrm rot="14586416">
              <a:off x="8094454" y="4920571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6" name="Isosceles Triangle 7425">
              <a:extLst>
                <a:ext uri="{FF2B5EF4-FFF2-40B4-BE49-F238E27FC236}">
                  <a16:creationId xmlns:a16="http://schemas.microsoft.com/office/drawing/2014/main" id="{1934CEC1-1F83-FA4B-F5B4-76A634C5288E}"/>
                </a:ext>
              </a:extLst>
            </p:cNvPr>
            <p:cNvSpPr/>
            <p:nvPr/>
          </p:nvSpPr>
          <p:spPr>
            <a:xfrm rot="15650156">
              <a:off x="6948796" y="5278652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7" name="Isosceles Triangle 7426">
              <a:extLst>
                <a:ext uri="{FF2B5EF4-FFF2-40B4-BE49-F238E27FC236}">
                  <a16:creationId xmlns:a16="http://schemas.microsoft.com/office/drawing/2014/main" id="{C1D31CA7-41C6-5334-CFCC-F6D4691C1D76}"/>
                </a:ext>
              </a:extLst>
            </p:cNvPr>
            <p:cNvSpPr/>
            <p:nvPr/>
          </p:nvSpPr>
          <p:spPr>
            <a:xfrm rot="16555073">
              <a:off x="5792018" y="5330837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28" name="Isosceles Triangle 7427">
              <a:extLst>
                <a:ext uri="{FF2B5EF4-FFF2-40B4-BE49-F238E27FC236}">
                  <a16:creationId xmlns:a16="http://schemas.microsoft.com/office/drawing/2014/main" id="{5A9FD706-81E2-2B1C-9C62-83CCBA728A3A}"/>
                </a:ext>
              </a:extLst>
            </p:cNvPr>
            <p:cNvSpPr/>
            <p:nvPr/>
          </p:nvSpPr>
          <p:spPr>
            <a:xfrm rot="8415938">
              <a:off x="7665793" y="4894148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9" name="Isosceles Triangle 7428">
              <a:extLst>
                <a:ext uri="{FF2B5EF4-FFF2-40B4-BE49-F238E27FC236}">
                  <a16:creationId xmlns:a16="http://schemas.microsoft.com/office/drawing/2014/main" id="{F1094E41-0FAF-AD71-5140-1005889E29E9}"/>
                </a:ext>
              </a:extLst>
            </p:cNvPr>
            <p:cNvSpPr/>
            <p:nvPr/>
          </p:nvSpPr>
          <p:spPr>
            <a:xfrm rot="17391409">
              <a:off x="4782851" y="5097622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0" name="Isosceles Triangle 7429">
              <a:extLst>
                <a:ext uri="{FF2B5EF4-FFF2-40B4-BE49-F238E27FC236}">
                  <a16:creationId xmlns:a16="http://schemas.microsoft.com/office/drawing/2014/main" id="{F11B6479-F191-E898-CEB0-54D51452F062}"/>
                </a:ext>
              </a:extLst>
            </p:cNvPr>
            <p:cNvSpPr/>
            <p:nvPr/>
          </p:nvSpPr>
          <p:spPr>
            <a:xfrm rot="18732717">
              <a:off x="3720329" y="4769336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2" name="Isosceles Triangle 7431">
              <a:extLst>
                <a:ext uri="{FF2B5EF4-FFF2-40B4-BE49-F238E27FC236}">
                  <a16:creationId xmlns:a16="http://schemas.microsoft.com/office/drawing/2014/main" id="{AE3F709B-5EB5-B93A-D23A-F1857BC1517D}"/>
                </a:ext>
              </a:extLst>
            </p:cNvPr>
            <p:cNvSpPr/>
            <p:nvPr/>
          </p:nvSpPr>
          <p:spPr>
            <a:xfrm rot="19002146">
              <a:off x="4053685" y="4582918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3" name="Isosceles Triangle 7432">
              <a:extLst>
                <a:ext uri="{FF2B5EF4-FFF2-40B4-BE49-F238E27FC236}">
                  <a16:creationId xmlns:a16="http://schemas.microsoft.com/office/drawing/2014/main" id="{3821A081-059A-552B-2455-0575489E6853}"/>
                </a:ext>
              </a:extLst>
            </p:cNvPr>
            <p:cNvSpPr/>
            <p:nvPr/>
          </p:nvSpPr>
          <p:spPr>
            <a:xfrm rot="19879011">
              <a:off x="3211080" y="4235772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4" name="Isosceles Triangle 7433">
              <a:extLst>
                <a:ext uri="{FF2B5EF4-FFF2-40B4-BE49-F238E27FC236}">
                  <a16:creationId xmlns:a16="http://schemas.microsoft.com/office/drawing/2014/main" id="{0E843B72-32D5-AD61-08AE-8A53605C8C80}"/>
                </a:ext>
              </a:extLst>
            </p:cNvPr>
            <p:cNvSpPr/>
            <p:nvPr/>
          </p:nvSpPr>
          <p:spPr>
            <a:xfrm rot="8534102">
              <a:off x="3818796" y="4391213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35" name="Isosceles Triangle 7434">
              <a:extLst>
                <a:ext uri="{FF2B5EF4-FFF2-40B4-BE49-F238E27FC236}">
                  <a16:creationId xmlns:a16="http://schemas.microsoft.com/office/drawing/2014/main" id="{B19C0CF6-01C3-CC1C-61FF-1A31E4007665}"/>
                </a:ext>
              </a:extLst>
            </p:cNvPr>
            <p:cNvSpPr/>
            <p:nvPr/>
          </p:nvSpPr>
          <p:spPr>
            <a:xfrm rot="1518307">
              <a:off x="3379610" y="2440549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38" name="Straight Connector 7437">
              <a:extLst>
                <a:ext uri="{FF2B5EF4-FFF2-40B4-BE49-F238E27FC236}">
                  <a16:creationId xmlns:a16="http://schemas.microsoft.com/office/drawing/2014/main" id="{D95AE0C0-9731-9C3B-D2FD-6B983DF573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6911" y="1893793"/>
              <a:ext cx="61322" cy="14228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0" name="Straight Connector 7439">
              <a:extLst>
                <a:ext uri="{FF2B5EF4-FFF2-40B4-BE49-F238E27FC236}">
                  <a16:creationId xmlns:a16="http://schemas.microsoft.com/office/drawing/2014/main" id="{3E07D229-110B-76FC-9585-A583D1C39D9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862361" y="1830385"/>
              <a:ext cx="42857" cy="13624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1" name="Straight Connector 7440">
              <a:extLst>
                <a:ext uri="{FF2B5EF4-FFF2-40B4-BE49-F238E27FC236}">
                  <a16:creationId xmlns:a16="http://schemas.microsoft.com/office/drawing/2014/main" id="{C3F5A0B3-7254-AFB9-280C-02A50A29D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081" y="1655113"/>
              <a:ext cx="0" cy="177353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2" name="Straight Connector 7441">
              <a:extLst>
                <a:ext uri="{FF2B5EF4-FFF2-40B4-BE49-F238E27FC236}">
                  <a16:creationId xmlns:a16="http://schemas.microsoft.com/office/drawing/2014/main" id="{57CEB42F-47CF-D95F-F58F-AC0045124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674" y="1722969"/>
              <a:ext cx="0" cy="177353"/>
            </a:xfrm>
            <a:prstGeom prst="line">
              <a:avLst/>
            </a:prstGeom>
            <a:ln w="19050">
              <a:solidFill>
                <a:srgbClr val="F4672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3" name="Straight Connector 7442">
              <a:extLst>
                <a:ext uri="{FF2B5EF4-FFF2-40B4-BE49-F238E27FC236}">
                  <a16:creationId xmlns:a16="http://schemas.microsoft.com/office/drawing/2014/main" id="{C57D76CA-86BD-0BD4-89C5-1E26C85C73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5116" y="1598886"/>
              <a:ext cx="61322" cy="14228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5" name="Straight Connector 7444">
              <a:extLst>
                <a:ext uri="{FF2B5EF4-FFF2-40B4-BE49-F238E27FC236}">
                  <a16:creationId xmlns:a16="http://schemas.microsoft.com/office/drawing/2014/main" id="{D4E99191-4C89-A46E-8B14-8020EA33732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820105" y="1536249"/>
              <a:ext cx="42857" cy="136249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46" name="Isosceles Triangle 7445">
              <a:extLst>
                <a:ext uri="{FF2B5EF4-FFF2-40B4-BE49-F238E27FC236}">
                  <a16:creationId xmlns:a16="http://schemas.microsoft.com/office/drawing/2014/main" id="{4D10D4BB-6DFB-C65E-7E70-8858327F1BF9}"/>
                </a:ext>
              </a:extLst>
            </p:cNvPr>
            <p:cNvSpPr/>
            <p:nvPr/>
          </p:nvSpPr>
          <p:spPr>
            <a:xfrm rot="9278543">
              <a:off x="5399327" y="1965426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7" name="Isosceles Triangle 7446">
              <a:extLst>
                <a:ext uri="{FF2B5EF4-FFF2-40B4-BE49-F238E27FC236}">
                  <a16:creationId xmlns:a16="http://schemas.microsoft.com/office/drawing/2014/main" id="{959475D7-A819-A093-80F7-A24DC8208659}"/>
                </a:ext>
              </a:extLst>
            </p:cNvPr>
            <p:cNvSpPr/>
            <p:nvPr/>
          </p:nvSpPr>
          <p:spPr>
            <a:xfrm rot="9553519">
              <a:off x="5861564" y="1907913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48" name="Straight Connector 7447">
              <a:extLst>
                <a:ext uri="{FF2B5EF4-FFF2-40B4-BE49-F238E27FC236}">
                  <a16:creationId xmlns:a16="http://schemas.microsoft.com/office/drawing/2014/main" id="{A9295DC9-12BE-B1AA-DD61-D960C5885C45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77" y="2532485"/>
              <a:ext cx="326714" cy="154447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52" name="Arc 7451">
              <a:extLst>
                <a:ext uri="{FF2B5EF4-FFF2-40B4-BE49-F238E27FC236}">
                  <a16:creationId xmlns:a16="http://schemas.microsoft.com/office/drawing/2014/main" id="{A90C75D1-F245-C694-9E29-55170A9C1F7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2734356" y="478809"/>
              <a:ext cx="7406640" cy="7406640"/>
            </a:xfrm>
            <a:prstGeom prst="arc">
              <a:avLst>
                <a:gd name="adj1" fmla="val 1324173"/>
                <a:gd name="adj2" fmla="val 2906712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53" name="Straight Connector 7452">
              <a:extLst>
                <a:ext uri="{FF2B5EF4-FFF2-40B4-BE49-F238E27FC236}">
                  <a16:creationId xmlns:a16="http://schemas.microsoft.com/office/drawing/2014/main" id="{08A438B6-DA75-7119-5021-5D521FEBDEF8}"/>
                </a:ext>
              </a:extLst>
            </p:cNvPr>
            <p:cNvCxnSpPr>
              <a:cxnSpLocks/>
            </p:cNvCxnSpPr>
            <p:nvPr/>
          </p:nvCxnSpPr>
          <p:spPr>
            <a:xfrm>
              <a:off x="4193947" y="1763240"/>
              <a:ext cx="150891" cy="95544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36" name="Isosceles Triangle 7435">
              <a:extLst>
                <a:ext uri="{FF2B5EF4-FFF2-40B4-BE49-F238E27FC236}">
                  <a16:creationId xmlns:a16="http://schemas.microsoft.com/office/drawing/2014/main" id="{BF68CE25-D0B3-E86A-23F7-7FBB7D2313C1}"/>
                </a:ext>
              </a:extLst>
            </p:cNvPr>
            <p:cNvSpPr/>
            <p:nvPr/>
          </p:nvSpPr>
          <p:spPr>
            <a:xfrm rot="7922910">
              <a:off x="4010328" y="1664991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57" name="Straight Connector 7456">
              <a:extLst>
                <a:ext uri="{FF2B5EF4-FFF2-40B4-BE49-F238E27FC236}">
                  <a16:creationId xmlns:a16="http://schemas.microsoft.com/office/drawing/2014/main" id="{5C635463-0F08-6B24-11E3-E8501969C1B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818718" y="2328008"/>
              <a:ext cx="184688" cy="73152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8" name="Straight Connector 13247">
              <a:extLst>
                <a:ext uri="{FF2B5EF4-FFF2-40B4-BE49-F238E27FC236}">
                  <a16:creationId xmlns:a16="http://schemas.microsoft.com/office/drawing/2014/main" id="{13542164-845C-B4BE-06AB-093921EECE47}"/>
                </a:ext>
              </a:extLst>
            </p:cNvPr>
            <p:cNvCxnSpPr>
              <a:cxnSpLocks/>
            </p:cNvCxnSpPr>
            <p:nvPr/>
          </p:nvCxnSpPr>
          <p:spPr>
            <a:xfrm>
              <a:off x="4546049" y="1902503"/>
              <a:ext cx="100334" cy="77656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1" name="Straight Connector 13250">
              <a:extLst>
                <a:ext uri="{FF2B5EF4-FFF2-40B4-BE49-F238E27FC236}">
                  <a16:creationId xmlns:a16="http://schemas.microsoft.com/office/drawing/2014/main" id="{9FCCCD95-F3AF-ACB0-2BBE-91BDD1479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550" y="1968584"/>
              <a:ext cx="0" cy="195969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2" name="Straight Connector 13251">
              <a:extLst>
                <a:ext uri="{FF2B5EF4-FFF2-40B4-BE49-F238E27FC236}">
                  <a16:creationId xmlns:a16="http://schemas.microsoft.com/office/drawing/2014/main" id="{2A5CD5BE-26BF-5156-7FF2-DA00E0CC7ED6}"/>
                </a:ext>
              </a:extLst>
            </p:cNvPr>
            <p:cNvCxnSpPr>
              <a:cxnSpLocks/>
            </p:cNvCxnSpPr>
            <p:nvPr/>
          </p:nvCxnSpPr>
          <p:spPr>
            <a:xfrm>
              <a:off x="4637058" y="2138225"/>
              <a:ext cx="155801" cy="133534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6" name="Straight Connector 13255">
              <a:extLst>
                <a:ext uri="{FF2B5EF4-FFF2-40B4-BE49-F238E27FC236}">
                  <a16:creationId xmlns:a16="http://schemas.microsoft.com/office/drawing/2014/main" id="{B672BDC1-A85C-38E4-799C-7A43AEBA0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047" y="2391437"/>
              <a:ext cx="0" cy="195969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7" name="Straight Connector 13256">
              <a:extLst>
                <a:ext uri="{FF2B5EF4-FFF2-40B4-BE49-F238E27FC236}">
                  <a16:creationId xmlns:a16="http://schemas.microsoft.com/office/drawing/2014/main" id="{B6156279-22E9-3BA2-CC5D-B242E83C6A2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994918" y="2583141"/>
              <a:ext cx="225860" cy="81763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9" name="Straight Connector 13258">
              <a:extLst>
                <a:ext uri="{FF2B5EF4-FFF2-40B4-BE49-F238E27FC236}">
                  <a16:creationId xmlns:a16="http://schemas.microsoft.com/office/drawing/2014/main" id="{782563FF-1D5B-E0C0-7462-184F3359A74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225" y="2371083"/>
              <a:ext cx="108509" cy="6906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63" name="Straight Connector 13262">
              <a:extLst>
                <a:ext uri="{FF2B5EF4-FFF2-40B4-BE49-F238E27FC236}">
                  <a16:creationId xmlns:a16="http://schemas.microsoft.com/office/drawing/2014/main" id="{8C874BDF-948B-6E4C-B5BE-8F4F51802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18146" y="2938185"/>
              <a:ext cx="242973" cy="3963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66" name="Arc 13265">
              <a:extLst>
                <a:ext uri="{FF2B5EF4-FFF2-40B4-BE49-F238E27FC236}">
                  <a16:creationId xmlns:a16="http://schemas.microsoft.com/office/drawing/2014/main" id="{0999E734-75FC-22F8-46C2-7D56215E88BA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665277" y="1516162"/>
              <a:ext cx="4937760" cy="4937760"/>
            </a:xfrm>
            <a:prstGeom prst="arc">
              <a:avLst>
                <a:gd name="adj1" fmla="val 1246553"/>
                <a:gd name="adj2" fmla="val 2764452"/>
              </a:avLst>
            </a:prstGeom>
            <a:ln w="38100">
              <a:solidFill>
                <a:srgbClr val="4D4D4D"/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68" name="Isosceles Triangle 13267">
              <a:extLst>
                <a:ext uri="{FF2B5EF4-FFF2-40B4-BE49-F238E27FC236}">
                  <a16:creationId xmlns:a16="http://schemas.microsoft.com/office/drawing/2014/main" id="{146B071D-AA91-64E3-2A12-B4D48CF8EA7E}"/>
                </a:ext>
              </a:extLst>
            </p:cNvPr>
            <p:cNvSpPr/>
            <p:nvPr/>
          </p:nvSpPr>
          <p:spPr>
            <a:xfrm rot="6749192">
              <a:off x="4151739" y="2601587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69" name="Isosceles Triangle 13268">
              <a:extLst>
                <a:ext uri="{FF2B5EF4-FFF2-40B4-BE49-F238E27FC236}">
                  <a16:creationId xmlns:a16="http://schemas.microsoft.com/office/drawing/2014/main" id="{86842A8F-BA2D-2E31-70C2-361530F91D47}"/>
                </a:ext>
              </a:extLst>
            </p:cNvPr>
            <p:cNvSpPr/>
            <p:nvPr/>
          </p:nvSpPr>
          <p:spPr>
            <a:xfrm rot="5844679">
              <a:off x="3971318" y="2922853"/>
              <a:ext cx="94838" cy="106964"/>
            </a:xfrm>
            <a:prstGeom prst="triangl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70" name="Isosceles Triangle 13269">
              <a:extLst>
                <a:ext uri="{FF2B5EF4-FFF2-40B4-BE49-F238E27FC236}">
                  <a16:creationId xmlns:a16="http://schemas.microsoft.com/office/drawing/2014/main" id="{C566D1C1-F603-EE31-89F1-5DEEC0496A57}"/>
                </a:ext>
              </a:extLst>
            </p:cNvPr>
            <p:cNvSpPr/>
            <p:nvPr/>
          </p:nvSpPr>
          <p:spPr>
            <a:xfrm rot="8116267">
              <a:off x="4457573" y="2392951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75" name="Arc 13274">
              <a:extLst>
                <a:ext uri="{FF2B5EF4-FFF2-40B4-BE49-F238E27FC236}">
                  <a16:creationId xmlns:a16="http://schemas.microsoft.com/office/drawing/2014/main" id="{FF58462A-33BE-22DD-AE82-C8F1F9298FE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767332" y="683098"/>
              <a:ext cx="4480560" cy="4480560"/>
            </a:xfrm>
            <a:prstGeom prst="arc">
              <a:avLst>
                <a:gd name="adj1" fmla="val 17688732"/>
                <a:gd name="adj2" fmla="val 18878525"/>
              </a:avLst>
            </a:prstGeom>
            <a:ln w="38100">
              <a:solidFill>
                <a:srgbClr val="4D4D4D"/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77" name="Straight Connector 13276">
              <a:extLst>
                <a:ext uri="{FF2B5EF4-FFF2-40B4-BE49-F238E27FC236}">
                  <a16:creationId xmlns:a16="http://schemas.microsoft.com/office/drawing/2014/main" id="{155523AC-236C-9EA9-B774-08F2F29176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046344" y="4809144"/>
              <a:ext cx="80918" cy="71396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79" name="Straight Connector 13278">
              <a:extLst>
                <a:ext uri="{FF2B5EF4-FFF2-40B4-BE49-F238E27FC236}">
                  <a16:creationId xmlns:a16="http://schemas.microsoft.com/office/drawing/2014/main" id="{DF953AA6-E1AE-5A82-7E55-A79270EF562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415707" y="4531028"/>
              <a:ext cx="117275" cy="62902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1" name="Straight Connector 13280">
              <a:extLst>
                <a:ext uri="{FF2B5EF4-FFF2-40B4-BE49-F238E27FC236}">
                  <a16:creationId xmlns:a16="http://schemas.microsoft.com/office/drawing/2014/main" id="{22FEDCA4-F639-7652-9480-05C99F71395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595267" y="4723905"/>
              <a:ext cx="173745" cy="118872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83" name="Isosceles Triangle 13282">
              <a:extLst>
                <a:ext uri="{FF2B5EF4-FFF2-40B4-BE49-F238E27FC236}">
                  <a16:creationId xmlns:a16="http://schemas.microsoft.com/office/drawing/2014/main" id="{BC471141-EE90-7AFD-676C-8BFFBCDD3655}"/>
                </a:ext>
              </a:extLst>
            </p:cNvPr>
            <p:cNvSpPr/>
            <p:nvPr/>
          </p:nvSpPr>
          <p:spPr>
            <a:xfrm rot="3765046">
              <a:off x="4458153" y="4494018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84" name="Isosceles Triangle 13283">
              <a:extLst>
                <a:ext uri="{FF2B5EF4-FFF2-40B4-BE49-F238E27FC236}">
                  <a16:creationId xmlns:a16="http://schemas.microsoft.com/office/drawing/2014/main" id="{88790515-E63D-D598-B650-1B3E5F24FB39}"/>
                </a:ext>
              </a:extLst>
            </p:cNvPr>
            <p:cNvSpPr/>
            <p:nvPr/>
          </p:nvSpPr>
          <p:spPr>
            <a:xfrm rot="2988434">
              <a:off x="4753131" y="4641480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85" name="Isosceles Triangle 13284">
              <a:extLst>
                <a:ext uri="{FF2B5EF4-FFF2-40B4-BE49-F238E27FC236}">
                  <a16:creationId xmlns:a16="http://schemas.microsoft.com/office/drawing/2014/main" id="{6C117B1D-A3FD-9811-E2E9-229B69A52EF3}"/>
                </a:ext>
              </a:extLst>
            </p:cNvPr>
            <p:cNvSpPr/>
            <p:nvPr/>
          </p:nvSpPr>
          <p:spPr>
            <a:xfrm rot="2503033">
              <a:off x="5065537" y="4767297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90" name="Oval 13289">
              <a:extLst>
                <a:ext uri="{FF2B5EF4-FFF2-40B4-BE49-F238E27FC236}">
                  <a16:creationId xmlns:a16="http://schemas.microsoft.com/office/drawing/2014/main" id="{81D64C6F-7753-82DA-9DEC-12F6CC5846D8}"/>
                </a:ext>
              </a:extLst>
            </p:cNvPr>
            <p:cNvSpPr/>
            <p:nvPr/>
          </p:nvSpPr>
          <p:spPr>
            <a:xfrm rot="11918683">
              <a:off x="7823008" y="1400106"/>
              <a:ext cx="730515" cy="730516"/>
            </a:xfrm>
            <a:prstGeom prst="ellipse">
              <a:avLst/>
            </a:prstGeom>
            <a:gradFill>
              <a:gsLst>
                <a:gs pos="22000">
                  <a:sysClr val="window" lastClr="FFFFFF">
                    <a:lumMod val="85000"/>
                    <a:alpha val="43000"/>
                  </a:sysClr>
                </a:gs>
                <a:gs pos="100000">
                  <a:sysClr val="window" lastClr="FFFFFF">
                    <a:lumMod val="0"/>
                    <a:lumOff val="100000"/>
                    <a:alpha val="59000"/>
                  </a:sysClr>
                </a:gs>
              </a:gsLst>
              <a:lin ang="16200000" scaled="0"/>
            </a:gradFill>
            <a:ln w="31750" cap="flat" cmpd="sng" algn="ctr">
              <a:solidFill>
                <a:sysClr val="window" lastClr="FFFFFF">
                  <a:lumMod val="50000"/>
                  <a:alpha val="62000"/>
                </a:sys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16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Times New Roman"/>
                <a:cs typeface="Arial"/>
              </a:endParaRPr>
            </a:p>
          </p:txBody>
        </p:sp>
        <p:cxnSp>
          <p:nvCxnSpPr>
            <p:cNvPr id="10413" name="Straight Connector 10412">
              <a:extLst>
                <a:ext uri="{FF2B5EF4-FFF2-40B4-BE49-F238E27FC236}">
                  <a16:creationId xmlns:a16="http://schemas.microsoft.com/office/drawing/2014/main" id="{9286998E-F377-D183-0392-B7087E9DB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3576" y="2070917"/>
              <a:ext cx="0" cy="18288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5" name="Straight Connector 10414">
              <a:extLst>
                <a:ext uri="{FF2B5EF4-FFF2-40B4-BE49-F238E27FC236}">
                  <a16:creationId xmlns:a16="http://schemas.microsoft.com/office/drawing/2014/main" id="{1A95713C-DBBB-B7E2-FF08-994614E31F0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8002452" y="1990134"/>
              <a:ext cx="152329" cy="91440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0" name="Isosceles Triangle 2389">
              <a:extLst>
                <a:ext uri="{FF2B5EF4-FFF2-40B4-BE49-F238E27FC236}">
                  <a16:creationId xmlns:a16="http://schemas.microsoft.com/office/drawing/2014/main" id="{D684ECDB-8EA8-B446-F1CC-490A9971435B}"/>
                </a:ext>
              </a:extLst>
            </p:cNvPr>
            <p:cNvSpPr/>
            <p:nvPr/>
          </p:nvSpPr>
          <p:spPr>
            <a:xfrm rot="3322587">
              <a:off x="8060265" y="1964462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5" name="Arc 13294">
              <a:extLst>
                <a:ext uri="{FF2B5EF4-FFF2-40B4-BE49-F238E27FC236}">
                  <a16:creationId xmlns:a16="http://schemas.microsoft.com/office/drawing/2014/main" id="{428C8CA8-EAF8-49A6-DA16-114D7E1EC2E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2748374" y="658159"/>
              <a:ext cx="6949440" cy="6949440"/>
            </a:xfrm>
            <a:prstGeom prst="arc">
              <a:avLst>
                <a:gd name="adj1" fmla="val 6063737"/>
                <a:gd name="adj2" fmla="val 9899484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96" name="Straight Connector 13295">
              <a:extLst>
                <a:ext uri="{FF2B5EF4-FFF2-40B4-BE49-F238E27FC236}">
                  <a16:creationId xmlns:a16="http://schemas.microsoft.com/office/drawing/2014/main" id="{9B3EBF11-5A9C-CA16-2E02-F44D200DA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507" y="1164059"/>
              <a:ext cx="50115" cy="166482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1" name="Straight Connector 13300">
              <a:extLst>
                <a:ext uri="{FF2B5EF4-FFF2-40B4-BE49-F238E27FC236}">
                  <a16:creationId xmlns:a16="http://schemas.microsoft.com/office/drawing/2014/main" id="{369F1A0B-710C-C165-6BEA-734935BEE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2708" y="1347549"/>
              <a:ext cx="55832" cy="80330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7" name="Straight Connector 13306">
              <a:extLst>
                <a:ext uri="{FF2B5EF4-FFF2-40B4-BE49-F238E27FC236}">
                  <a16:creationId xmlns:a16="http://schemas.microsoft.com/office/drawing/2014/main" id="{D9CD97F6-8C11-6D82-9131-6692088AD26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428575" y="2774579"/>
              <a:ext cx="160982" cy="36576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1" name="Isosceles Triangle 13310">
              <a:extLst>
                <a:ext uri="{FF2B5EF4-FFF2-40B4-BE49-F238E27FC236}">
                  <a16:creationId xmlns:a16="http://schemas.microsoft.com/office/drawing/2014/main" id="{08E875A2-735C-D7B1-5482-288C2B004D1C}"/>
                </a:ext>
              </a:extLst>
            </p:cNvPr>
            <p:cNvSpPr/>
            <p:nvPr/>
          </p:nvSpPr>
          <p:spPr>
            <a:xfrm rot="15101448">
              <a:off x="9436095" y="2747310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12" name="Straight Connector 13311">
              <a:extLst>
                <a:ext uri="{FF2B5EF4-FFF2-40B4-BE49-F238E27FC236}">
                  <a16:creationId xmlns:a16="http://schemas.microsoft.com/office/drawing/2014/main" id="{FE1CAED4-D186-922B-32F9-A6123ADF56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079435" y="2324660"/>
              <a:ext cx="48582" cy="6400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6" name="Straight Connector 13315">
              <a:extLst>
                <a:ext uri="{FF2B5EF4-FFF2-40B4-BE49-F238E27FC236}">
                  <a16:creationId xmlns:a16="http://schemas.microsoft.com/office/drawing/2014/main" id="{60A7A0C6-C757-0D24-88C8-4647D61E1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4672" y="2167730"/>
              <a:ext cx="91440" cy="6400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8" name="Straight Connector 13317">
              <a:extLst>
                <a:ext uri="{FF2B5EF4-FFF2-40B4-BE49-F238E27FC236}">
                  <a16:creationId xmlns:a16="http://schemas.microsoft.com/office/drawing/2014/main" id="{D1F877C1-FD55-FBAC-7858-CECC8C0B04DE}"/>
                </a:ext>
              </a:extLst>
            </p:cNvPr>
            <p:cNvCxnSpPr>
              <a:cxnSpLocks/>
            </p:cNvCxnSpPr>
            <p:nvPr/>
          </p:nvCxnSpPr>
          <p:spPr>
            <a:xfrm>
              <a:off x="7085785" y="2375460"/>
              <a:ext cx="0" cy="7097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0" name="Straight Connector 13319">
              <a:extLst>
                <a:ext uri="{FF2B5EF4-FFF2-40B4-BE49-F238E27FC236}">
                  <a16:creationId xmlns:a16="http://schemas.microsoft.com/office/drawing/2014/main" id="{61A620B8-85D6-2338-303D-88C34E082FE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945175" y="2439003"/>
              <a:ext cx="139879" cy="1842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3" name="Straight Connector 13322">
              <a:extLst>
                <a:ext uri="{FF2B5EF4-FFF2-40B4-BE49-F238E27FC236}">
                  <a16:creationId xmlns:a16="http://schemas.microsoft.com/office/drawing/2014/main" id="{801085AD-695C-CB9B-1E0A-44C75371F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0847" y="2311285"/>
              <a:ext cx="91440" cy="6400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4" name="Straight Connector 13323">
              <a:extLst>
                <a:ext uri="{FF2B5EF4-FFF2-40B4-BE49-F238E27FC236}">
                  <a16:creationId xmlns:a16="http://schemas.microsoft.com/office/drawing/2014/main" id="{01764ADF-2581-FB89-0FE5-0FEE1B73D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2386" y="2479593"/>
              <a:ext cx="91440" cy="6400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5" name="Straight Connector 13324">
              <a:extLst>
                <a:ext uri="{FF2B5EF4-FFF2-40B4-BE49-F238E27FC236}">
                  <a16:creationId xmlns:a16="http://schemas.microsoft.com/office/drawing/2014/main" id="{03AF96F9-4905-6AD5-DFF0-530515995B5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378338" y="2456030"/>
              <a:ext cx="35787" cy="3256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6" name="Straight Connector 13325">
              <a:extLst>
                <a:ext uri="{FF2B5EF4-FFF2-40B4-BE49-F238E27FC236}">
                  <a16:creationId xmlns:a16="http://schemas.microsoft.com/office/drawing/2014/main" id="{115279BA-1932-572B-01E1-F2E3CE375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667772" y="2620876"/>
              <a:ext cx="43831" cy="2817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3" name="Straight Connector 13332">
              <a:extLst>
                <a:ext uri="{FF2B5EF4-FFF2-40B4-BE49-F238E27FC236}">
                  <a16:creationId xmlns:a16="http://schemas.microsoft.com/office/drawing/2014/main" id="{6DE57DB2-81A9-4323-ABC2-B8555F85E991}"/>
                </a:ext>
              </a:extLst>
            </p:cNvPr>
            <p:cNvCxnSpPr>
              <a:cxnSpLocks/>
            </p:cNvCxnSpPr>
            <p:nvPr/>
          </p:nvCxnSpPr>
          <p:spPr>
            <a:xfrm>
              <a:off x="7378338" y="2479593"/>
              <a:ext cx="0" cy="8295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4" name="Straight Connector 13333">
              <a:extLst>
                <a:ext uri="{FF2B5EF4-FFF2-40B4-BE49-F238E27FC236}">
                  <a16:creationId xmlns:a16="http://schemas.microsoft.com/office/drawing/2014/main" id="{83CE973A-3379-700B-1891-FCA0D5082E8C}"/>
                </a:ext>
              </a:extLst>
            </p:cNvPr>
            <p:cNvCxnSpPr>
              <a:cxnSpLocks/>
            </p:cNvCxnSpPr>
            <p:nvPr/>
          </p:nvCxnSpPr>
          <p:spPr>
            <a:xfrm>
              <a:off x="7667772" y="2636349"/>
              <a:ext cx="0" cy="8076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5" name="Straight Connector 13334">
              <a:extLst>
                <a:ext uri="{FF2B5EF4-FFF2-40B4-BE49-F238E27FC236}">
                  <a16:creationId xmlns:a16="http://schemas.microsoft.com/office/drawing/2014/main" id="{91E3ECAC-8D11-125C-1EC6-87CF924B28A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440641" y="2707141"/>
              <a:ext cx="232288" cy="14930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2" name="Straight Connector 13341">
              <a:extLst>
                <a:ext uri="{FF2B5EF4-FFF2-40B4-BE49-F238E27FC236}">
                  <a16:creationId xmlns:a16="http://schemas.microsoft.com/office/drawing/2014/main" id="{862BBEED-5D99-F64B-1DFA-FEAFABD3964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190889" y="2549692"/>
              <a:ext cx="192279" cy="17497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92" name="Freeform: Shape 13291">
              <a:extLst>
                <a:ext uri="{FF2B5EF4-FFF2-40B4-BE49-F238E27FC236}">
                  <a16:creationId xmlns:a16="http://schemas.microsoft.com/office/drawing/2014/main" id="{6E430036-7614-3E21-9200-FD1645EEB322}"/>
                </a:ext>
              </a:extLst>
            </p:cNvPr>
            <p:cNvSpPr/>
            <p:nvPr/>
          </p:nvSpPr>
          <p:spPr>
            <a:xfrm flipH="1" flipV="1">
              <a:off x="7820329" y="1943051"/>
              <a:ext cx="197820" cy="45719"/>
            </a:xfrm>
            <a:custGeom>
              <a:avLst/>
              <a:gdLst>
                <a:gd name="connsiteX0" fmla="*/ 490892 w 500738"/>
                <a:gd name="connsiteY0" fmla="*/ 1930 h 194786"/>
                <a:gd name="connsiteX1" fmla="*/ 498512 w 500738"/>
                <a:gd name="connsiteY1" fmla="*/ 1258 h 194786"/>
                <a:gd name="connsiteX2" fmla="*/ 499183 w 500738"/>
                <a:gd name="connsiteY2" fmla="*/ 8869 h 194786"/>
                <a:gd name="connsiteX3" fmla="*/ 343372 w 500738"/>
                <a:gd name="connsiteY3" fmla="*/ 194782 h 194786"/>
                <a:gd name="connsiteX4" fmla="*/ 5122 w 500738"/>
                <a:gd name="connsiteY4" fmla="*/ 194782 h 194786"/>
                <a:gd name="connsiteX5" fmla="*/ -295 w 500738"/>
                <a:gd name="connsiteY5" fmla="*/ 189365 h 194786"/>
                <a:gd name="connsiteX6" fmla="*/ 5122 w 500738"/>
                <a:gd name="connsiteY6" fmla="*/ 183957 h 194786"/>
                <a:gd name="connsiteX7" fmla="*/ 338340 w 500738"/>
                <a:gd name="connsiteY7" fmla="*/ 183957 h 194786"/>
                <a:gd name="connsiteX8" fmla="*/ 490892 w 500738"/>
                <a:gd name="connsiteY8" fmla="*/ 1930 h 19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738" h="194786">
                  <a:moveTo>
                    <a:pt x="490892" y="1930"/>
                  </a:moveTo>
                  <a:cubicBezTo>
                    <a:pt x="492808" y="-362"/>
                    <a:pt x="496220" y="-658"/>
                    <a:pt x="498512" y="1258"/>
                  </a:cubicBezTo>
                  <a:cubicBezTo>
                    <a:pt x="500795" y="3165"/>
                    <a:pt x="501099" y="6577"/>
                    <a:pt x="499183" y="8869"/>
                  </a:cubicBezTo>
                  <a:lnTo>
                    <a:pt x="343372" y="194782"/>
                  </a:lnTo>
                  <a:lnTo>
                    <a:pt x="5122" y="194782"/>
                  </a:lnTo>
                  <a:cubicBezTo>
                    <a:pt x="2132" y="194782"/>
                    <a:pt x="-295" y="192355"/>
                    <a:pt x="-295" y="189365"/>
                  </a:cubicBezTo>
                  <a:cubicBezTo>
                    <a:pt x="-295" y="186374"/>
                    <a:pt x="2132" y="183957"/>
                    <a:pt x="5122" y="183957"/>
                  </a:cubicBezTo>
                  <a:lnTo>
                    <a:pt x="338340" y="183957"/>
                  </a:lnTo>
                  <a:lnTo>
                    <a:pt x="490892" y="1930"/>
                  </a:lnTo>
                </a:path>
              </a:pathLst>
            </a:custGeom>
            <a:noFill/>
            <a:ln w="317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w="69850" h="44450"/>
              <a:bevelB/>
            </a:sp3d>
          </p:spPr>
          <p:txBody>
            <a:bodyPr rtlCol="0" anchor="ctr"/>
            <a:lstStyle/>
            <a:p>
              <a:pPr defTabSz="457200"/>
              <a:endParaRPr lang="en-US" dirty="0">
                <a:solidFill>
                  <a:prstClr val="white"/>
                </a:solidFill>
                <a:latin typeface="Times New Roman"/>
                <a:cs typeface="Arial"/>
              </a:endParaRPr>
            </a:p>
          </p:txBody>
        </p:sp>
        <p:sp>
          <p:nvSpPr>
            <p:cNvPr id="13294" name="Left Brace 13293">
              <a:extLst>
                <a:ext uri="{FF2B5EF4-FFF2-40B4-BE49-F238E27FC236}">
                  <a16:creationId xmlns:a16="http://schemas.microsoft.com/office/drawing/2014/main" id="{323F417C-87AF-7614-5A8C-F1171BDB0C13}"/>
                </a:ext>
              </a:extLst>
            </p:cNvPr>
            <p:cNvSpPr/>
            <p:nvPr/>
          </p:nvSpPr>
          <p:spPr>
            <a:xfrm rot="15817395" flipH="1">
              <a:off x="7675134" y="1655453"/>
              <a:ext cx="155091" cy="939106"/>
            </a:xfrm>
            <a:prstGeom prst="leftBrace">
              <a:avLst>
                <a:gd name="adj1" fmla="val 150467"/>
                <a:gd name="adj2" fmla="val 49287"/>
              </a:avLst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  <a:effectLst/>
            <a:scene3d>
              <a:camera prst="orthographicFront">
                <a:rot lat="19449050" lon="2187844" rev="19680000"/>
              </a:camera>
              <a:lightRig rig="threePt" dir="t"/>
            </a:scene3d>
            <a:sp3d contourW="12700" prstMaterial="translucentPowder">
              <a:bevelT/>
              <a:contourClr>
                <a:schemeClr val="tx1">
                  <a:lumMod val="65000"/>
                  <a:lumOff val="35000"/>
                </a:schemeClr>
              </a:contourClr>
            </a:sp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Arial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BB2859-457B-738F-E9BD-83D4708D14D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851335" y="3752992"/>
              <a:ext cx="247950" cy="20594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5" name="Straight Connector 10594">
              <a:extLst>
                <a:ext uri="{FF2B5EF4-FFF2-40B4-BE49-F238E27FC236}">
                  <a16:creationId xmlns:a16="http://schemas.microsoft.com/office/drawing/2014/main" id="{D90CAC8A-FFA7-9D10-101E-A1E74502EED5}"/>
                </a:ext>
              </a:extLst>
            </p:cNvPr>
            <p:cNvCxnSpPr>
              <a:cxnSpLocks/>
            </p:cNvCxnSpPr>
            <p:nvPr/>
          </p:nvCxnSpPr>
          <p:spPr>
            <a:xfrm>
              <a:off x="7591783" y="3923979"/>
              <a:ext cx="1175994" cy="396842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A5CC71CC-B926-60F7-F5F2-D53B01FAD04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306854" y="-94190"/>
              <a:ext cx="6035040" cy="6035040"/>
            </a:xfrm>
            <a:prstGeom prst="arc">
              <a:avLst>
                <a:gd name="adj1" fmla="val 11908392"/>
                <a:gd name="adj2" fmla="val 12359839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4" name="Isosceles Triangle 7423">
              <a:extLst>
                <a:ext uri="{FF2B5EF4-FFF2-40B4-BE49-F238E27FC236}">
                  <a16:creationId xmlns:a16="http://schemas.microsoft.com/office/drawing/2014/main" id="{58B04ED2-6330-3498-AD15-93AB64C3808D}"/>
                </a:ext>
              </a:extLst>
            </p:cNvPr>
            <p:cNvSpPr/>
            <p:nvPr/>
          </p:nvSpPr>
          <p:spPr>
            <a:xfrm rot="12627870">
              <a:off x="9010780" y="4098981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7" name="Isosceles Triangle 7036">
              <a:extLst>
                <a:ext uri="{FF2B5EF4-FFF2-40B4-BE49-F238E27FC236}">
                  <a16:creationId xmlns:a16="http://schemas.microsoft.com/office/drawing/2014/main" id="{223A176F-CCFD-FB89-E70F-C61A49EC2A25}"/>
                </a:ext>
              </a:extLst>
            </p:cNvPr>
            <p:cNvSpPr/>
            <p:nvPr/>
          </p:nvSpPr>
          <p:spPr>
            <a:xfrm rot="5726206">
              <a:off x="9032966" y="3716945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3" name="Isosceles Triangle 13232">
              <a:extLst>
                <a:ext uri="{FF2B5EF4-FFF2-40B4-BE49-F238E27FC236}">
                  <a16:creationId xmlns:a16="http://schemas.microsoft.com/office/drawing/2014/main" id="{BA962884-CCA4-F7FE-A33B-ED4955D56571}"/>
                </a:ext>
              </a:extLst>
            </p:cNvPr>
            <p:cNvSpPr/>
            <p:nvPr/>
          </p:nvSpPr>
          <p:spPr>
            <a:xfrm rot="6724590">
              <a:off x="8611064" y="4228274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56" name="Straight Connector 13355">
              <a:extLst>
                <a:ext uri="{FF2B5EF4-FFF2-40B4-BE49-F238E27FC236}">
                  <a16:creationId xmlns:a16="http://schemas.microsoft.com/office/drawing/2014/main" id="{A3FC5874-A825-E4A2-645E-434B1009E950}"/>
                </a:ext>
              </a:extLst>
            </p:cNvPr>
            <p:cNvCxnSpPr>
              <a:cxnSpLocks/>
            </p:cNvCxnSpPr>
            <p:nvPr/>
          </p:nvCxnSpPr>
          <p:spPr>
            <a:xfrm>
              <a:off x="8754841" y="3575285"/>
              <a:ext cx="317407" cy="0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60" name="Arc 13359">
              <a:extLst>
                <a:ext uri="{FF2B5EF4-FFF2-40B4-BE49-F238E27FC236}">
                  <a16:creationId xmlns:a16="http://schemas.microsoft.com/office/drawing/2014/main" id="{475368AF-BE04-CCEA-7CD0-13F9E035CCC3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299840" y="903266"/>
              <a:ext cx="4507992" cy="4507992"/>
            </a:xfrm>
            <a:prstGeom prst="arc">
              <a:avLst>
                <a:gd name="adj1" fmla="val 10998955"/>
                <a:gd name="adj2" fmla="val 11787792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75" name="Straight Connector 13374">
              <a:extLst>
                <a:ext uri="{FF2B5EF4-FFF2-40B4-BE49-F238E27FC236}">
                  <a16:creationId xmlns:a16="http://schemas.microsoft.com/office/drawing/2014/main" id="{10406AEB-AFEF-0ACD-A5F9-8EAB8B3B216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67465" y="4161093"/>
              <a:ext cx="275714" cy="80533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80" name="Arc 13379">
              <a:extLst>
                <a:ext uri="{FF2B5EF4-FFF2-40B4-BE49-F238E27FC236}">
                  <a16:creationId xmlns:a16="http://schemas.microsoft.com/office/drawing/2014/main" id="{7928AF16-4D4B-66BB-0C54-99ABE10E21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270640" y="756230"/>
              <a:ext cx="4507992" cy="4507992"/>
            </a:xfrm>
            <a:prstGeom prst="arc">
              <a:avLst>
                <a:gd name="adj1" fmla="val 11732747"/>
                <a:gd name="adj2" fmla="val 13619625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4" name="Isosceles Triangle 13383">
              <a:extLst>
                <a:ext uri="{FF2B5EF4-FFF2-40B4-BE49-F238E27FC236}">
                  <a16:creationId xmlns:a16="http://schemas.microsoft.com/office/drawing/2014/main" id="{4586D421-1C5F-99E5-5C5F-C48BF74634B4}"/>
                </a:ext>
              </a:extLst>
            </p:cNvPr>
            <p:cNvSpPr/>
            <p:nvPr/>
          </p:nvSpPr>
          <p:spPr>
            <a:xfrm rot="16588410">
              <a:off x="8751443" y="3518358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5" name="Isosceles Triangle 13384">
              <a:extLst>
                <a:ext uri="{FF2B5EF4-FFF2-40B4-BE49-F238E27FC236}">
                  <a16:creationId xmlns:a16="http://schemas.microsoft.com/office/drawing/2014/main" id="{A8597865-9953-B372-9013-DD88433B5D5D}"/>
                </a:ext>
              </a:extLst>
            </p:cNvPr>
            <p:cNvSpPr/>
            <p:nvPr/>
          </p:nvSpPr>
          <p:spPr>
            <a:xfrm rot="17289062">
              <a:off x="8447896" y="4114622"/>
              <a:ext cx="94838" cy="106964"/>
            </a:xfrm>
            <a:prstGeom prst="triangle">
              <a:avLst/>
            </a:prstGeom>
            <a:solidFill>
              <a:srgbClr val="A2A2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91" name="Straight Connector 10590">
              <a:extLst>
                <a:ext uri="{FF2B5EF4-FFF2-40B4-BE49-F238E27FC236}">
                  <a16:creationId xmlns:a16="http://schemas.microsoft.com/office/drawing/2014/main" id="{CCCEF8EE-F87D-9168-E83B-7D8155C7EEC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699955" y="3486154"/>
              <a:ext cx="1463040" cy="117955"/>
            </a:xfrm>
            <a:prstGeom prst="line">
              <a:avLst/>
            </a:prstGeom>
            <a:ln w="19050">
              <a:solidFill>
                <a:srgbClr val="FF702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30" name="Isosceles Triangle 13229">
              <a:extLst>
                <a:ext uri="{FF2B5EF4-FFF2-40B4-BE49-F238E27FC236}">
                  <a16:creationId xmlns:a16="http://schemas.microsoft.com/office/drawing/2014/main" id="{9DAF37FE-C51F-6833-739E-272B0F6C526D}"/>
                </a:ext>
              </a:extLst>
            </p:cNvPr>
            <p:cNvSpPr/>
            <p:nvPr/>
          </p:nvSpPr>
          <p:spPr>
            <a:xfrm rot="5202750">
              <a:off x="9078495" y="3435418"/>
              <a:ext cx="94838" cy="106964"/>
            </a:xfrm>
            <a:prstGeom prst="triangle">
              <a:avLst/>
            </a:prstGeom>
            <a:solidFill>
              <a:srgbClr val="FF70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57B60-6C70-47B5-99B3-019694E64B5D}"/>
                </a:ext>
              </a:extLst>
            </p:cNvPr>
            <p:cNvSpPr txBox="1"/>
            <p:nvPr/>
          </p:nvSpPr>
          <p:spPr>
            <a:xfrm>
              <a:off x="6120086" y="1378209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A1</a:t>
              </a:r>
            </a:p>
          </p:txBody>
        </p:sp>
        <p:sp>
          <p:nvSpPr>
            <p:cNvPr id="12123" name="TextBox 12122">
              <a:extLst>
                <a:ext uri="{FF2B5EF4-FFF2-40B4-BE49-F238E27FC236}">
                  <a16:creationId xmlns:a16="http://schemas.microsoft.com/office/drawing/2014/main" id="{D9AEBB23-F4B9-49D4-B7B7-1321895A1597}"/>
                </a:ext>
              </a:extLst>
            </p:cNvPr>
            <p:cNvSpPr txBox="1"/>
            <p:nvPr/>
          </p:nvSpPr>
          <p:spPr>
            <a:xfrm>
              <a:off x="6778955" y="1440782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A2</a:t>
              </a:r>
            </a:p>
          </p:txBody>
        </p:sp>
        <p:sp>
          <p:nvSpPr>
            <p:cNvPr id="12124" name="TextBox 12123">
              <a:extLst>
                <a:ext uri="{FF2B5EF4-FFF2-40B4-BE49-F238E27FC236}">
                  <a16:creationId xmlns:a16="http://schemas.microsoft.com/office/drawing/2014/main" id="{157EE90A-2126-4AE7-8CF3-7FB19A627D5E}"/>
                </a:ext>
              </a:extLst>
            </p:cNvPr>
            <p:cNvSpPr txBox="1"/>
            <p:nvPr/>
          </p:nvSpPr>
          <p:spPr>
            <a:xfrm>
              <a:off x="7448710" y="1653315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A3</a:t>
              </a:r>
            </a:p>
          </p:txBody>
        </p:sp>
        <p:sp>
          <p:nvSpPr>
            <p:cNvPr id="12125" name="TextBox 12124">
              <a:extLst>
                <a:ext uri="{FF2B5EF4-FFF2-40B4-BE49-F238E27FC236}">
                  <a16:creationId xmlns:a16="http://schemas.microsoft.com/office/drawing/2014/main" id="{FBE5B36C-EA3C-426E-9898-2E7B06876D41}"/>
                </a:ext>
              </a:extLst>
            </p:cNvPr>
            <p:cNvSpPr txBox="1"/>
            <p:nvPr/>
          </p:nvSpPr>
          <p:spPr>
            <a:xfrm>
              <a:off x="8863097" y="2202960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A4</a:t>
              </a:r>
            </a:p>
          </p:txBody>
        </p:sp>
        <p:sp>
          <p:nvSpPr>
            <p:cNvPr id="12138" name="TextBox 12137">
              <a:extLst>
                <a:ext uri="{FF2B5EF4-FFF2-40B4-BE49-F238E27FC236}">
                  <a16:creationId xmlns:a16="http://schemas.microsoft.com/office/drawing/2014/main" id="{74585FCF-2A6E-42FF-BE0B-B91650D7252D}"/>
                </a:ext>
              </a:extLst>
            </p:cNvPr>
            <p:cNvSpPr txBox="1"/>
            <p:nvPr/>
          </p:nvSpPr>
          <p:spPr>
            <a:xfrm>
              <a:off x="9035576" y="4032881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B3</a:t>
              </a:r>
            </a:p>
          </p:txBody>
        </p:sp>
        <p:sp>
          <p:nvSpPr>
            <p:cNvPr id="12139" name="TextBox 12138">
              <a:extLst>
                <a:ext uri="{FF2B5EF4-FFF2-40B4-BE49-F238E27FC236}">
                  <a16:creationId xmlns:a16="http://schemas.microsoft.com/office/drawing/2014/main" id="{DF013870-12F5-42B4-BC00-9F147CE92265}"/>
                </a:ext>
              </a:extLst>
            </p:cNvPr>
            <p:cNvSpPr txBox="1"/>
            <p:nvPr/>
          </p:nvSpPr>
          <p:spPr>
            <a:xfrm>
              <a:off x="6762168" y="5009612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D1</a:t>
              </a:r>
            </a:p>
          </p:txBody>
        </p:sp>
        <p:sp>
          <p:nvSpPr>
            <p:cNvPr id="12140" name="TextBox 12139">
              <a:extLst>
                <a:ext uri="{FF2B5EF4-FFF2-40B4-BE49-F238E27FC236}">
                  <a16:creationId xmlns:a16="http://schemas.microsoft.com/office/drawing/2014/main" id="{41D618B4-AA5D-400C-9B9F-A634227600AD}"/>
                </a:ext>
              </a:extLst>
            </p:cNvPr>
            <p:cNvSpPr txBox="1"/>
            <p:nvPr/>
          </p:nvSpPr>
          <p:spPr>
            <a:xfrm>
              <a:off x="5761465" y="5052540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D2</a:t>
              </a:r>
            </a:p>
          </p:txBody>
        </p:sp>
        <p:sp>
          <p:nvSpPr>
            <p:cNvPr id="12141" name="TextBox 12140">
              <a:extLst>
                <a:ext uri="{FF2B5EF4-FFF2-40B4-BE49-F238E27FC236}">
                  <a16:creationId xmlns:a16="http://schemas.microsoft.com/office/drawing/2014/main" id="{09EC7D59-C01A-45B8-BCAB-3801917EC461}"/>
                </a:ext>
              </a:extLst>
            </p:cNvPr>
            <p:cNvSpPr txBox="1"/>
            <p:nvPr/>
          </p:nvSpPr>
          <p:spPr>
            <a:xfrm>
              <a:off x="4552259" y="5165934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D3</a:t>
              </a:r>
            </a:p>
          </p:txBody>
        </p:sp>
        <p:sp>
          <p:nvSpPr>
            <p:cNvPr id="12142" name="TextBox 12141">
              <a:extLst>
                <a:ext uri="{FF2B5EF4-FFF2-40B4-BE49-F238E27FC236}">
                  <a16:creationId xmlns:a16="http://schemas.microsoft.com/office/drawing/2014/main" id="{93D345A7-F3D0-4F76-9181-E3B454D19251}"/>
                </a:ext>
              </a:extLst>
            </p:cNvPr>
            <p:cNvSpPr txBox="1"/>
            <p:nvPr/>
          </p:nvSpPr>
          <p:spPr>
            <a:xfrm>
              <a:off x="3789384" y="4809430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D5</a:t>
              </a:r>
            </a:p>
          </p:txBody>
        </p:sp>
        <p:sp>
          <p:nvSpPr>
            <p:cNvPr id="12143" name="TextBox 12142">
              <a:extLst>
                <a:ext uri="{FF2B5EF4-FFF2-40B4-BE49-F238E27FC236}">
                  <a16:creationId xmlns:a16="http://schemas.microsoft.com/office/drawing/2014/main" id="{D4DFC168-ECA7-43D4-9A6E-523B5D175E3E}"/>
                </a:ext>
              </a:extLst>
            </p:cNvPr>
            <p:cNvSpPr txBox="1"/>
            <p:nvPr/>
          </p:nvSpPr>
          <p:spPr>
            <a:xfrm>
              <a:off x="4051914" y="4456589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D4</a:t>
              </a:r>
            </a:p>
          </p:txBody>
        </p:sp>
        <p:sp>
          <p:nvSpPr>
            <p:cNvPr id="12144" name="TextBox 12143">
              <a:extLst>
                <a:ext uri="{FF2B5EF4-FFF2-40B4-BE49-F238E27FC236}">
                  <a16:creationId xmlns:a16="http://schemas.microsoft.com/office/drawing/2014/main" id="{3225BE29-BBA6-4070-8FAC-E1A098E0D893}"/>
                </a:ext>
              </a:extLst>
            </p:cNvPr>
            <p:cNvSpPr txBox="1"/>
            <p:nvPr/>
          </p:nvSpPr>
          <p:spPr>
            <a:xfrm>
              <a:off x="2687484" y="3747475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E1</a:t>
              </a:r>
            </a:p>
          </p:txBody>
        </p:sp>
        <p:sp>
          <p:nvSpPr>
            <p:cNvPr id="12145" name="TextBox 12144">
              <a:extLst>
                <a:ext uri="{FF2B5EF4-FFF2-40B4-BE49-F238E27FC236}">
                  <a16:creationId xmlns:a16="http://schemas.microsoft.com/office/drawing/2014/main" id="{0F26B287-1EB0-4141-ACD9-14D5E7BF490D}"/>
                </a:ext>
              </a:extLst>
            </p:cNvPr>
            <p:cNvSpPr txBox="1"/>
            <p:nvPr/>
          </p:nvSpPr>
          <p:spPr>
            <a:xfrm>
              <a:off x="2741829" y="3475430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E2</a:t>
              </a:r>
            </a:p>
          </p:txBody>
        </p:sp>
        <p:sp>
          <p:nvSpPr>
            <p:cNvPr id="13026" name="TextBox 13025">
              <a:extLst>
                <a:ext uri="{FF2B5EF4-FFF2-40B4-BE49-F238E27FC236}">
                  <a16:creationId xmlns:a16="http://schemas.microsoft.com/office/drawing/2014/main" id="{28C1AAF6-BCA6-49C6-9255-E524126568B0}"/>
                </a:ext>
              </a:extLst>
            </p:cNvPr>
            <p:cNvSpPr txBox="1"/>
            <p:nvPr/>
          </p:nvSpPr>
          <p:spPr>
            <a:xfrm>
              <a:off x="3180553" y="2655763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F1</a:t>
              </a:r>
            </a:p>
          </p:txBody>
        </p:sp>
        <p:sp>
          <p:nvSpPr>
            <p:cNvPr id="13029" name="TextBox 13028">
              <a:extLst>
                <a:ext uri="{FF2B5EF4-FFF2-40B4-BE49-F238E27FC236}">
                  <a16:creationId xmlns:a16="http://schemas.microsoft.com/office/drawing/2014/main" id="{AC61137C-3257-4D7C-8DFE-325019018138}"/>
                </a:ext>
              </a:extLst>
            </p:cNvPr>
            <p:cNvSpPr txBox="1"/>
            <p:nvPr/>
          </p:nvSpPr>
          <p:spPr>
            <a:xfrm>
              <a:off x="3717159" y="1976431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F2</a:t>
              </a:r>
            </a:p>
          </p:txBody>
        </p:sp>
        <p:sp>
          <p:nvSpPr>
            <p:cNvPr id="13030" name="TextBox 13029">
              <a:extLst>
                <a:ext uri="{FF2B5EF4-FFF2-40B4-BE49-F238E27FC236}">
                  <a16:creationId xmlns:a16="http://schemas.microsoft.com/office/drawing/2014/main" id="{3936DF4B-B559-4917-BDF3-4F8A0E5C2715}"/>
                </a:ext>
              </a:extLst>
            </p:cNvPr>
            <p:cNvSpPr txBox="1"/>
            <p:nvPr/>
          </p:nvSpPr>
          <p:spPr>
            <a:xfrm>
              <a:off x="4474344" y="1517124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F3</a:t>
              </a:r>
            </a:p>
          </p:txBody>
        </p:sp>
        <p:sp>
          <p:nvSpPr>
            <p:cNvPr id="13031" name="Arc 13030">
              <a:extLst>
                <a:ext uri="{FF2B5EF4-FFF2-40B4-BE49-F238E27FC236}">
                  <a16:creationId xmlns:a16="http://schemas.microsoft.com/office/drawing/2014/main" id="{54F494C7-DDBE-40D5-83C0-5C775C6F371E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955680" y="913710"/>
              <a:ext cx="4507992" cy="4507992"/>
            </a:xfrm>
            <a:prstGeom prst="arc">
              <a:avLst>
                <a:gd name="adj1" fmla="val 10827557"/>
                <a:gd name="adj2" fmla="val 13276414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86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32" name="Straight Connector 13031">
              <a:extLst>
                <a:ext uri="{FF2B5EF4-FFF2-40B4-BE49-F238E27FC236}">
                  <a16:creationId xmlns:a16="http://schemas.microsoft.com/office/drawing/2014/main" id="{95D10274-3055-4A84-8DF2-600A8540E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811" y="3403562"/>
              <a:ext cx="182880" cy="0"/>
            </a:xfrm>
            <a:prstGeom prst="line">
              <a:avLst/>
            </a:prstGeom>
            <a:ln w="19050">
              <a:solidFill>
                <a:srgbClr val="989898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8" descr="crude oil production, realistic, 3D, white background, 左下视图，俯瞰视图，完整的plant，no shadow，底部没有阴影">
              <a:extLst>
                <a:ext uri="{FF2B5EF4-FFF2-40B4-BE49-F238E27FC236}">
                  <a16:creationId xmlns:a16="http://schemas.microsoft.com/office/drawing/2014/main" id="{4DFAF037-FD41-40D3-ABBC-FB6B4B50B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DFE0E5"/>
                </a:clrFrom>
                <a:clrTo>
                  <a:srgbClr val="DFE0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5880" y="1096742"/>
              <a:ext cx="634883" cy="63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33" name="Picture 2" descr="crude oil production, realistic, 3D, white background, 左下视图，俯瞰视图，完整的plant，no shadow，底部没有阴影">
              <a:extLst>
                <a:ext uri="{FF2B5EF4-FFF2-40B4-BE49-F238E27FC236}">
                  <a16:creationId xmlns:a16="http://schemas.microsoft.com/office/drawing/2014/main" id="{7B23760B-AC8A-4BFC-8A60-C6BC48337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E1E2E7"/>
                </a:clrFrom>
                <a:clrTo>
                  <a:srgbClr val="E1E2E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986" y="2249213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natural gas extraction, 3D, realistic, white background, 左下视图，俯瞰视图，完整的plant，没有阴影">
              <a:extLst>
                <a:ext uri="{FF2B5EF4-FFF2-40B4-BE49-F238E27FC236}">
                  <a16:creationId xmlns:a16="http://schemas.microsoft.com/office/drawing/2014/main" id="{9E6C85BB-580B-4332-AB6C-D4EA27F90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049" y="964621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C3F8A4-8C8D-4DBE-A945-C36F49DE7837}"/>
                </a:ext>
              </a:extLst>
            </p:cNvPr>
            <p:cNvSpPr/>
            <p:nvPr/>
          </p:nvSpPr>
          <p:spPr>
            <a:xfrm rot="3727425">
              <a:off x="6737306" y="1269211"/>
              <a:ext cx="90954" cy="442822"/>
            </a:xfrm>
            <a:prstGeom prst="rect">
              <a:avLst/>
            </a:prstGeom>
            <a:solidFill>
              <a:srgbClr val="FFE4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2" descr="biomass cultivation, realistic, 3D, white background, 左下视图，俯瞰视图，完整的plant，no shadow，底部没有阴影. Image 3 of 4">
              <a:extLst>
                <a:ext uri="{FF2B5EF4-FFF2-40B4-BE49-F238E27FC236}">
                  <a16:creationId xmlns:a16="http://schemas.microsoft.com/office/drawing/2014/main" id="{2042CE62-2F59-441A-9BFA-3EB4D0C89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224" y="1433669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 descr="metal ore excavation, 3D, realistic, white background, 左下视图，俯瞰视图，完整的plant，没有阴影">
              <a:extLst>
                <a:ext uri="{FF2B5EF4-FFF2-40B4-BE49-F238E27FC236}">
                  <a16:creationId xmlns:a16="http://schemas.microsoft.com/office/drawing/2014/main" id="{1D42B8CC-4D89-4D19-BFFD-DFBB5FD40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1990" y="1825691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C48BF7-4B09-4471-AE03-227FBE3AF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01971" y="2613507"/>
              <a:ext cx="566928" cy="566928"/>
            </a:xfrm>
            <a:prstGeom prst="rect">
              <a:avLst/>
            </a:prstGeom>
          </p:spPr>
        </p:pic>
        <p:pic>
          <p:nvPicPr>
            <p:cNvPr id="1028" name="Picture 4" descr="火力metal production plant, 3D, realistic,左下视图，俯瞰视图，无背景，set transparent background, 厂子在图中完整不裁剪, 完整的厂子，底部没有阴影">
              <a:extLst>
                <a:ext uri="{FF2B5EF4-FFF2-40B4-BE49-F238E27FC236}">
                  <a16:creationId xmlns:a16="http://schemas.microsoft.com/office/drawing/2014/main" id="{068310DD-C9C9-4392-AC01-DEA8AEC5C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CFEFD"/>
                </a:clrFrom>
                <a:clrTo>
                  <a:srgbClr val="FC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5734" y="3256175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27" name="TextBox 12126">
              <a:extLst>
                <a:ext uri="{FF2B5EF4-FFF2-40B4-BE49-F238E27FC236}">
                  <a16:creationId xmlns:a16="http://schemas.microsoft.com/office/drawing/2014/main" id="{18B073F5-A37E-492F-A349-414C152D29F1}"/>
                </a:ext>
              </a:extLst>
            </p:cNvPr>
            <p:cNvSpPr txBox="1"/>
            <p:nvPr/>
          </p:nvSpPr>
          <p:spPr>
            <a:xfrm>
              <a:off x="9269341" y="3203523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B2</a:t>
              </a:r>
            </a:p>
          </p:txBody>
        </p:sp>
        <p:pic>
          <p:nvPicPr>
            <p:cNvPr id="1030" name="Picture 6" descr="paper manufacturing plant, 3D, realistic, white background, 左下视图，俯瞰视图，无背景，仅有图没有任何阴影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495D1B9E-E890-46A0-8787-EA2F7E67B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072" y="4035689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城市和乡村一体, 3D, realistic,左下视图，俯瞰视图，set transparent background， 底部完整方形不裁剪没有阴影">
              <a:extLst>
                <a:ext uri="{FF2B5EF4-FFF2-40B4-BE49-F238E27FC236}">
                  <a16:creationId xmlns:a16="http://schemas.microsoft.com/office/drawing/2014/main" id="{05187B9E-E9FF-4108-9FA4-02ABCC979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DEE2E3"/>
                </a:clrFrom>
                <a:clrTo>
                  <a:srgbClr val="DEE2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455" y="4759894"/>
              <a:ext cx="576072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lastic mechanical recycling plant, 3D, realistic,左下视图，俯瞰视图，set transparent background， 底部完整方形不裁剪没有阴影">
              <a:extLst>
                <a:ext uri="{FF2B5EF4-FFF2-40B4-BE49-F238E27FC236}">
                  <a16:creationId xmlns:a16="http://schemas.microsoft.com/office/drawing/2014/main" id="{94E46F44-197A-4956-8FBD-FC2E97CF3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EEF5FB"/>
                </a:clrFrom>
                <a:clrTo>
                  <a:srgbClr val="EEF5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610" y="5009132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lastic reuse site, 3D, realistic, white background, 左下视图，俯瞰视图，无背景，没有任何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6D4A1F6B-C666-4C8F-800F-0187B583C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498" y="5054793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plastic chemical recycling plant, 3D, realistic,左下视图，俯瞰视图，set transparent background， 底部完整方形不裁剪没有阴影">
              <a:extLst>
                <a:ext uri="{FF2B5EF4-FFF2-40B4-BE49-F238E27FC236}">
                  <a16:creationId xmlns:a16="http://schemas.microsoft.com/office/drawing/2014/main" id="{7E768D11-5EB9-4AC2-B686-ABD516A61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DBE3E6"/>
                </a:clrFrom>
                <a:clrTo>
                  <a:srgbClr val="DBE3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791" y="4705152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ocean waste clean-up process, 3D, realistic, white background, 左下视图，俯瞰视图，无背景，没有任何阴影，完整视角，set transparent background, 图标底部方形完整不裁剪, 没有阴影. Image 1 of 4">
              <a:extLst>
                <a:ext uri="{FF2B5EF4-FFF2-40B4-BE49-F238E27FC236}">
                  <a16:creationId xmlns:a16="http://schemas.microsoft.com/office/drawing/2014/main" id="{6B3264E6-F8A7-4879-8995-EEE1590A3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BFCFE"/>
                </a:clrFrom>
                <a:clrTo>
                  <a:srgbClr val="FBFC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150" y="3877202"/>
              <a:ext cx="499778" cy="49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wastewater treatment plant, 3D, realistic,左下视图，俯瞰视图，set transparent background， 底部完整方形不裁剪没有阴影. Image 2 of 4">
              <a:extLst>
                <a:ext uri="{FF2B5EF4-FFF2-40B4-BE49-F238E27FC236}">
                  <a16:creationId xmlns:a16="http://schemas.microsoft.com/office/drawing/2014/main" id="{B6C12C32-F3FF-455A-9074-EACC8ABF5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0F2F1"/>
                </a:clrFrom>
                <a:clrTo>
                  <a:srgbClr val="F0F2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683" y="3545179"/>
              <a:ext cx="412930" cy="412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carbon dioxide capture plant, 3D, realistic, white background, 左下视图，俯瞰视图，无背景，没有任何阴影，完整视角，set transparent background, 图标底部方形完整不裁剪, 没有阴影. Image 1 of 4">
              <a:extLst>
                <a:ext uri="{FF2B5EF4-FFF2-40B4-BE49-F238E27FC236}">
                  <a16:creationId xmlns:a16="http://schemas.microsoft.com/office/drawing/2014/main" id="{568A11F3-7F97-460C-9D5A-E79104FAF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EFAFB"/>
                </a:clrFrom>
                <a:clrTo>
                  <a:srgbClr val="FEFA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819" y="2671028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waste incineration plant, 3D, realistic,左下视图，俯瞰视图，set transparent background， 底部完整方形不裁剪没有阴影. Image 3 of 4">
              <a:extLst>
                <a:ext uri="{FF2B5EF4-FFF2-40B4-BE49-F238E27FC236}">
                  <a16:creationId xmlns:a16="http://schemas.microsoft.com/office/drawing/2014/main" id="{BC42130B-2495-4CBD-A955-79CD515E0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clrChange>
                <a:clrFrom>
                  <a:srgbClr val="EAECEB"/>
                </a:clrFrom>
                <a:clrTo>
                  <a:srgbClr val="EAEC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910" y="4301526"/>
              <a:ext cx="393192" cy="39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waste landfill site, 3D, realistic,左下视图，俯瞰视图，set transparent background， 底部完整方形不裁剪没有阴影">
              <a:extLst>
                <a:ext uri="{FF2B5EF4-FFF2-40B4-BE49-F238E27FC236}">
                  <a16:creationId xmlns:a16="http://schemas.microsoft.com/office/drawing/2014/main" id="{028569C3-556E-41D9-B0D1-EA6338822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D6D8D7"/>
                </a:clrFrom>
                <a:clrTo>
                  <a:srgbClr val="D6D8D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206" y="4484637"/>
              <a:ext cx="393192" cy="39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chemical conversion and manufacturing plant, 3D, realistic, white background, 左下视图，俯瞰视图，无背景，没有任何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96AF0C5F-5A9C-41DF-B123-1ABE7A889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269" y="1491717"/>
              <a:ext cx="585216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heat-based chemical conversion and manufacturing plant, 3D, realistic, white background, 左下视图，俯瞰视图，无背景，没有任何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4C7566F0-3A51-4BF0-A72E-7DCD9077D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620" y="1963933"/>
              <a:ext cx="585216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08" name="Straight Connector 10407">
              <a:extLst>
                <a:ext uri="{FF2B5EF4-FFF2-40B4-BE49-F238E27FC236}">
                  <a16:creationId xmlns:a16="http://schemas.microsoft.com/office/drawing/2014/main" id="{D41E72CD-B9DA-4178-A924-B45FDEAA1507}"/>
                </a:ext>
              </a:extLst>
            </p:cNvPr>
            <p:cNvCxnSpPr>
              <a:cxnSpLocks/>
            </p:cNvCxnSpPr>
            <p:nvPr/>
          </p:nvCxnSpPr>
          <p:spPr>
            <a:xfrm>
              <a:off x="3978553" y="1652639"/>
              <a:ext cx="100334" cy="77656"/>
            </a:xfrm>
            <a:prstGeom prst="line">
              <a:avLst/>
            </a:prstGeom>
            <a:ln w="19050">
              <a:solidFill>
                <a:srgbClr val="898989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2" name="Picture 48" descr="heat and power co-generation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C2300706-8FE2-4511-8E08-5E43D05F4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957" y="1098521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9" name="Picture 48" descr="heat and power co-generation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458B3F54-B947-4864-BC3B-5665A8B19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063" y="993368"/>
              <a:ext cx="630936" cy="6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Fire Icon Vector Art &amp; Graphics | freevector.com">
              <a:extLst>
                <a:ext uri="{FF2B5EF4-FFF2-40B4-BE49-F238E27FC236}">
                  <a16:creationId xmlns:a16="http://schemas.microsoft.com/office/drawing/2014/main" id="{EAA2E0FB-8B60-4007-8148-0066F8049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9" t="8238" r="18257" b="15164"/>
            <a:stretch/>
          </p:blipFill>
          <p:spPr bwMode="auto">
            <a:xfrm flipH="1">
              <a:off x="5394544" y="1914763"/>
              <a:ext cx="215800" cy="285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 descr="waste pyrolysis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A5FD6604-8D43-4D2A-9033-CBC913D34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562" y="1930791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waste pyrolysis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11352B89-9380-4457-941C-8CDDC4346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382" y="2110512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56" descr="hydrothermal liquefacation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F989E7D7-47C3-4F9A-BAFF-36534B976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421" y="2085768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waste fermentation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99F4D262-B138-4F65-AC15-518C3EC86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228" y="2238519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7" name="Picture 58" descr="waste fermentation plant, 3D, realistic, white background, 左下视图，俯瞰视图，全图无阴影，完整视角，set transparent background, 图标底部方形完整不裁剪, 没有阴影">
              <a:extLst>
                <a:ext uri="{FF2B5EF4-FFF2-40B4-BE49-F238E27FC236}">
                  <a16:creationId xmlns:a16="http://schemas.microsoft.com/office/drawing/2014/main" id="{94BEA963-FD32-4896-8863-1DA6E5CEF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545" y="2399657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26" name="TextBox 12125">
              <a:extLst>
                <a:ext uri="{FF2B5EF4-FFF2-40B4-BE49-F238E27FC236}">
                  <a16:creationId xmlns:a16="http://schemas.microsoft.com/office/drawing/2014/main" id="{B36F0213-2622-4D50-89A6-FDAF8535AC6F}"/>
                </a:ext>
              </a:extLst>
            </p:cNvPr>
            <p:cNvSpPr txBox="1"/>
            <p:nvPr/>
          </p:nvSpPr>
          <p:spPr>
            <a:xfrm>
              <a:off x="9101269" y="2437039"/>
              <a:ext cx="480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B1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213E92-9578-4600-B848-13384500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8308595" y="3600642"/>
              <a:ext cx="173564" cy="225210"/>
            </a:xfrm>
            <a:prstGeom prst="rect">
              <a:avLst/>
            </a:prstGeom>
          </p:spPr>
        </p:pic>
        <p:pic>
          <p:nvPicPr>
            <p:cNvPr id="10420" name="Picture 10419">
              <a:extLst>
                <a:ext uri="{FF2B5EF4-FFF2-40B4-BE49-F238E27FC236}">
                  <a16:creationId xmlns:a16="http://schemas.microsoft.com/office/drawing/2014/main" id="{3E49D282-0C1A-4F68-B74F-10F1668B9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05791" y="3668368"/>
              <a:ext cx="175492" cy="14464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2F3FA63-6850-4265-8E4C-79CF0A22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40544" y="3293581"/>
              <a:ext cx="211292" cy="182880"/>
            </a:xfrm>
            <a:prstGeom prst="rect">
              <a:avLst/>
            </a:prstGeom>
          </p:spPr>
        </p:pic>
        <p:pic>
          <p:nvPicPr>
            <p:cNvPr id="10421" name="Picture 10420">
              <a:extLst>
                <a:ext uri="{FF2B5EF4-FFF2-40B4-BE49-F238E27FC236}">
                  <a16:creationId xmlns:a16="http://schemas.microsoft.com/office/drawing/2014/main" id="{294E0D61-A2AF-4233-8E68-93CB66F6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36339" y="3293890"/>
              <a:ext cx="211292" cy="1828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ECCACB-12C5-4F84-8A14-325AD31A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27920" y="3958281"/>
              <a:ext cx="246588" cy="1554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1883575-C907-479C-81B9-49DBB4982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49550" y="3907442"/>
              <a:ext cx="228600" cy="18555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A8FA67-7DE6-41F2-AA7B-20F6C57C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74305" y="4180758"/>
              <a:ext cx="182880" cy="17556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4A5B394-5100-44F3-8D3B-D299013A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clrChange>
                <a:clrFrom>
                  <a:srgbClr val="FAFAFC"/>
                </a:clrFrom>
                <a:clrTo>
                  <a:srgbClr val="FA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15756" y="4247215"/>
              <a:ext cx="274321" cy="182880"/>
            </a:xfrm>
            <a:prstGeom prst="rect">
              <a:avLst/>
            </a:prstGeom>
          </p:spPr>
        </p:pic>
        <p:pic>
          <p:nvPicPr>
            <p:cNvPr id="10422" name="Picture 10421">
              <a:extLst>
                <a:ext uri="{FF2B5EF4-FFF2-40B4-BE49-F238E27FC236}">
                  <a16:creationId xmlns:a16="http://schemas.microsoft.com/office/drawing/2014/main" id="{0BFF579A-3AB7-463D-AC09-364DE877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 flipH="1">
              <a:off x="4463769" y="4363364"/>
              <a:ext cx="261417" cy="261417"/>
            </a:xfrm>
            <a:prstGeom prst="rect">
              <a:avLst/>
            </a:prstGeom>
          </p:spPr>
        </p:pic>
        <p:pic>
          <p:nvPicPr>
            <p:cNvPr id="10423" name="Picture 10422" descr="Icon&#10;&#10;Description automatically generated">
              <a:extLst>
                <a:ext uri="{FF2B5EF4-FFF2-40B4-BE49-F238E27FC236}">
                  <a16:creationId xmlns:a16="http://schemas.microsoft.com/office/drawing/2014/main" id="{65EC8E87-78E1-4399-B7E2-C7A3EB7AF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702" t="19748" r="14801" b="19809"/>
            <a:stretch/>
          </p:blipFill>
          <p:spPr>
            <a:xfrm>
              <a:off x="4755667" y="4517410"/>
              <a:ext cx="215994" cy="18518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3BC92C-0EEA-4454-82CC-2ECF39AE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AFAFC"/>
                </a:clrFrom>
                <a:clrTo>
                  <a:srgbClr val="FAFA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50347" y="4613762"/>
              <a:ext cx="235633" cy="24610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B19C34E-F4FA-44E8-9CF3-52DD6953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66738" y="2331917"/>
              <a:ext cx="334911" cy="265176"/>
            </a:xfrm>
            <a:prstGeom prst="rect">
              <a:avLst/>
            </a:prstGeom>
          </p:spPr>
        </p:pic>
        <p:sp>
          <p:nvSpPr>
            <p:cNvPr id="10426" name="Isosceles Triangle 10425">
              <a:extLst>
                <a:ext uri="{FF2B5EF4-FFF2-40B4-BE49-F238E27FC236}">
                  <a16:creationId xmlns:a16="http://schemas.microsoft.com/office/drawing/2014/main" id="{2A09662D-252D-4431-9F8D-F48F605A0F6E}"/>
                </a:ext>
              </a:extLst>
            </p:cNvPr>
            <p:cNvSpPr/>
            <p:nvPr/>
          </p:nvSpPr>
          <p:spPr>
            <a:xfrm rot="8010471">
              <a:off x="4719845" y="2192074"/>
              <a:ext cx="94838" cy="106964"/>
            </a:xfrm>
            <a:prstGeom prst="triangl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25" name="Picture 10424">
              <a:extLst>
                <a:ext uri="{FF2B5EF4-FFF2-40B4-BE49-F238E27FC236}">
                  <a16:creationId xmlns:a16="http://schemas.microsoft.com/office/drawing/2014/main" id="{436B3314-9E28-40E2-BBE9-B9B88874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 flipH="1">
              <a:off x="4718297" y="2161475"/>
              <a:ext cx="261417" cy="2614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B3DF0CF-4FE1-47D1-9C51-6CD238DE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70757" y="2523721"/>
              <a:ext cx="352307" cy="321090"/>
            </a:xfrm>
            <a:prstGeom prst="rect">
              <a:avLst/>
            </a:prstGeom>
          </p:spPr>
        </p:pic>
        <p:pic>
          <p:nvPicPr>
            <p:cNvPr id="10428" name="Picture 10427">
              <a:extLst>
                <a:ext uri="{FF2B5EF4-FFF2-40B4-BE49-F238E27FC236}">
                  <a16:creationId xmlns:a16="http://schemas.microsoft.com/office/drawing/2014/main" id="{1A95576F-E202-4E95-938F-3DC9FE8E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73886" y="2808802"/>
              <a:ext cx="352307" cy="32109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30A23FA-7D20-4EAB-B293-744BCF72C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355" r="34052"/>
            <a:stretch/>
          </p:blipFill>
          <p:spPr>
            <a:xfrm>
              <a:off x="5843615" y="1906037"/>
              <a:ext cx="182170" cy="283464"/>
            </a:xfrm>
            <a:prstGeom prst="rect">
              <a:avLst/>
            </a:prstGeom>
          </p:spPr>
        </p:pic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A5B6D9EE-C29B-451E-A46A-4FDF713E7474}"/>
                </a:ext>
              </a:extLst>
            </p:cNvPr>
            <p:cNvGrpSpPr/>
            <p:nvPr/>
          </p:nvGrpSpPr>
          <p:grpSpPr>
            <a:xfrm>
              <a:off x="1199220" y="6166504"/>
              <a:ext cx="10887156" cy="2270820"/>
              <a:chOff x="1374315" y="6166504"/>
              <a:chExt cx="10887156" cy="2270820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3258B962-C6E4-4D38-BC1B-08787B6F1AC5}"/>
                  </a:ext>
                </a:extLst>
              </p:cNvPr>
              <p:cNvGrpSpPr/>
              <p:nvPr/>
            </p:nvGrpSpPr>
            <p:grpSpPr>
              <a:xfrm>
                <a:off x="1374315" y="6166504"/>
                <a:ext cx="2491566" cy="2212031"/>
                <a:chOff x="-3983222" y="5545941"/>
                <a:chExt cx="2491566" cy="221203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3CF7867-80D4-4527-A100-648D3BA66A9E}"/>
                    </a:ext>
                  </a:extLst>
                </p:cNvPr>
                <p:cNvGrpSpPr/>
                <p:nvPr/>
              </p:nvGrpSpPr>
              <p:grpSpPr>
                <a:xfrm>
                  <a:off x="-3950918" y="5545941"/>
                  <a:ext cx="1796479" cy="584775"/>
                  <a:chOff x="1296103" y="5643905"/>
                  <a:chExt cx="1796479" cy="584775"/>
                </a:xfrm>
              </p:grpSpPr>
              <p:pic>
                <p:nvPicPr>
                  <p:cNvPr id="10429" name="Picture 10428">
                    <a:extLst>
                      <a:ext uri="{FF2B5EF4-FFF2-40B4-BE49-F238E27FC236}">
                        <a16:creationId xmlns:a16="http://schemas.microsoft.com/office/drawing/2014/main" id="{065AE4FA-0FE0-4CB2-A656-BE4C729E8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296103" y="5681665"/>
                    <a:ext cx="386763" cy="334756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E9101CC-85C1-4910-B15E-BB7129FBB7EB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5643905"/>
                    <a:ext cx="129510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  <a:r>
                      <a:rPr lang="en-US" altLang="zh-CN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tainless Steel</a:t>
                    </a:r>
                    <a:endPara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F8637A9-EE3D-41B9-9A1A-E6899BA0FFD4}"/>
                    </a:ext>
                  </a:extLst>
                </p:cNvPr>
                <p:cNvGrpSpPr/>
                <p:nvPr/>
              </p:nvGrpSpPr>
              <p:grpSpPr>
                <a:xfrm>
                  <a:off x="-3963656" y="6149281"/>
                  <a:ext cx="1930732" cy="346374"/>
                  <a:chOff x="1283365" y="6247245"/>
                  <a:chExt cx="1930732" cy="346374"/>
                </a:xfrm>
              </p:grpSpPr>
              <p:pic>
                <p:nvPicPr>
                  <p:cNvPr id="10431" name="Picture 10430">
                    <a:extLst>
                      <a:ext uri="{FF2B5EF4-FFF2-40B4-BE49-F238E27FC236}">
                        <a16:creationId xmlns:a16="http://schemas.microsoft.com/office/drawing/2014/main" id="{9509207B-E179-4439-AD03-ECE565F9B8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 rot="5400000">
                    <a:off x="1330633" y="6228648"/>
                    <a:ext cx="317703" cy="412239"/>
                  </a:xfrm>
                  <a:prstGeom prst="rect">
                    <a:avLst/>
                  </a:prstGeom>
                </p:spPr>
              </p:pic>
              <p:sp>
                <p:nvSpPr>
                  <p:cNvPr id="10445" name="TextBox 10444">
                    <a:extLst>
                      <a:ext uri="{FF2B5EF4-FFF2-40B4-BE49-F238E27FC236}">
                        <a16:creationId xmlns:a16="http://schemas.microsoft.com/office/drawing/2014/main" id="{97EA9312-C533-44AA-847F-BA4626686A94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6247245"/>
                    <a:ext cx="1416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Aluminum</a:t>
                    </a: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5FAA057-3327-4F28-AE13-916CFBC7B92F}"/>
                    </a:ext>
                  </a:extLst>
                </p:cNvPr>
                <p:cNvGrpSpPr/>
                <p:nvPr/>
              </p:nvGrpSpPr>
              <p:grpSpPr>
                <a:xfrm>
                  <a:off x="-3918153" y="6506400"/>
                  <a:ext cx="1885229" cy="338554"/>
                  <a:chOff x="1328868" y="6604364"/>
                  <a:chExt cx="1885229" cy="338554"/>
                </a:xfrm>
              </p:grpSpPr>
              <p:pic>
                <p:nvPicPr>
                  <p:cNvPr id="10432" name="Picture 10431">
                    <a:extLst>
                      <a:ext uri="{FF2B5EF4-FFF2-40B4-BE49-F238E27FC236}">
                        <a16:creationId xmlns:a16="http://schemas.microsoft.com/office/drawing/2014/main" id="{8F487BC1-2F89-46D9-B9B6-413B847B19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328868" y="6660471"/>
                    <a:ext cx="321232" cy="264773"/>
                  </a:xfrm>
                  <a:prstGeom prst="rect">
                    <a:avLst/>
                  </a:prstGeom>
                </p:spPr>
              </p:pic>
              <p:sp>
                <p:nvSpPr>
                  <p:cNvPr id="10446" name="TextBox 10445">
                    <a:extLst>
                      <a:ext uri="{FF2B5EF4-FFF2-40B4-BE49-F238E27FC236}">
                        <a16:creationId xmlns:a16="http://schemas.microsoft.com/office/drawing/2014/main" id="{0F8FC2AD-EF1B-4938-BB11-2BD1CB45A275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6604364"/>
                    <a:ext cx="1416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Tinplate</a:t>
                    </a: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B660BD6-BCD6-4635-B38D-1B85A81F11B9}"/>
                    </a:ext>
                  </a:extLst>
                </p:cNvPr>
                <p:cNvGrpSpPr/>
                <p:nvPr/>
              </p:nvGrpSpPr>
              <p:grpSpPr>
                <a:xfrm>
                  <a:off x="-3966759" y="6863519"/>
                  <a:ext cx="2475103" cy="584775"/>
                  <a:chOff x="1280262" y="6961483"/>
                  <a:chExt cx="2475103" cy="584775"/>
                </a:xfrm>
              </p:grpSpPr>
              <p:pic>
                <p:nvPicPr>
                  <p:cNvPr id="10434" name="Picture 10433">
                    <a:extLst>
                      <a:ext uri="{FF2B5EF4-FFF2-40B4-BE49-F238E27FC236}">
                        <a16:creationId xmlns:a16="http://schemas.microsoft.com/office/drawing/2014/main" id="{22CF4C59-B04A-49A5-AFAA-EEA263C99B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280262" y="6992096"/>
                    <a:ext cx="418445" cy="339660"/>
                  </a:xfrm>
                  <a:prstGeom prst="rect">
                    <a:avLst/>
                  </a:prstGeom>
                </p:spPr>
              </p:pic>
              <p:sp>
                <p:nvSpPr>
                  <p:cNvPr id="10447" name="TextBox 10446">
                    <a:extLst>
                      <a:ext uri="{FF2B5EF4-FFF2-40B4-BE49-F238E27FC236}">
                        <a16:creationId xmlns:a16="http://schemas.microsoft.com/office/drawing/2014/main" id="{7F2E490E-8212-4BFA-810D-C4CB8D189908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6961483"/>
                    <a:ext cx="195788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(Coated) </a:t>
                    </a:r>
                  </a:p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Paper</a:t>
                    </a: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3E8DCF1-CFC6-4016-8243-9A09A2A32C1E}"/>
                    </a:ext>
                  </a:extLst>
                </p:cNvPr>
                <p:cNvGrpSpPr/>
                <p:nvPr/>
              </p:nvGrpSpPr>
              <p:grpSpPr>
                <a:xfrm>
                  <a:off x="-3983222" y="7419418"/>
                  <a:ext cx="2491566" cy="338554"/>
                  <a:chOff x="1263799" y="7517382"/>
                  <a:chExt cx="2491566" cy="338554"/>
                </a:xfrm>
              </p:grpSpPr>
              <p:pic>
                <p:nvPicPr>
                  <p:cNvPr id="10433" name="Picture 10432">
                    <a:extLst>
                      <a:ext uri="{FF2B5EF4-FFF2-40B4-BE49-F238E27FC236}">
                        <a16:creationId xmlns:a16="http://schemas.microsoft.com/office/drawing/2014/main" id="{D203DAF4-2205-4884-90D0-109B61B0C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263799" y="7551685"/>
                    <a:ext cx="451371" cy="284542"/>
                  </a:xfrm>
                  <a:prstGeom prst="rect">
                    <a:avLst/>
                  </a:prstGeom>
                </p:spPr>
              </p:pic>
              <p:sp>
                <p:nvSpPr>
                  <p:cNvPr id="10448" name="TextBox 10447">
                    <a:extLst>
                      <a:ext uri="{FF2B5EF4-FFF2-40B4-BE49-F238E27FC236}">
                        <a16:creationId xmlns:a16="http://schemas.microsoft.com/office/drawing/2014/main" id="{B7811CD4-9210-422B-AC3B-B4C87EC0218E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7517382"/>
                    <a:ext cx="19578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</a:t>
                    </a:r>
                    <a:r>
                      <a:rPr lang="en-US" altLang="zh-CN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lass</a:t>
                    </a:r>
                    <a:endPara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BC1763E4-24E3-4068-AF5F-36BC9B67886E}"/>
                  </a:ext>
                </a:extLst>
              </p:cNvPr>
              <p:cNvGrpSpPr/>
              <p:nvPr/>
            </p:nvGrpSpPr>
            <p:grpSpPr>
              <a:xfrm>
                <a:off x="5334525" y="6820549"/>
                <a:ext cx="2994856" cy="1616775"/>
                <a:chOff x="5434866" y="6666549"/>
                <a:chExt cx="2994856" cy="1616775"/>
              </a:xfrm>
            </p:grpSpPr>
            <p:grpSp>
              <p:nvGrpSpPr>
                <p:cNvPr id="583" name="Group 582">
                  <a:extLst>
                    <a:ext uri="{FF2B5EF4-FFF2-40B4-BE49-F238E27FC236}">
                      <a16:creationId xmlns:a16="http://schemas.microsoft.com/office/drawing/2014/main" id="{D4EFDCFB-36C4-4FE4-AD87-04888B551235}"/>
                    </a:ext>
                  </a:extLst>
                </p:cNvPr>
                <p:cNvGrpSpPr/>
                <p:nvPr/>
              </p:nvGrpSpPr>
              <p:grpSpPr>
                <a:xfrm>
                  <a:off x="5499348" y="6666549"/>
                  <a:ext cx="2930374" cy="584775"/>
                  <a:chOff x="390002" y="6506400"/>
                  <a:chExt cx="2930374" cy="584775"/>
                </a:xfrm>
              </p:grpSpPr>
              <p:pic>
                <p:nvPicPr>
                  <p:cNvPr id="10439" name="Picture 10438">
                    <a:extLst>
                      <a:ext uri="{FF2B5EF4-FFF2-40B4-BE49-F238E27FC236}">
                        <a16:creationId xmlns:a16="http://schemas.microsoft.com/office/drawing/2014/main" id="{D93BE11C-AD9A-40AC-BB89-1BF78284D9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clrChange>
                      <a:clrFrom>
                        <a:srgbClr val="FAFAFC"/>
                      </a:clrFrom>
                      <a:clrTo>
                        <a:srgbClr val="FAFAFC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90002" y="6600001"/>
                    <a:ext cx="431318" cy="450488"/>
                  </a:xfrm>
                  <a:prstGeom prst="rect">
                    <a:avLst/>
                  </a:prstGeom>
                </p:spPr>
              </p:pic>
              <p:sp>
                <p:nvSpPr>
                  <p:cNvPr id="10468" name="TextBox 10467">
                    <a:extLst>
                      <a:ext uri="{FF2B5EF4-FFF2-40B4-BE49-F238E27FC236}">
                        <a16:creationId xmlns:a16="http://schemas.microsoft.com/office/drawing/2014/main" id="{8DCE8942-EBB7-4C94-AEAE-E735FF652B22}"/>
                      </a:ext>
                    </a:extLst>
                  </p:cNvPr>
                  <p:cNvSpPr txBox="1"/>
                  <p:nvPr/>
                </p:nvSpPr>
                <p:spPr>
                  <a:xfrm>
                    <a:off x="884580" y="6506400"/>
                    <a:ext cx="2435796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Monomeric </a:t>
                    </a:r>
                  </a:p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Products</a:t>
                    </a:r>
                  </a:p>
                </p:txBody>
              </p:sp>
            </p:grpSp>
            <p:grpSp>
              <p:nvGrpSpPr>
                <p:cNvPr id="582" name="Group 581">
                  <a:extLst>
                    <a:ext uri="{FF2B5EF4-FFF2-40B4-BE49-F238E27FC236}">
                      <a16:creationId xmlns:a16="http://schemas.microsoft.com/office/drawing/2014/main" id="{9A2F37C7-4ED9-4269-8A4E-040ED9C35E4F}"/>
                    </a:ext>
                  </a:extLst>
                </p:cNvPr>
                <p:cNvGrpSpPr/>
                <p:nvPr/>
              </p:nvGrpSpPr>
              <p:grpSpPr>
                <a:xfrm>
                  <a:off x="5480522" y="7185096"/>
                  <a:ext cx="2471292" cy="485395"/>
                  <a:chOff x="371176" y="7104459"/>
                  <a:chExt cx="2471292" cy="485395"/>
                </a:xfrm>
              </p:grpSpPr>
              <p:pic>
                <p:nvPicPr>
                  <p:cNvPr id="10440" name="Picture 10439">
                    <a:extLst>
                      <a:ext uri="{FF2B5EF4-FFF2-40B4-BE49-F238E27FC236}">
                        <a16:creationId xmlns:a16="http://schemas.microsoft.com/office/drawing/2014/main" id="{3F42736A-BC22-4412-B266-B1CB9AF015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71176" y="7104459"/>
                    <a:ext cx="613043" cy="485395"/>
                  </a:xfrm>
                  <a:prstGeom prst="rect">
                    <a:avLst/>
                  </a:prstGeom>
                </p:spPr>
              </p:pic>
              <p:sp>
                <p:nvSpPr>
                  <p:cNvPr id="10464" name="TextBox 10463">
                    <a:extLst>
                      <a:ext uri="{FF2B5EF4-FFF2-40B4-BE49-F238E27FC236}">
                        <a16:creationId xmlns:a16="http://schemas.microsoft.com/office/drawing/2014/main" id="{0CE65474-FBB1-4765-A9FB-DAA3F81F5475}"/>
                      </a:ext>
                    </a:extLst>
                  </p:cNvPr>
                  <p:cNvSpPr txBox="1"/>
                  <p:nvPr/>
                </p:nvSpPr>
                <p:spPr>
                  <a:xfrm>
                    <a:off x="884580" y="7220638"/>
                    <a:ext cx="19578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Methanol</a:t>
                    </a:r>
                  </a:p>
                </p:txBody>
              </p:sp>
            </p:grpSp>
            <p:grpSp>
              <p:nvGrpSpPr>
                <p:cNvPr id="581" name="Group 580">
                  <a:extLst>
                    <a:ext uri="{FF2B5EF4-FFF2-40B4-BE49-F238E27FC236}">
                      <a16:creationId xmlns:a16="http://schemas.microsoft.com/office/drawing/2014/main" id="{CC0D9C03-F7B1-4D66-81DE-F4E084F1C3DA}"/>
                    </a:ext>
                  </a:extLst>
                </p:cNvPr>
                <p:cNvGrpSpPr/>
                <p:nvPr/>
              </p:nvGrpSpPr>
              <p:grpSpPr>
                <a:xfrm>
                  <a:off x="5434866" y="7695580"/>
                  <a:ext cx="2814785" cy="587744"/>
                  <a:chOff x="325520" y="7513578"/>
                  <a:chExt cx="2814785" cy="587744"/>
                </a:xfrm>
              </p:grpSpPr>
              <p:pic>
                <p:nvPicPr>
                  <p:cNvPr id="10441" name="Picture 10440">
                    <a:extLst>
                      <a:ext uri="{FF2B5EF4-FFF2-40B4-BE49-F238E27FC236}">
                        <a16:creationId xmlns:a16="http://schemas.microsoft.com/office/drawing/2014/main" id="{95098A00-1E2E-4082-8604-1C6B1C36F0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25520" y="7513578"/>
                    <a:ext cx="644886" cy="587744"/>
                  </a:xfrm>
                  <a:prstGeom prst="rect">
                    <a:avLst/>
                  </a:prstGeom>
                </p:spPr>
              </p:pic>
              <p:sp>
                <p:nvSpPr>
                  <p:cNvPr id="10462" name="TextBox 10461">
                    <a:extLst>
                      <a:ext uri="{FF2B5EF4-FFF2-40B4-BE49-F238E27FC236}">
                        <a16:creationId xmlns:a16="http://schemas.microsoft.com/office/drawing/2014/main" id="{EDC2C34E-2F82-4332-9CE5-357AA7853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84580" y="7677147"/>
                    <a:ext cx="22557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Ethanol</a:t>
                    </a:r>
                  </a:p>
                </p:txBody>
              </p:sp>
            </p:grpSp>
          </p:grpSp>
          <p:grpSp>
            <p:nvGrpSpPr>
              <p:cNvPr id="10473" name="Group 10472">
                <a:extLst>
                  <a:ext uri="{FF2B5EF4-FFF2-40B4-BE49-F238E27FC236}">
                    <a16:creationId xmlns:a16="http://schemas.microsoft.com/office/drawing/2014/main" id="{499A82DF-2E53-444B-BF24-AEA3379DD1C5}"/>
                  </a:ext>
                </a:extLst>
              </p:cNvPr>
              <p:cNvGrpSpPr/>
              <p:nvPr/>
            </p:nvGrpSpPr>
            <p:grpSpPr>
              <a:xfrm>
                <a:off x="3188771" y="6507675"/>
                <a:ext cx="2822865" cy="1868339"/>
                <a:chOff x="-1662723" y="4474244"/>
                <a:chExt cx="2822865" cy="1868339"/>
              </a:xfrm>
            </p:grpSpPr>
            <p:grpSp>
              <p:nvGrpSpPr>
                <p:cNvPr id="10474" name="Group 10473">
                  <a:extLst>
                    <a:ext uri="{FF2B5EF4-FFF2-40B4-BE49-F238E27FC236}">
                      <a16:creationId xmlns:a16="http://schemas.microsoft.com/office/drawing/2014/main" id="{450A6A62-32CE-4138-A50C-016FEC370FC5}"/>
                    </a:ext>
                  </a:extLst>
                </p:cNvPr>
                <p:cNvGrpSpPr/>
                <p:nvPr/>
              </p:nvGrpSpPr>
              <p:grpSpPr>
                <a:xfrm>
                  <a:off x="-1570954" y="4474244"/>
                  <a:ext cx="2731096" cy="584775"/>
                  <a:chOff x="1322106" y="7675721"/>
                  <a:chExt cx="2731096" cy="584775"/>
                </a:xfrm>
              </p:grpSpPr>
              <p:pic>
                <p:nvPicPr>
                  <p:cNvPr id="10484" name="Picture 10483">
                    <a:extLst>
                      <a:ext uri="{FF2B5EF4-FFF2-40B4-BE49-F238E27FC236}">
                        <a16:creationId xmlns:a16="http://schemas.microsoft.com/office/drawing/2014/main" id="{0C8E58BF-A664-4602-BEF3-FDED50BC59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322106" y="7718859"/>
                    <a:ext cx="334756" cy="321364"/>
                  </a:xfrm>
                  <a:prstGeom prst="rect">
                    <a:avLst/>
                  </a:prstGeom>
                </p:spPr>
              </p:pic>
              <p:sp>
                <p:nvSpPr>
                  <p:cNvPr id="10485" name="TextBox 10484">
                    <a:extLst>
                      <a:ext uri="{FF2B5EF4-FFF2-40B4-BE49-F238E27FC236}">
                        <a16:creationId xmlns:a16="http://schemas.microsoft.com/office/drawing/2014/main" id="{17755128-D33D-4737-A8D3-3C5DBD7D60AE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7675721"/>
                    <a:ext cx="225572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Edible </a:t>
                    </a:r>
                  </a:p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Packaging</a:t>
                    </a:r>
                  </a:p>
                </p:txBody>
              </p:sp>
            </p:grpSp>
            <p:grpSp>
              <p:nvGrpSpPr>
                <p:cNvPr id="10475" name="Group 10474">
                  <a:extLst>
                    <a:ext uri="{FF2B5EF4-FFF2-40B4-BE49-F238E27FC236}">
                      <a16:creationId xmlns:a16="http://schemas.microsoft.com/office/drawing/2014/main" id="{A9925A07-5A4D-4CC9-AF4A-CB9DFCFB11B7}"/>
                    </a:ext>
                  </a:extLst>
                </p:cNvPr>
                <p:cNvGrpSpPr/>
                <p:nvPr/>
              </p:nvGrpSpPr>
              <p:grpSpPr>
                <a:xfrm>
                  <a:off x="-1661666" y="5007967"/>
                  <a:ext cx="2814785" cy="372693"/>
                  <a:chOff x="1238417" y="8244922"/>
                  <a:chExt cx="2814785" cy="372693"/>
                </a:xfrm>
              </p:grpSpPr>
              <p:pic>
                <p:nvPicPr>
                  <p:cNvPr id="10482" name="Picture 10481">
                    <a:extLst>
                      <a:ext uri="{FF2B5EF4-FFF2-40B4-BE49-F238E27FC236}">
                        <a16:creationId xmlns:a16="http://schemas.microsoft.com/office/drawing/2014/main" id="{8E52E183-2058-484B-ACE0-13BAC59392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>
                    <a:clrChange>
                      <a:clrFrom>
                        <a:srgbClr val="FAFAFC"/>
                      </a:clrFrom>
                      <a:clrTo>
                        <a:srgbClr val="FAFAFC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238417" y="8244922"/>
                    <a:ext cx="502135" cy="334755"/>
                  </a:xfrm>
                  <a:prstGeom prst="rect">
                    <a:avLst/>
                  </a:prstGeom>
                </p:spPr>
              </p:pic>
              <p:sp>
                <p:nvSpPr>
                  <p:cNvPr id="10483" name="TextBox 10482">
                    <a:extLst>
                      <a:ext uri="{FF2B5EF4-FFF2-40B4-BE49-F238E27FC236}">
                        <a16:creationId xmlns:a16="http://schemas.microsoft.com/office/drawing/2014/main" id="{28802580-7D64-47AC-980F-B52A6C9595AD}"/>
                      </a:ext>
                    </a:extLst>
                  </p:cNvPr>
                  <p:cNvSpPr txBox="1"/>
                  <p:nvPr/>
                </p:nvSpPr>
                <p:spPr>
                  <a:xfrm>
                    <a:off x="1797477" y="8279061"/>
                    <a:ext cx="22557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Fabric Textile</a:t>
                    </a:r>
                  </a:p>
                </p:txBody>
              </p:sp>
            </p:grpSp>
            <p:grpSp>
              <p:nvGrpSpPr>
                <p:cNvPr id="10476" name="Group 10475">
                  <a:extLst>
                    <a:ext uri="{FF2B5EF4-FFF2-40B4-BE49-F238E27FC236}">
                      <a16:creationId xmlns:a16="http://schemas.microsoft.com/office/drawing/2014/main" id="{AF261D76-E7CA-49C7-B7D0-6DBB65A658CA}"/>
                    </a:ext>
                  </a:extLst>
                </p:cNvPr>
                <p:cNvGrpSpPr/>
                <p:nvPr/>
              </p:nvGrpSpPr>
              <p:grpSpPr>
                <a:xfrm>
                  <a:off x="-1662723" y="5386585"/>
                  <a:ext cx="2251607" cy="584775"/>
                  <a:chOff x="334455" y="5545941"/>
                  <a:chExt cx="2251607" cy="584775"/>
                </a:xfrm>
              </p:grpSpPr>
              <p:pic>
                <p:nvPicPr>
                  <p:cNvPr id="10480" name="Picture 10479">
                    <a:extLst>
                      <a:ext uri="{FF2B5EF4-FFF2-40B4-BE49-F238E27FC236}">
                        <a16:creationId xmlns:a16="http://schemas.microsoft.com/office/drawing/2014/main" id="{8C572B07-9A84-488A-8717-1D3415FF8A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 flipH="1">
                    <a:off x="334455" y="5591399"/>
                    <a:ext cx="478515" cy="478515"/>
                  </a:xfrm>
                  <a:prstGeom prst="rect">
                    <a:avLst/>
                  </a:prstGeom>
                </p:spPr>
              </p:pic>
              <p:sp>
                <p:nvSpPr>
                  <p:cNvPr id="10481" name="TextBox 10480">
                    <a:extLst>
                      <a:ext uri="{FF2B5EF4-FFF2-40B4-BE49-F238E27FC236}">
                        <a16:creationId xmlns:a16="http://schemas.microsoft.com/office/drawing/2014/main" id="{C4EA970E-3938-44CD-9265-D3ED61AAE54E}"/>
                      </a:ext>
                    </a:extLst>
                  </p:cNvPr>
                  <p:cNvSpPr txBox="1"/>
                  <p:nvPr/>
                </p:nvSpPr>
                <p:spPr>
                  <a:xfrm>
                    <a:off x="884580" y="5545941"/>
                    <a:ext cx="170148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Gaseous Fuels/Syngas</a:t>
                    </a:r>
                  </a:p>
                </p:txBody>
              </p:sp>
            </p:grpSp>
            <p:grpSp>
              <p:nvGrpSpPr>
                <p:cNvPr id="10477" name="Group 10476">
                  <a:extLst>
                    <a:ext uri="{FF2B5EF4-FFF2-40B4-BE49-F238E27FC236}">
                      <a16:creationId xmlns:a16="http://schemas.microsoft.com/office/drawing/2014/main" id="{F6EDF2E2-8991-4355-9621-22D2E9C44D67}"/>
                    </a:ext>
                  </a:extLst>
                </p:cNvPr>
                <p:cNvGrpSpPr/>
                <p:nvPr/>
              </p:nvGrpSpPr>
              <p:grpSpPr>
                <a:xfrm>
                  <a:off x="-1589202" y="5989925"/>
                  <a:ext cx="1893224" cy="352658"/>
                  <a:chOff x="407976" y="6149281"/>
                  <a:chExt cx="1893224" cy="352658"/>
                </a:xfrm>
              </p:grpSpPr>
              <p:pic>
                <p:nvPicPr>
                  <p:cNvPr id="10478" name="Picture 10477" descr="Icon&#10;&#10;Description automatically generated">
                    <a:extLst>
                      <a:ext uri="{FF2B5EF4-FFF2-40B4-BE49-F238E27FC236}">
                        <a16:creationId xmlns:a16="http://schemas.microsoft.com/office/drawing/2014/main" id="{6C17BFBC-45CE-45DF-9ABC-1F4C4521B2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4702" t="19748" r="14801" b="19809"/>
                  <a:stretch/>
                </p:blipFill>
                <p:spPr>
                  <a:xfrm>
                    <a:off x="407976" y="6162960"/>
                    <a:ext cx="395370" cy="338979"/>
                  </a:xfrm>
                  <a:prstGeom prst="rect">
                    <a:avLst/>
                  </a:prstGeom>
                </p:spPr>
              </p:pic>
              <p:sp>
                <p:nvSpPr>
                  <p:cNvPr id="10479" name="TextBox 10478">
                    <a:extLst>
                      <a:ext uri="{FF2B5EF4-FFF2-40B4-BE49-F238E27FC236}">
                        <a16:creationId xmlns:a16="http://schemas.microsoft.com/office/drawing/2014/main" id="{EA4F663A-1968-49AC-9BC8-A03D57216511}"/>
                      </a:ext>
                    </a:extLst>
                  </p:cNvPr>
                  <p:cNvSpPr txBox="1"/>
                  <p:nvPr/>
                </p:nvSpPr>
                <p:spPr>
                  <a:xfrm>
                    <a:off x="884580" y="6149281"/>
                    <a:ext cx="141662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Liquid Fuels</a:t>
                    </a:r>
                  </a:p>
                </p:txBody>
              </p:sp>
            </p:grpSp>
          </p:grp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637C8D0F-4BAD-412A-81CF-6AE635FDF1C2}"/>
                  </a:ext>
                </a:extLst>
              </p:cNvPr>
              <p:cNvGrpSpPr/>
              <p:nvPr/>
            </p:nvGrpSpPr>
            <p:grpSpPr>
              <a:xfrm>
                <a:off x="7220818" y="6839183"/>
                <a:ext cx="2810139" cy="1557700"/>
                <a:chOff x="7349392" y="6626798"/>
                <a:chExt cx="2810139" cy="1557700"/>
              </a:xfrm>
            </p:grpSpPr>
            <p:grpSp>
              <p:nvGrpSpPr>
                <p:cNvPr id="591" name="Group 590">
                  <a:extLst>
                    <a:ext uri="{FF2B5EF4-FFF2-40B4-BE49-F238E27FC236}">
                      <a16:creationId xmlns:a16="http://schemas.microsoft.com/office/drawing/2014/main" id="{CB86C65C-55FF-4D21-915B-CAC0E1C43CDE}"/>
                    </a:ext>
                  </a:extLst>
                </p:cNvPr>
                <p:cNvGrpSpPr/>
                <p:nvPr/>
              </p:nvGrpSpPr>
              <p:grpSpPr>
                <a:xfrm>
                  <a:off x="7349392" y="6626798"/>
                  <a:ext cx="2810139" cy="587744"/>
                  <a:chOff x="7349392" y="6626798"/>
                  <a:chExt cx="2810139" cy="587744"/>
                </a:xfrm>
              </p:grpSpPr>
              <p:pic>
                <p:nvPicPr>
                  <p:cNvPr id="10442" name="Picture 10441">
                    <a:extLst>
                      <a:ext uri="{FF2B5EF4-FFF2-40B4-BE49-F238E27FC236}">
                        <a16:creationId xmlns:a16="http://schemas.microsoft.com/office/drawing/2014/main" id="{4B59454D-9985-4292-95BA-6C0FA4963D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D9C3A5">
                        <a:tint val="50000"/>
                        <a:satMod val="180000"/>
                      </a:srgbClr>
                    </a:duotone>
                  </a:blip>
                  <a:stretch>
                    <a:fillRect/>
                  </a:stretch>
                </p:blipFill>
                <p:spPr>
                  <a:xfrm>
                    <a:off x="7349392" y="6626798"/>
                    <a:ext cx="644886" cy="587744"/>
                  </a:xfrm>
                  <a:prstGeom prst="rect">
                    <a:avLst/>
                  </a:prstGeom>
                </p:spPr>
              </p:pic>
              <p:sp>
                <p:nvSpPr>
                  <p:cNvPr id="10460" name="TextBox 10459">
                    <a:extLst>
                      <a:ext uri="{FF2B5EF4-FFF2-40B4-BE49-F238E27FC236}">
                        <a16:creationId xmlns:a16="http://schemas.microsoft.com/office/drawing/2014/main" id="{A7D00C12-0CB6-4C36-82CD-DF1FF6717861}"/>
                      </a:ext>
                    </a:extLst>
                  </p:cNvPr>
                  <p:cNvSpPr txBox="1"/>
                  <p:nvPr/>
                </p:nvSpPr>
                <p:spPr>
                  <a:xfrm>
                    <a:off x="7903806" y="6739144"/>
                    <a:ext cx="22557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Formic Acid</a:t>
                    </a:r>
                  </a:p>
                </p:txBody>
              </p:sp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F51D3141-D7CA-414C-8074-0A6317F7D480}"/>
                    </a:ext>
                  </a:extLst>
                </p:cNvPr>
                <p:cNvGrpSpPr/>
                <p:nvPr/>
              </p:nvGrpSpPr>
              <p:grpSpPr>
                <a:xfrm>
                  <a:off x="7423820" y="7134844"/>
                  <a:ext cx="2437874" cy="522328"/>
                  <a:chOff x="7423820" y="7134844"/>
                  <a:chExt cx="2437874" cy="522328"/>
                </a:xfrm>
              </p:grpSpPr>
              <p:pic>
                <p:nvPicPr>
                  <p:cNvPr id="10443" name="Picture 50" descr="Fire Icon Vector Art &amp; Graphics | freevector.com">
                    <a:extLst>
                      <a:ext uri="{FF2B5EF4-FFF2-40B4-BE49-F238E27FC236}">
                        <a16:creationId xmlns:a16="http://schemas.microsoft.com/office/drawing/2014/main" id="{989D1DC8-E6ED-49C2-AC70-F46D34E4EB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59" t="8238" r="18257" b="15164"/>
                  <a:stretch/>
                </p:blipFill>
                <p:spPr bwMode="auto">
                  <a:xfrm flipH="1">
                    <a:off x="7423820" y="7134844"/>
                    <a:ext cx="395015" cy="5223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486" name="TextBox 10485">
                    <a:extLst>
                      <a:ext uri="{FF2B5EF4-FFF2-40B4-BE49-F238E27FC236}">
                        <a16:creationId xmlns:a16="http://schemas.microsoft.com/office/drawing/2014/main" id="{C5D5573C-5BAF-4BA4-B967-BB63AA878585}"/>
                      </a:ext>
                    </a:extLst>
                  </p:cNvPr>
                  <p:cNvSpPr txBox="1"/>
                  <p:nvPr/>
                </p:nvSpPr>
                <p:spPr>
                  <a:xfrm>
                    <a:off x="7903806" y="7252571"/>
                    <a:ext cx="19578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</a:t>
                    </a:r>
                    <a:r>
                      <a:rPr lang="en-US" altLang="zh-CN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eating Energy</a:t>
                    </a:r>
                    <a:endPara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8E001648-D6FA-4BE2-96CD-637EBC18469E}"/>
                    </a:ext>
                  </a:extLst>
                </p:cNvPr>
                <p:cNvGrpSpPr/>
                <p:nvPr/>
              </p:nvGrpSpPr>
              <p:grpSpPr>
                <a:xfrm>
                  <a:off x="7488002" y="7665627"/>
                  <a:ext cx="2373692" cy="518871"/>
                  <a:chOff x="7488002" y="7665627"/>
                  <a:chExt cx="2373692" cy="518871"/>
                </a:xfrm>
              </p:grpSpPr>
              <p:pic>
                <p:nvPicPr>
                  <p:cNvPr id="10444" name="Picture 10443">
                    <a:extLst>
                      <a:ext uri="{FF2B5EF4-FFF2-40B4-BE49-F238E27FC236}">
                        <a16:creationId xmlns:a16="http://schemas.microsoft.com/office/drawing/2014/main" id="{A4069B42-115F-4ABC-AC75-46726F0A1C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34355" r="34052"/>
                  <a:stretch/>
                </p:blipFill>
                <p:spPr>
                  <a:xfrm>
                    <a:off x="7488002" y="7665627"/>
                    <a:ext cx="333456" cy="518871"/>
                  </a:xfrm>
                  <a:prstGeom prst="rect">
                    <a:avLst/>
                  </a:prstGeom>
                </p:spPr>
              </p:pic>
              <p:sp>
                <p:nvSpPr>
                  <p:cNvPr id="10487" name="TextBox 10486">
                    <a:extLst>
                      <a:ext uri="{FF2B5EF4-FFF2-40B4-BE49-F238E27FC236}">
                        <a16:creationId xmlns:a16="http://schemas.microsoft.com/office/drawing/2014/main" id="{EA74EFF3-F311-48DA-8681-664772FEAEEA}"/>
                      </a:ext>
                    </a:extLst>
                  </p:cNvPr>
                  <p:cNvSpPr txBox="1"/>
                  <p:nvPr/>
                </p:nvSpPr>
                <p:spPr>
                  <a:xfrm>
                    <a:off x="7903806" y="7786109"/>
                    <a:ext cx="195788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</a:t>
                    </a:r>
                    <a:r>
                      <a:rPr lang="en-US" altLang="zh-CN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lectricity</a:t>
                    </a:r>
                    <a:endPara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0488" name="Group 10487">
                <a:extLst>
                  <a:ext uri="{FF2B5EF4-FFF2-40B4-BE49-F238E27FC236}">
                    <a16:creationId xmlns:a16="http://schemas.microsoft.com/office/drawing/2014/main" id="{D2C279FE-B0A7-4408-A9CA-297F668D7AE9}"/>
                  </a:ext>
                </a:extLst>
              </p:cNvPr>
              <p:cNvGrpSpPr/>
              <p:nvPr/>
            </p:nvGrpSpPr>
            <p:grpSpPr>
              <a:xfrm>
                <a:off x="10005746" y="6932895"/>
                <a:ext cx="2255725" cy="1385519"/>
                <a:chOff x="7903806" y="6739144"/>
                <a:chExt cx="2255725" cy="1385519"/>
              </a:xfrm>
            </p:grpSpPr>
            <p:sp>
              <p:nvSpPr>
                <p:cNvPr id="10497" name="TextBox 10496">
                  <a:extLst>
                    <a:ext uri="{FF2B5EF4-FFF2-40B4-BE49-F238E27FC236}">
                      <a16:creationId xmlns:a16="http://schemas.microsoft.com/office/drawing/2014/main" id="{A017DFBF-1AD1-4F17-A099-6E77AC72F5F0}"/>
                    </a:ext>
                  </a:extLst>
                </p:cNvPr>
                <p:cNvSpPr txBox="1"/>
                <p:nvPr/>
              </p:nvSpPr>
              <p:spPr>
                <a:xfrm>
                  <a:off x="7903806" y="6739144"/>
                  <a:ext cx="22557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Mass Flow</a:t>
                  </a:r>
                </a:p>
              </p:txBody>
            </p:sp>
            <p:sp>
              <p:nvSpPr>
                <p:cNvPr id="10493" name="TextBox 10492">
                  <a:extLst>
                    <a:ext uri="{FF2B5EF4-FFF2-40B4-BE49-F238E27FC236}">
                      <a16:creationId xmlns:a16="http://schemas.microsoft.com/office/drawing/2014/main" id="{47527BAD-9A46-4B7A-8A9E-DF593E67476F}"/>
                    </a:ext>
                  </a:extLst>
                </p:cNvPr>
                <p:cNvSpPr txBox="1"/>
                <p:nvPr/>
              </p:nvSpPr>
              <p:spPr>
                <a:xfrm>
                  <a:off x="7903806" y="7786109"/>
                  <a:ext cx="19578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Energy Flow</a:t>
                  </a:r>
                </a:p>
              </p:txBody>
            </p:sp>
          </p:grpSp>
          <p:cxnSp>
            <p:nvCxnSpPr>
              <p:cNvPr id="598" name="Straight Arrow Connector 597">
                <a:extLst>
                  <a:ext uri="{FF2B5EF4-FFF2-40B4-BE49-F238E27FC236}">
                    <a16:creationId xmlns:a16="http://schemas.microsoft.com/office/drawing/2014/main" id="{18502B8F-C808-4F39-B6D6-79D7C650F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514" y="7102172"/>
                <a:ext cx="522232" cy="0"/>
              </a:xfrm>
              <a:prstGeom prst="straightConnector1">
                <a:avLst/>
              </a:prstGeom>
              <a:ln w="38100">
                <a:solidFill>
                  <a:srgbClr val="A2A2A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8" name="Straight Arrow Connector 10497">
                <a:extLst>
                  <a:ext uri="{FF2B5EF4-FFF2-40B4-BE49-F238E27FC236}">
                    <a16:creationId xmlns:a16="http://schemas.microsoft.com/office/drawing/2014/main" id="{4BD1422F-C042-4714-97D8-088E4CCAA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514" y="8137447"/>
                <a:ext cx="522232" cy="0"/>
              </a:xfrm>
              <a:prstGeom prst="straightConnector1">
                <a:avLst/>
              </a:prstGeom>
              <a:ln w="38100">
                <a:solidFill>
                  <a:srgbClr val="FF702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844EB7DD-15BF-4DFF-ABF1-A70DBDE5943C}"/>
                </a:ext>
              </a:extLst>
            </p:cNvPr>
            <p:cNvSpPr/>
            <p:nvPr/>
          </p:nvSpPr>
          <p:spPr>
            <a:xfrm>
              <a:off x="6046906" y="4021123"/>
              <a:ext cx="439101" cy="439101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219710" h="219710"/>
              <a:bevelB w="219710" h="21971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CDC8AA1-CCBA-4CDD-B528-5DEBDFDEA808}"/>
                </a:ext>
              </a:extLst>
            </p:cNvPr>
            <p:cNvGrpSpPr/>
            <p:nvPr/>
          </p:nvGrpSpPr>
          <p:grpSpPr>
            <a:xfrm>
              <a:off x="6692411" y="2860300"/>
              <a:ext cx="743912" cy="439101"/>
              <a:chOff x="6972517" y="3287277"/>
              <a:chExt cx="743912" cy="439101"/>
            </a:xfrm>
          </p:grpSpPr>
          <p:sp>
            <p:nvSpPr>
              <p:cNvPr id="10501" name="Oval 10500">
                <a:extLst>
                  <a:ext uri="{FF2B5EF4-FFF2-40B4-BE49-F238E27FC236}">
                    <a16:creationId xmlns:a16="http://schemas.microsoft.com/office/drawing/2014/main" id="{7E2F5F82-1C64-448E-85F4-AE9C3927053A}"/>
                  </a:ext>
                </a:extLst>
              </p:cNvPr>
              <p:cNvSpPr/>
              <p:nvPr/>
            </p:nvSpPr>
            <p:spPr>
              <a:xfrm>
                <a:off x="7128278" y="3287277"/>
                <a:ext cx="439101" cy="439101"/>
              </a:xfrm>
              <a:prstGeom prst="ellipse">
                <a:avLst/>
              </a:prstGeom>
              <a:gradFill>
                <a:gsLst>
                  <a:gs pos="0">
                    <a:srgbClr val="BAE18F">
                      <a:alpha val="37647"/>
                    </a:srgbClr>
                  </a:gs>
                  <a:gs pos="100000">
                    <a:srgbClr val="92D050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w="219710" h="219710"/>
                <a:bevelB w="219710" h="21971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4" name="TextBox 10503">
                <a:extLst>
                  <a:ext uri="{FF2B5EF4-FFF2-40B4-BE49-F238E27FC236}">
                    <a16:creationId xmlns:a16="http://schemas.microsoft.com/office/drawing/2014/main" id="{55A30DC3-D649-4328-8064-A6465A255376}"/>
                  </a:ext>
                </a:extLst>
              </p:cNvPr>
              <p:cNvSpPr txBox="1"/>
              <p:nvPr/>
            </p:nvSpPr>
            <p:spPr>
              <a:xfrm>
                <a:off x="6972517" y="3326849"/>
                <a:ext cx="743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sz="1400" b="1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  <a:endPara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C933D7A-FA89-478B-8D9D-193CB1F3396D}"/>
                </a:ext>
              </a:extLst>
            </p:cNvPr>
            <p:cNvSpPr/>
            <p:nvPr/>
          </p:nvSpPr>
          <p:spPr>
            <a:xfrm rot="20964854">
              <a:off x="9428905" y="2016007"/>
              <a:ext cx="1105579" cy="1366195"/>
            </a:xfrm>
            <a:prstGeom prst="arc">
              <a:avLst>
                <a:gd name="adj1" fmla="val 18024890"/>
                <a:gd name="adj2" fmla="val 0"/>
              </a:avLst>
            </a:prstGeom>
            <a:ln w="76200">
              <a:gradFill>
                <a:gsLst>
                  <a:gs pos="0">
                    <a:srgbClr val="FF8761"/>
                  </a:gs>
                  <a:gs pos="100000">
                    <a:srgbClr val="00DBD6"/>
                  </a:gs>
                </a:gsLst>
                <a:lin ang="5400000" scaled="1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3887CBE5-90B2-4C3E-A18E-63C5C9282D52}"/>
                </a:ext>
              </a:extLst>
            </p:cNvPr>
            <p:cNvSpPr/>
            <p:nvPr/>
          </p:nvSpPr>
          <p:spPr>
            <a:xfrm rot="4702326">
              <a:off x="8538156" y="4353730"/>
              <a:ext cx="1105579" cy="1366195"/>
            </a:xfrm>
            <a:prstGeom prst="arc">
              <a:avLst>
                <a:gd name="adj1" fmla="val 18024890"/>
                <a:gd name="adj2" fmla="val 0"/>
              </a:avLst>
            </a:prstGeom>
            <a:ln w="76200">
              <a:gradFill>
                <a:gsLst>
                  <a:gs pos="100000">
                    <a:srgbClr val="E6CB00"/>
                  </a:gs>
                  <a:gs pos="0">
                    <a:srgbClr val="00DBD6"/>
                  </a:gs>
                </a:gsLst>
                <a:lin ang="36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7440267B-1C71-41AA-AEC6-F6AD584ACAA7}"/>
                </a:ext>
              </a:extLst>
            </p:cNvPr>
            <p:cNvSpPr/>
            <p:nvPr/>
          </p:nvSpPr>
          <p:spPr>
            <a:xfrm rot="6342665">
              <a:off x="6996904" y="4947237"/>
              <a:ext cx="1105579" cy="1366195"/>
            </a:xfrm>
            <a:prstGeom prst="arc">
              <a:avLst>
                <a:gd name="adj1" fmla="val 18024890"/>
                <a:gd name="adj2" fmla="val 0"/>
              </a:avLst>
            </a:prstGeom>
            <a:ln w="76200">
              <a:gradFill>
                <a:gsLst>
                  <a:gs pos="0">
                    <a:srgbClr val="FFE419"/>
                  </a:gs>
                  <a:gs pos="100000">
                    <a:srgbClr val="82A640"/>
                  </a:gs>
                </a:gsLst>
                <a:lin ang="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DDD4962C-590D-4E3B-9521-E76D0A9497D5}"/>
                </a:ext>
              </a:extLst>
            </p:cNvPr>
            <p:cNvSpPr/>
            <p:nvPr/>
          </p:nvSpPr>
          <p:spPr>
            <a:xfrm rot="10288835">
              <a:off x="2166000" y="3829046"/>
              <a:ext cx="1105579" cy="1366195"/>
            </a:xfrm>
            <a:prstGeom prst="arc">
              <a:avLst>
                <a:gd name="adj1" fmla="val 18024890"/>
                <a:gd name="adj2" fmla="val 0"/>
              </a:avLst>
            </a:prstGeom>
            <a:ln w="76200">
              <a:gradFill>
                <a:gsLst>
                  <a:gs pos="100000">
                    <a:srgbClr val="FF71FF"/>
                  </a:gs>
                  <a:gs pos="0">
                    <a:srgbClr val="82A64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7B074A8D-3F56-4C91-8823-964BBECB14AD}"/>
                </a:ext>
              </a:extLst>
            </p:cNvPr>
            <p:cNvGrpSpPr/>
            <p:nvPr/>
          </p:nvGrpSpPr>
          <p:grpSpPr>
            <a:xfrm>
              <a:off x="5287403" y="2841250"/>
              <a:ext cx="439101" cy="439101"/>
              <a:chOff x="4917889" y="3271807"/>
              <a:chExt cx="439101" cy="439101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74059EE2-C2C4-43D4-8B24-788AA1D3B7D7}"/>
                  </a:ext>
                </a:extLst>
              </p:cNvPr>
              <p:cNvSpPr/>
              <p:nvPr/>
            </p:nvSpPr>
            <p:spPr>
              <a:xfrm>
                <a:off x="4917889" y="3271807"/>
                <a:ext cx="439101" cy="439101"/>
              </a:xfrm>
              <a:prstGeom prst="ellipse">
                <a:avLst/>
              </a:prstGeom>
              <a:gradFill>
                <a:gsLst>
                  <a:gs pos="0">
                    <a:srgbClr val="FFD7C5">
                      <a:alpha val="38000"/>
                    </a:srgbClr>
                  </a:gs>
                  <a:gs pos="100000">
                    <a:srgbClr val="FF702F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w="219710" h="219710"/>
                <a:bevelB w="219710" h="21971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8" name="Graphic 347" descr="Dollar with solid fill">
                <a:extLst>
                  <a:ext uri="{FF2B5EF4-FFF2-40B4-BE49-F238E27FC236}">
                    <a16:creationId xmlns:a16="http://schemas.microsoft.com/office/drawing/2014/main" id="{5B72AE14-B5E4-4797-B1F8-5C0DA1EE1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4986508" y="3335904"/>
                <a:ext cx="297264" cy="29726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B5E8A6D1-9FC2-4AE9-8AE5-3A2C829AD262}"/>
                </a:ext>
              </a:extLst>
            </p:cNvPr>
            <p:cNvSpPr txBox="1"/>
            <p:nvPr/>
          </p:nvSpPr>
          <p:spPr>
            <a:xfrm>
              <a:off x="5946013" y="4070591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  <a:r>
                <a: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893EADA5-7744-4D6F-B444-1760B7900712}"/>
                </a:ext>
              </a:extLst>
            </p:cNvPr>
            <p:cNvSpPr txBox="1"/>
            <p:nvPr/>
          </p:nvSpPr>
          <p:spPr>
            <a:xfrm>
              <a:off x="4801699" y="3079871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2024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DD4560B5-BD43-41D7-8542-DA6F35992D32}"/>
                </a:ext>
              </a:extLst>
            </p:cNvPr>
            <p:cNvSpPr txBox="1"/>
            <p:nvPr/>
          </p:nvSpPr>
          <p:spPr>
            <a:xfrm>
              <a:off x="5526570" y="4216294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2060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7C8134E4-E978-4F62-B955-AC8FCCEA81C2}"/>
                </a:ext>
              </a:extLst>
            </p:cNvPr>
            <p:cNvSpPr txBox="1"/>
            <p:nvPr/>
          </p:nvSpPr>
          <p:spPr>
            <a:xfrm>
              <a:off x="6294868" y="3014800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2050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0E0D2D5-561F-47F3-9EEA-346DD4D411D9}"/>
                </a:ext>
              </a:extLst>
            </p:cNvPr>
            <p:cNvSpPr/>
            <p:nvPr/>
          </p:nvSpPr>
          <p:spPr>
            <a:xfrm rot="309213">
              <a:off x="5675269" y="2899529"/>
              <a:ext cx="1376312" cy="345139"/>
            </a:xfrm>
            <a:prstGeom prst="arc">
              <a:avLst>
                <a:gd name="adj1" fmla="val 11003356"/>
                <a:gd name="adj2" fmla="val 20809936"/>
              </a:avLst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54C7F960-852A-475F-9891-4A190AC6B236}"/>
                </a:ext>
              </a:extLst>
            </p:cNvPr>
            <p:cNvSpPr/>
            <p:nvPr/>
          </p:nvSpPr>
          <p:spPr>
            <a:xfrm rot="8595209">
              <a:off x="5758493" y="3109295"/>
              <a:ext cx="1627291" cy="1083144"/>
            </a:xfrm>
            <a:prstGeom prst="arc">
              <a:avLst>
                <a:gd name="adj1" fmla="val 11003356"/>
                <a:gd name="adj2" fmla="val 18965131"/>
              </a:avLst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5EE90246-B60D-4BBF-8181-F8645FD91C4E}"/>
                </a:ext>
              </a:extLst>
            </p:cNvPr>
            <p:cNvSpPr/>
            <p:nvPr/>
          </p:nvSpPr>
          <p:spPr>
            <a:xfrm rot="13004791" flipH="1">
              <a:off x="5246568" y="3131651"/>
              <a:ext cx="1627291" cy="1083144"/>
            </a:xfrm>
            <a:prstGeom prst="arc">
              <a:avLst>
                <a:gd name="adj1" fmla="val 11003356"/>
                <a:gd name="adj2" fmla="val 18419190"/>
              </a:avLst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A7601-5A7C-4D33-8A95-FBBF635FB3F4}"/>
                </a:ext>
              </a:extLst>
            </p:cNvPr>
            <p:cNvSpPr txBox="1"/>
            <p:nvPr/>
          </p:nvSpPr>
          <p:spPr>
            <a:xfrm>
              <a:off x="5647070" y="3198715"/>
              <a:ext cx="1253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and National Measures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F372C57-1245-45A0-B2C7-3645400EB056}"/>
                </a:ext>
              </a:extLst>
            </p:cNvPr>
            <p:cNvSpPr txBox="1"/>
            <p:nvPr/>
          </p:nvSpPr>
          <p:spPr>
            <a:xfrm>
              <a:off x="4973613" y="3720540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14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13D3CD01-0A65-4C43-B447-2423CA586A53}"/>
                </a:ext>
              </a:extLst>
            </p:cNvPr>
            <p:cNvSpPr txBox="1"/>
            <p:nvPr/>
          </p:nvSpPr>
          <p:spPr>
            <a:xfrm>
              <a:off x="6941595" y="3720003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2A58E9D4-C138-43E9-A94E-C66D04F2AD5C}"/>
                </a:ext>
              </a:extLst>
            </p:cNvPr>
            <p:cNvSpPr txBox="1"/>
            <p:nvPr/>
          </p:nvSpPr>
          <p:spPr>
            <a:xfrm>
              <a:off x="5976172" y="2634193"/>
              <a:ext cx="621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2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E97111-B268-4EE9-89F2-05342B5413C9}"/>
              </a:ext>
            </a:extLst>
          </p:cNvPr>
          <p:cNvGrpSpPr/>
          <p:nvPr/>
        </p:nvGrpSpPr>
        <p:grpSpPr>
          <a:xfrm>
            <a:off x="1317168" y="-1786619"/>
            <a:ext cx="8360952" cy="12789343"/>
            <a:chOff x="1317168" y="-1786619"/>
            <a:chExt cx="8360952" cy="127893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B94A86-E258-0D8E-4DF6-FA7A584CA8BA}"/>
                </a:ext>
              </a:extLst>
            </p:cNvPr>
            <p:cNvGrpSpPr/>
            <p:nvPr/>
          </p:nvGrpSpPr>
          <p:grpSpPr>
            <a:xfrm>
              <a:off x="1631239" y="-1684047"/>
              <a:ext cx="8046881" cy="12686771"/>
              <a:chOff x="1631239" y="-1684047"/>
              <a:chExt cx="8046881" cy="12686771"/>
            </a:xfrm>
          </p:grpSpPr>
          <p:sp>
            <p:nvSpPr>
              <p:cNvPr id="10157" name="Rectangle 6232">
                <a:extLst>
                  <a:ext uri="{FF2B5EF4-FFF2-40B4-BE49-F238E27FC236}">
                    <a16:creationId xmlns:a16="http://schemas.microsoft.com/office/drawing/2014/main" id="{F64ED6EE-F2B5-AD21-D98B-32AA62D5C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378" y="4258759"/>
                <a:ext cx="361663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Relative Variation of Unit NPV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43" name="Line 6004">
                <a:extLst>
                  <a:ext uri="{FF2B5EF4-FFF2-40B4-BE49-F238E27FC236}">
                    <a16:creationId xmlns:a16="http://schemas.microsoft.com/office/drawing/2014/main" id="{D1003A14-0A28-2D1E-A30E-43973AC50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5611" y="3567590"/>
                <a:ext cx="5397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4" name="Line 6005">
                <a:extLst>
                  <a:ext uri="{FF2B5EF4-FFF2-40B4-BE49-F238E27FC236}">
                    <a16:creationId xmlns:a16="http://schemas.microsoft.com/office/drawing/2014/main" id="{DD7518A6-7D2A-B354-6E95-2D6B2B6D3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6273" y="3439003"/>
                <a:ext cx="3190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5" name="Line 6006">
                <a:extLst>
                  <a:ext uri="{FF2B5EF4-FFF2-40B4-BE49-F238E27FC236}">
                    <a16:creationId xmlns:a16="http://schemas.microsoft.com/office/drawing/2014/main" id="{2D723FB5-C5C9-D51C-370E-B1E14963D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23211" y="3310415"/>
                <a:ext cx="6921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6" name="Line 6007">
                <a:extLst>
                  <a:ext uri="{FF2B5EF4-FFF2-40B4-BE49-F238E27FC236}">
                    <a16:creationId xmlns:a16="http://schemas.microsoft.com/office/drawing/2014/main" id="{BB67E840-D2D0-B4C1-C547-33D0F6EA7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78786" y="3180240"/>
                <a:ext cx="5365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7" name="Line 6008">
                <a:extLst>
                  <a:ext uri="{FF2B5EF4-FFF2-40B4-BE49-F238E27FC236}">
                    <a16:creationId xmlns:a16="http://schemas.microsoft.com/office/drawing/2014/main" id="{22E4904D-03E2-39B3-7554-BD6F3EF18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85111" y="3053240"/>
                <a:ext cx="730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8" name="Line 6009">
                <a:extLst>
                  <a:ext uri="{FF2B5EF4-FFF2-40B4-BE49-F238E27FC236}">
                    <a16:creationId xmlns:a16="http://schemas.microsoft.com/office/drawing/2014/main" id="{A57013F4-4787-AC15-D5ED-F8DDE0ACC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2873" y="2923065"/>
                <a:ext cx="852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9" name="Line 6010">
                <a:extLst>
                  <a:ext uri="{FF2B5EF4-FFF2-40B4-BE49-F238E27FC236}">
                    <a16:creationId xmlns:a16="http://schemas.microsoft.com/office/drawing/2014/main" id="{730C3941-6E77-1CB3-60FC-0F49A4DB6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0373" y="2794478"/>
                <a:ext cx="5349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0" name="Line 6011">
                <a:extLst>
                  <a:ext uri="{FF2B5EF4-FFF2-40B4-BE49-F238E27FC236}">
                    <a16:creationId xmlns:a16="http://schemas.microsoft.com/office/drawing/2014/main" id="{9C5F1175-91D1-0CC5-3E70-C71849B24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56523" y="2664303"/>
                <a:ext cx="858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1" name="Line 6012">
                <a:extLst>
                  <a:ext uri="{FF2B5EF4-FFF2-40B4-BE49-F238E27FC236}">
                    <a16:creationId xmlns:a16="http://schemas.microsoft.com/office/drawing/2014/main" id="{288E612F-816F-3012-E61B-9F8E86D5C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54936" y="2537303"/>
                <a:ext cx="8604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2" name="Line 6013">
                <a:extLst>
                  <a:ext uri="{FF2B5EF4-FFF2-40B4-BE49-F238E27FC236}">
                    <a16:creationId xmlns:a16="http://schemas.microsoft.com/office/drawing/2014/main" id="{04ACD348-94EC-B3CA-9049-73FC05DE9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4036" y="2407128"/>
                <a:ext cx="4413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3" name="Line 6014">
                <a:extLst>
                  <a:ext uri="{FF2B5EF4-FFF2-40B4-BE49-F238E27FC236}">
                    <a16:creationId xmlns:a16="http://schemas.microsoft.com/office/drawing/2014/main" id="{B4F92D24-972C-DB5B-4BF7-2D93BD063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50173" y="2278540"/>
                <a:ext cx="865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4" name="Line 6015">
                <a:extLst>
                  <a:ext uri="{FF2B5EF4-FFF2-40B4-BE49-F238E27FC236}">
                    <a16:creationId xmlns:a16="http://schemas.microsoft.com/office/drawing/2014/main" id="{20D3349C-E055-1B28-7823-8CF9B97CF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67673" y="2148365"/>
                <a:ext cx="5476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5" name="Line 6016">
                <a:extLst>
                  <a:ext uri="{FF2B5EF4-FFF2-40B4-BE49-F238E27FC236}">
                    <a16:creationId xmlns:a16="http://schemas.microsoft.com/office/drawing/2014/main" id="{62673DFA-DCB6-3FAE-73FB-16EB1F4FC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123" y="2021365"/>
                <a:ext cx="5032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6" name="Line 6017">
                <a:extLst>
                  <a:ext uri="{FF2B5EF4-FFF2-40B4-BE49-F238E27FC236}">
                    <a16:creationId xmlns:a16="http://schemas.microsoft.com/office/drawing/2014/main" id="{081B82F1-8948-5802-D1F6-8495FE925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3823" y="1891190"/>
                <a:ext cx="871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7" name="Line 6018">
                <a:extLst>
                  <a:ext uri="{FF2B5EF4-FFF2-40B4-BE49-F238E27FC236}">
                    <a16:creationId xmlns:a16="http://schemas.microsoft.com/office/drawing/2014/main" id="{D1AB0438-BE0B-B0F7-4669-1769F1DCD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00998" y="1762603"/>
                <a:ext cx="614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8" name="Line 6019">
                <a:extLst>
                  <a:ext uri="{FF2B5EF4-FFF2-40B4-BE49-F238E27FC236}">
                    <a16:creationId xmlns:a16="http://schemas.microsoft.com/office/drawing/2014/main" id="{E6D92942-3968-965E-219D-2DF492FDB0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0648" y="1634015"/>
                <a:ext cx="874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9" name="Line 6020">
                <a:extLst>
                  <a:ext uri="{FF2B5EF4-FFF2-40B4-BE49-F238E27FC236}">
                    <a16:creationId xmlns:a16="http://schemas.microsoft.com/office/drawing/2014/main" id="{A132E356-E840-FA7E-28C8-903DAC44E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7473" y="1505428"/>
                <a:ext cx="8778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0" name="Line 6021">
                <a:extLst>
                  <a:ext uri="{FF2B5EF4-FFF2-40B4-BE49-F238E27FC236}">
                    <a16:creationId xmlns:a16="http://schemas.microsoft.com/office/drawing/2014/main" id="{09527BC2-B462-A543-FEE7-ED0749512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35886" y="1376840"/>
                <a:ext cx="879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1" name="Line 6022">
                <a:extLst>
                  <a:ext uri="{FF2B5EF4-FFF2-40B4-BE49-F238E27FC236}">
                    <a16:creationId xmlns:a16="http://schemas.microsoft.com/office/drawing/2014/main" id="{A89ECA25-0A69-4441-3AA7-B8E6B4ED6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20061" y="1246665"/>
                <a:ext cx="495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2" name="Line 6023">
                <a:extLst>
                  <a:ext uri="{FF2B5EF4-FFF2-40B4-BE49-F238E27FC236}">
                    <a16:creationId xmlns:a16="http://schemas.microsoft.com/office/drawing/2014/main" id="{60EAF200-65F9-20B0-2AEE-556DF19107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40673" y="1118078"/>
                <a:ext cx="6746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3" name="Line 6024">
                <a:extLst>
                  <a:ext uri="{FF2B5EF4-FFF2-40B4-BE49-F238E27FC236}">
                    <a16:creationId xmlns:a16="http://schemas.microsoft.com/office/drawing/2014/main" id="{6CC9439B-3AE9-446C-48FE-65311D364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40673" y="989490"/>
                <a:ext cx="6746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4" name="Line 6025">
                <a:extLst>
                  <a:ext uri="{FF2B5EF4-FFF2-40B4-BE49-F238E27FC236}">
                    <a16:creationId xmlns:a16="http://schemas.microsoft.com/office/drawing/2014/main" id="{5637B067-A339-321C-F986-9A2EB9704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9086" y="860903"/>
                <a:ext cx="676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5" name="Line 6026">
                <a:extLst>
                  <a:ext uri="{FF2B5EF4-FFF2-40B4-BE49-F238E27FC236}">
                    <a16:creationId xmlns:a16="http://schemas.microsoft.com/office/drawing/2014/main" id="{3795DD71-0EC4-D9A8-12DE-D3FC5E150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7498" y="730728"/>
                <a:ext cx="6778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6" name="Line 6027">
                <a:extLst>
                  <a:ext uri="{FF2B5EF4-FFF2-40B4-BE49-F238E27FC236}">
                    <a16:creationId xmlns:a16="http://schemas.microsoft.com/office/drawing/2014/main" id="{6652B9BE-4E9E-A726-D7D5-F5B614293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9398" y="602140"/>
                <a:ext cx="7159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7" name="Line 6028">
                <a:extLst>
                  <a:ext uri="{FF2B5EF4-FFF2-40B4-BE49-F238E27FC236}">
                    <a16:creationId xmlns:a16="http://schemas.microsoft.com/office/drawing/2014/main" id="{C8B616B3-F4C2-39DE-DFBF-ED891A415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5911" y="473553"/>
                <a:ext cx="6794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8" name="Line 6029">
                <a:extLst>
                  <a:ext uri="{FF2B5EF4-FFF2-40B4-BE49-F238E27FC236}">
                    <a16:creationId xmlns:a16="http://schemas.microsoft.com/office/drawing/2014/main" id="{3AB7429D-B843-5CAF-2F61-401009F97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5748" y="344965"/>
                <a:ext cx="7096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9" name="Line 6030">
                <a:extLst>
                  <a:ext uri="{FF2B5EF4-FFF2-40B4-BE49-F238E27FC236}">
                    <a16:creationId xmlns:a16="http://schemas.microsoft.com/office/drawing/2014/main" id="{C743A8BD-70A7-4B81-E9E0-038B51E0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4323" y="214790"/>
                <a:ext cx="681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0" name="Line 6031">
                <a:extLst>
                  <a:ext uri="{FF2B5EF4-FFF2-40B4-BE49-F238E27FC236}">
                    <a16:creationId xmlns:a16="http://schemas.microsoft.com/office/drawing/2014/main" id="{23F50947-20FD-7EF6-23F6-DE82A3800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2098" y="86203"/>
                <a:ext cx="7032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1" name="Line 6032">
                <a:extLst>
                  <a:ext uri="{FF2B5EF4-FFF2-40B4-BE49-F238E27FC236}">
                    <a16:creationId xmlns:a16="http://schemas.microsoft.com/office/drawing/2014/main" id="{BCCE1547-9564-B031-8FA8-DF7C3543C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8798" y="-42385"/>
                <a:ext cx="4365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2" name="Line 6033">
                <a:extLst>
                  <a:ext uri="{FF2B5EF4-FFF2-40B4-BE49-F238E27FC236}">
                    <a16:creationId xmlns:a16="http://schemas.microsoft.com/office/drawing/2014/main" id="{A9F8582C-ADDA-ED43-C28E-25F6838AC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8186" y="-170972"/>
                <a:ext cx="257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3" name="Line 6034">
                <a:extLst>
                  <a:ext uri="{FF2B5EF4-FFF2-40B4-BE49-F238E27FC236}">
                    <a16:creationId xmlns:a16="http://schemas.microsoft.com/office/drawing/2014/main" id="{AEB7A954-FC06-0CC3-FE37-D8E6647BF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7661" y="-299560"/>
                <a:ext cx="6477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4" name="Line 6035">
                <a:extLst>
                  <a:ext uri="{FF2B5EF4-FFF2-40B4-BE49-F238E27FC236}">
                    <a16:creationId xmlns:a16="http://schemas.microsoft.com/office/drawing/2014/main" id="{0CB00080-2F29-22AB-FF9F-BF60048C5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3098" y="-429735"/>
                <a:ext cx="3222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5" name="Line 6036">
                <a:extLst>
                  <a:ext uri="{FF2B5EF4-FFF2-40B4-BE49-F238E27FC236}">
                    <a16:creationId xmlns:a16="http://schemas.microsoft.com/office/drawing/2014/main" id="{0524912D-4018-1D26-B208-7BA460603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1511" y="-556735"/>
                <a:ext cx="3238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6" name="Line 6037">
                <a:extLst>
                  <a:ext uri="{FF2B5EF4-FFF2-40B4-BE49-F238E27FC236}">
                    <a16:creationId xmlns:a16="http://schemas.microsoft.com/office/drawing/2014/main" id="{81B7763E-4913-E1B4-6B28-C1DFF0586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8336" y="-686910"/>
                <a:ext cx="3270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7" name="Line 6038">
                <a:extLst>
                  <a:ext uri="{FF2B5EF4-FFF2-40B4-BE49-F238E27FC236}">
                    <a16:creationId xmlns:a16="http://schemas.microsoft.com/office/drawing/2014/main" id="{F913388D-F716-349B-8410-DF19F3DB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5161" y="-815497"/>
                <a:ext cx="3302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8" name="Line 6039">
                <a:extLst>
                  <a:ext uri="{FF2B5EF4-FFF2-40B4-BE49-F238E27FC236}">
                    <a16:creationId xmlns:a16="http://schemas.microsoft.com/office/drawing/2014/main" id="{7CDA7B48-17C6-0AE9-A279-188585580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1986" y="-945672"/>
                <a:ext cx="3333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9" name="Line 6040">
                <a:extLst>
                  <a:ext uri="{FF2B5EF4-FFF2-40B4-BE49-F238E27FC236}">
                    <a16:creationId xmlns:a16="http://schemas.microsoft.com/office/drawing/2014/main" id="{14BC2FBF-3BFF-8265-1E11-89BC2ED89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0398" y="-1072672"/>
                <a:ext cx="3349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1" name="Line 6042">
                <a:extLst>
                  <a:ext uri="{FF2B5EF4-FFF2-40B4-BE49-F238E27FC236}">
                    <a16:creationId xmlns:a16="http://schemas.microsoft.com/office/drawing/2014/main" id="{08EBD24B-DD18-4272-E6A3-0A774B25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5611" y="3567590"/>
                <a:ext cx="9556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2" name="Line 6043">
                <a:extLst>
                  <a:ext uri="{FF2B5EF4-FFF2-40B4-BE49-F238E27FC236}">
                    <a16:creationId xmlns:a16="http://schemas.microsoft.com/office/drawing/2014/main" id="{EABBDD3B-1BDB-28F4-8B28-6A623107C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6273" y="3439003"/>
                <a:ext cx="6699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3" name="Line 6044">
                <a:extLst>
                  <a:ext uri="{FF2B5EF4-FFF2-40B4-BE49-F238E27FC236}">
                    <a16:creationId xmlns:a16="http://schemas.microsoft.com/office/drawing/2014/main" id="{9D6B9D5A-8E94-3585-A49C-B466320B9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3211" y="3310415"/>
                <a:ext cx="13573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4" name="Line 6045">
                <a:extLst>
                  <a:ext uri="{FF2B5EF4-FFF2-40B4-BE49-F238E27FC236}">
                    <a16:creationId xmlns:a16="http://schemas.microsoft.com/office/drawing/2014/main" id="{D980ACA0-954E-B934-657D-A9C2510DC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8786" y="3180240"/>
                <a:ext cx="9525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5" name="Line 6046">
                <a:extLst>
                  <a:ext uri="{FF2B5EF4-FFF2-40B4-BE49-F238E27FC236}">
                    <a16:creationId xmlns:a16="http://schemas.microsoft.com/office/drawing/2014/main" id="{22F7E7E7-A170-BF1F-3C17-4726E9CF5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111" y="3053240"/>
                <a:ext cx="11652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6" name="Line 6047">
                <a:extLst>
                  <a:ext uri="{FF2B5EF4-FFF2-40B4-BE49-F238E27FC236}">
                    <a16:creationId xmlns:a16="http://schemas.microsoft.com/office/drawing/2014/main" id="{6010380E-F3C3-5F1B-DD7F-898219980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2873" y="2923065"/>
                <a:ext cx="11604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7" name="Line 6048">
                <a:extLst>
                  <a:ext uri="{FF2B5EF4-FFF2-40B4-BE49-F238E27FC236}">
                    <a16:creationId xmlns:a16="http://schemas.microsoft.com/office/drawing/2014/main" id="{6D34F776-52D7-4B49-7D65-5BACFD6A5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0373" y="2794478"/>
                <a:ext cx="9509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8" name="Line 6049">
                <a:extLst>
                  <a:ext uri="{FF2B5EF4-FFF2-40B4-BE49-F238E27FC236}">
                    <a16:creationId xmlns:a16="http://schemas.microsoft.com/office/drawing/2014/main" id="{C1294FB5-F40E-CB6D-CF6B-5867018D3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523" y="2664303"/>
                <a:ext cx="11684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9" name="Line 6050">
                <a:extLst>
                  <a:ext uri="{FF2B5EF4-FFF2-40B4-BE49-F238E27FC236}">
                    <a16:creationId xmlns:a16="http://schemas.microsoft.com/office/drawing/2014/main" id="{C0C4CA56-4DA3-F4AF-22D5-F2C11B20E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4936" y="2537303"/>
                <a:ext cx="11699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0" name="Line 6051">
                <a:extLst>
                  <a:ext uri="{FF2B5EF4-FFF2-40B4-BE49-F238E27FC236}">
                    <a16:creationId xmlns:a16="http://schemas.microsoft.com/office/drawing/2014/main" id="{5FC32DA0-15FF-DCF1-B468-9E98EAA053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036" y="2407128"/>
                <a:ext cx="10318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1" name="Line 6052">
                <a:extLst>
                  <a:ext uri="{FF2B5EF4-FFF2-40B4-BE49-F238E27FC236}">
                    <a16:creationId xmlns:a16="http://schemas.microsoft.com/office/drawing/2014/main" id="{84160B9F-74B9-6DFE-4165-9371B3E28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173" y="2278540"/>
                <a:ext cx="11763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2" name="Line 6053">
                <a:extLst>
                  <a:ext uri="{FF2B5EF4-FFF2-40B4-BE49-F238E27FC236}">
                    <a16:creationId xmlns:a16="http://schemas.microsoft.com/office/drawing/2014/main" id="{B6443D29-9EC0-8F34-B265-0699AAD46D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673" y="2148365"/>
                <a:ext cx="9652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3" name="Line 6054">
                <a:extLst>
                  <a:ext uri="{FF2B5EF4-FFF2-40B4-BE49-F238E27FC236}">
                    <a16:creationId xmlns:a16="http://schemas.microsoft.com/office/drawing/2014/main" id="{5C404129-AAE6-472F-CDB1-3B0E1773C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123" y="2021365"/>
                <a:ext cx="10112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4" name="Line 6055">
                <a:extLst>
                  <a:ext uri="{FF2B5EF4-FFF2-40B4-BE49-F238E27FC236}">
                    <a16:creationId xmlns:a16="http://schemas.microsoft.com/office/drawing/2014/main" id="{EED5B010-9232-F0B2-554F-D13A98315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3823" y="1891190"/>
                <a:ext cx="11842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5" name="Line 6056">
                <a:extLst>
                  <a:ext uri="{FF2B5EF4-FFF2-40B4-BE49-F238E27FC236}">
                    <a16:creationId xmlns:a16="http://schemas.microsoft.com/office/drawing/2014/main" id="{CC179F7B-6405-2243-9E4F-8F62E7012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0998" y="1762603"/>
                <a:ext cx="8572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6" name="Line 6057">
                <a:extLst>
                  <a:ext uri="{FF2B5EF4-FFF2-40B4-BE49-F238E27FC236}">
                    <a16:creationId xmlns:a16="http://schemas.microsoft.com/office/drawing/2014/main" id="{8882FABD-96D9-9DE1-9D09-16F47ADC1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0648" y="1634015"/>
                <a:ext cx="11874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7" name="Line 6058">
                <a:extLst>
                  <a:ext uri="{FF2B5EF4-FFF2-40B4-BE49-F238E27FC236}">
                    <a16:creationId xmlns:a16="http://schemas.microsoft.com/office/drawing/2014/main" id="{FF6F0023-5D49-5355-F46A-419C7F49F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7473" y="1505428"/>
                <a:ext cx="11922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8" name="Line 6059">
                <a:extLst>
                  <a:ext uri="{FF2B5EF4-FFF2-40B4-BE49-F238E27FC236}">
                    <a16:creationId xmlns:a16="http://schemas.microsoft.com/office/drawing/2014/main" id="{233151FC-BA77-6FE9-B721-3F3C1D84C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5886" y="1376840"/>
                <a:ext cx="11938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9" name="Line 6060">
                <a:extLst>
                  <a:ext uri="{FF2B5EF4-FFF2-40B4-BE49-F238E27FC236}">
                    <a16:creationId xmlns:a16="http://schemas.microsoft.com/office/drawing/2014/main" id="{5F00FCEF-5590-EE46-2813-71D70C856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0061" y="1246665"/>
                <a:ext cx="9318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0" name="Line 6061">
                <a:extLst>
                  <a:ext uri="{FF2B5EF4-FFF2-40B4-BE49-F238E27FC236}">
                    <a16:creationId xmlns:a16="http://schemas.microsoft.com/office/drawing/2014/main" id="{C927369D-A1A4-A190-4626-F8DA6BD01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673" y="1118078"/>
                <a:ext cx="11112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1" name="Line 6062">
                <a:extLst>
                  <a:ext uri="{FF2B5EF4-FFF2-40B4-BE49-F238E27FC236}">
                    <a16:creationId xmlns:a16="http://schemas.microsoft.com/office/drawing/2014/main" id="{10B52F5E-7F3E-33EB-812E-E45F81C92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673" y="989490"/>
                <a:ext cx="11112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2" name="Line 6063">
                <a:extLst>
                  <a:ext uri="{FF2B5EF4-FFF2-40B4-BE49-F238E27FC236}">
                    <a16:creationId xmlns:a16="http://schemas.microsoft.com/office/drawing/2014/main" id="{0C544100-36D2-B48A-910B-109587669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9086" y="860903"/>
                <a:ext cx="11128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3" name="Line 6064">
                <a:extLst>
                  <a:ext uri="{FF2B5EF4-FFF2-40B4-BE49-F238E27FC236}">
                    <a16:creationId xmlns:a16="http://schemas.microsoft.com/office/drawing/2014/main" id="{66E6BD2A-2D4B-5B7B-5B6F-4A6BA255D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7498" y="730728"/>
                <a:ext cx="11144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4" name="Line 6065">
                <a:extLst>
                  <a:ext uri="{FF2B5EF4-FFF2-40B4-BE49-F238E27FC236}">
                    <a16:creationId xmlns:a16="http://schemas.microsoft.com/office/drawing/2014/main" id="{9307AF3A-F089-B72A-E390-11FF26680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9398" y="602140"/>
                <a:ext cx="11461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5" name="Line 6066">
                <a:extLst>
                  <a:ext uri="{FF2B5EF4-FFF2-40B4-BE49-F238E27FC236}">
                    <a16:creationId xmlns:a16="http://schemas.microsoft.com/office/drawing/2014/main" id="{1B2C8FD7-707D-D861-6841-0C4BFA87D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911" y="473553"/>
                <a:ext cx="11176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6" name="Line 6067">
                <a:extLst>
                  <a:ext uri="{FF2B5EF4-FFF2-40B4-BE49-F238E27FC236}">
                    <a16:creationId xmlns:a16="http://schemas.microsoft.com/office/drawing/2014/main" id="{25175494-F14D-B842-B59A-2DACFEFE5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5748" y="344965"/>
                <a:ext cx="11398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7" name="Line 6068">
                <a:extLst>
                  <a:ext uri="{FF2B5EF4-FFF2-40B4-BE49-F238E27FC236}">
                    <a16:creationId xmlns:a16="http://schemas.microsoft.com/office/drawing/2014/main" id="{5712EB29-EC60-B99D-F609-08A69BEF7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4323" y="214790"/>
                <a:ext cx="13684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8" name="Line 6069">
                <a:extLst>
                  <a:ext uri="{FF2B5EF4-FFF2-40B4-BE49-F238E27FC236}">
                    <a16:creationId xmlns:a16="http://schemas.microsoft.com/office/drawing/2014/main" id="{2F2885B9-7B19-F4F7-959C-141CE320F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098" y="86203"/>
                <a:ext cx="11318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9" name="Line 6070">
                <a:extLst>
                  <a:ext uri="{FF2B5EF4-FFF2-40B4-BE49-F238E27FC236}">
                    <a16:creationId xmlns:a16="http://schemas.microsoft.com/office/drawing/2014/main" id="{71F17CD2-6319-AF42-CFCB-DF25DDFF3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8798" y="-42385"/>
                <a:ext cx="7762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0" name="Line 6071">
                <a:extLst>
                  <a:ext uri="{FF2B5EF4-FFF2-40B4-BE49-F238E27FC236}">
                    <a16:creationId xmlns:a16="http://schemas.microsoft.com/office/drawing/2014/main" id="{557DA612-DF17-E285-3F66-438DB2653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8186" y="-170972"/>
                <a:ext cx="5969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1" name="Line 6072">
                <a:extLst>
                  <a:ext uri="{FF2B5EF4-FFF2-40B4-BE49-F238E27FC236}">
                    <a16:creationId xmlns:a16="http://schemas.microsoft.com/office/drawing/2014/main" id="{0B8647B5-A8E0-3881-8BDD-5E4A38645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7661" y="-299560"/>
                <a:ext cx="10874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2" name="Line 6073">
                <a:extLst>
                  <a:ext uri="{FF2B5EF4-FFF2-40B4-BE49-F238E27FC236}">
                    <a16:creationId xmlns:a16="http://schemas.microsoft.com/office/drawing/2014/main" id="{118929B1-4B3F-97C3-DD6B-DBCC115F9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3098" y="-429735"/>
                <a:ext cx="7064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3" name="Line 6074">
                <a:extLst>
                  <a:ext uri="{FF2B5EF4-FFF2-40B4-BE49-F238E27FC236}">
                    <a16:creationId xmlns:a16="http://schemas.microsoft.com/office/drawing/2014/main" id="{ED0BBF13-30F0-7532-F4CD-4D2C79360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1511" y="-556735"/>
                <a:ext cx="7096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4" name="Line 6075">
                <a:extLst>
                  <a:ext uri="{FF2B5EF4-FFF2-40B4-BE49-F238E27FC236}">
                    <a16:creationId xmlns:a16="http://schemas.microsoft.com/office/drawing/2014/main" id="{080E231F-505C-698F-D821-728BC4FFC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8336" y="-686910"/>
                <a:ext cx="7127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5" name="Line 6076">
                <a:extLst>
                  <a:ext uri="{FF2B5EF4-FFF2-40B4-BE49-F238E27FC236}">
                    <a16:creationId xmlns:a16="http://schemas.microsoft.com/office/drawing/2014/main" id="{967CB8D6-D290-A801-8B23-7A9AE72E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161" y="-815497"/>
                <a:ext cx="7175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6" name="Line 6077">
                <a:extLst>
                  <a:ext uri="{FF2B5EF4-FFF2-40B4-BE49-F238E27FC236}">
                    <a16:creationId xmlns:a16="http://schemas.microsoft.com/office/drawing/2014/main" id="{F1DA329E-B0DE-0CF8-B224-E30A3A524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1986" y="-945672"/>
                <a:ext cx="7207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7" name="Line 6078">
                <a:extLst>
                  <a:ext uri="{FF2B5EF4-FFF2-40B4-BE49-F238E27FC236}">
                    <a16:creationId xmlns:a16="http://schemas.microsoft.com/office/drawing/2014/main" id="{A1DB29EF-D79B-BD8C-671B-03C20D04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0398" y="-1072672"/>
                <a:ext cx="7239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9" name="Oval 6080">
                <a:extLst>
                  <a:ext uri="{FF2B5EF4-FFF2-40B4-BE49-F238E27FC236}">
                    <a16:creationId xmlns:a16="http://schemas.microsoft.com/office/drawing/2014/main" id="{C472CC32-A607-131E-8591-F20DB6494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3513616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0" name="Oval 6081">
                <a:extLst>
                  <a:ext uri="{FF2B5EF4-FFF2-40B4-BE49-F238E27FC236}">
                    <a16:creationId xmlns:a16="http://schemas.microsoft.com/office/drawing/2014/main" id="{1A0DD6A5-0047-D64C-925A-6271574D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33850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1" name="Oval 6082">
                <a:extLst>
                  <a:ext uri="{FF2B5EF4-FFF2-40B4-BE49-F238E27FC236}">
                    <a16:creationId xmlns:a16="http://schemas.microsoft.com/office/drawing/2014/main" id="{984274C3-C788-C07B-BB8B-183B8D0CD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3254853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2" name="Oval 6083">
                <a:extLst>
                  <a:ext uri="{FF2B5EF4-FFF2-40B4-BE49-F238E27FC236}">
                    <a16:creationId xmlns:a16="http://schemas.microsoft.com/office/drawing/2014/main" id="{0695F0F5-1278-142B-DD66-60A002747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3126266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3" name="Oval 6084">
                <a:extLst>
                  <a:ext uri="{FF2B5EF4-FFF2-40B4-BE49-F238E27FC236}">
                    <a16:creationId xmlns:a16="http://schemas.microsoft.com/office/drawing/2014/main" id="{A818B2B2-A2DE-B49B-7A65-6863D0457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997678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4" name="Oval 6085">
                <a:extLst>
                  <a:ext uri="{FF2B5EF4-FFF2-40B4-BE49-F238E27FC236}">
                    <a16:creationId xmlns:a16="http://schemas.microsoft.com/office/drawing/2014/main" id="{23144EA8-F46F-B033-22C3-3F32A1FB1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869091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5" name="Oval 6086">
                <a:extLst>
                  <a:ext uri="{FF2B5EF4-FFF2-40B4-BE49-F238E27FC236}">
                    <a16:creationId xmlns:a16="http://schemas.microsoft.com/office/drawing/2014/main" id="{89E8F7D3-69EA-1BDE-174F-6EA21B4B3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74050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6" name="Oval 6087">
                <a:extLst>
                  <a:ext uri="{FF2B5EF4-FFF2-40B4-BE49-F238E27FC236}">
                    <a16:creationId xmlns:a16="http://schemas.microsoft.com/office/drawing/2014/main" id="{4A421CC3-4DBF-6930-5DCF-30834CDA3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6103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7" name="Oval 6088">
                <a:extLst>
                  <a:ext uri="{FF2B5EF4-FFF2-40B4-BE49-F238E27FC236}">
                    <a16:creationId xmlns:a16="http://schemas.microsoft.com/office/drawing/2014/main" id="{E79EF285-DD81-8B2E-90DD-1ED10C002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4833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8" name="Oval 6089">
                <a:extLst>
                  <a:ext uri="{FF2B5EF4-FFF2-40B4-BE49-F238E27FC236}">
                    <a16:creationId xmlns:a16="http://schemas.microsoft.com/office/drawing/2014/main" id="{9DA3A29C-F50C-7DD1-5242-76CD08453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35315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9" name="Oval 6090">
                <a:extLst>
                  <a:ext uri="{FF2B5EF4-FFF2-40B4-BE49-F238E27FC236}">
                    <a16:creationId xmlns:a16="http://schemas.microsoft.com/office/drawing/2014/main" id="{5BDB1F2C-5F5F-E63E-9FFC-F0B4C4FFE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224566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0" name="Oval 6091">
                <a:extLst>
                  <a:ext uri="{FF2B5EF4-FFF2-40B4-BE49-F238E27FC236}">
                    <a16:creationId xmlns:a16="http://schemas.microsoft.com/office/drawing/2014/main" id="{879D544A-08E8-0599-8DAB-2A03DB14C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094391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1" name="Oval 6092">
                <a:extLst>
                  <a:ext uri="{FF2B5EF4-FFF2-40B4-BE49-F238E27FC236}">
                    <a16:creationId xmlns:a16="http://schemas.microsoft.com/office/drawing/2014/main" id="{EC457580-BC3F-A219-4C71-780B6CAD8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967391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2" name="Oval 6093">
                <a:extLst>
                  <a:ext uri="{FF2B5EF4-FFF2-40B4-BE49-F238E27FC236}">
                    <a16:creationId xmlns:a16="http://schemas.microsoft.com/office/drawing/2014/main" id="{9FEA2D64-1A7C-D9F6-177D-940E47AD7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837216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3" name="Oval 6094">
                <a:extLst>
                  <a:ext uri="{FF2B5EF4-FFF2-40B4-BE49-F238E27FC236}">
                    <a16:creationId xmlns:a16="http://schemas.microsoft.com/office/drawing/2014/main" id="{9773790A-E61B-8A96-D345-93DF6F16F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7086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4" name="Oval 6095">
                <a:extLst>
                  <a:ext uri="{FF2B5EF4-FFF2-40B4-BE49-F238E27FC236}">
                    <a16:creationId xmlns:a16="http://schemas.microsoft.com/office/drawing/2014/main" id="{2A40D363-DAA3-AAA8-F20D-95BAEBCE0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578453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5" name="Oval 6096">
                <a:extLst>
                  <a:ext uri="{FF2B5EF4-FFF2-40B4-BE49-F238E27FC236}">
                    <a16:creationId xmlns:a16="http://schemas.microsoft.com/office/drawing/2014/main" id="{9314B6AC-8710-DED1-1E7D-9DB26D80D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45145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6" name="Oval 6097">
                <a:extLst>
                  <a:ext uri="{FF2B5EF4-FFF2-40B4-BE49-F238E27FC236}">
                    <a16:creationId xmlns:a16="http://schemas.microsoft.com/office/drawing/2014/main" id="{16126EE0-60D3-6579-0C26-7C42E1C35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321278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7" name="Oval 6098">
                <a:extLst>
                  <a:ext uri="{FF2B5EF4-FFF2-40B4-BE49-F238E27FC236}">
                    <a16:creationId xmlns:a16="http://schemas.microsoft.com/office/drawing/2014/main" id="{5531E622-4EEB-9F6A-AD5B-5623CD9F7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192691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8" name="Oval 6099">
                <a:extLst>
                  <a:ext uri="{FF2B5EF4-FFF2-40B4-BE49-F238E27FC236}">
                    <a16:creationId xmlns:a16="http://schemas.microsoft.com/office/drawing/2014/main" id="{8CBA9B2B-FFE9-397A-7676-3203DDEDD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06410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9" name="Oval 6100">
                <a:extLst>
                  <a:ext uri="{FF2B5EF4-FFF2-40B4-BE49-F238E27FC236}">
                    <a16:creationId xmlns:a16="http://schemas.microsoft.com/office/drawing/2014/main" id="{AF855045-D9BD-98BD-294B-41F5F2200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935516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0" name="Oval 6101">
                <a:extLst>
                  <a:ext uri="{FF2B5EF4-FFF2-40B4-BE49-F238E27FC236}">
                    <a16:creationId xmlns:a16="http://schemas.microsoft.com/office/drawing/2014/main" id="{4D4FA324-4731-3804-786F-0EAC96468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8069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1" name="Oval 6102">
                <a:extLst>
                  <a:ext uri="{FF2B5EF4-FFF2-40B4-BE49-F238E27FC236}">
                    <a16:creationId xmlns:a16="http://schemas.microsoft.com/office/drawing/2014/main" id="{2019DE7E-F56B-5B02-6F22-DF0868BA5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67675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2" name="Oval 6103">
                <a:extLst>
                  <a:ext uri="{FF2B5EF4-FFF2-40B4-BE49-F238E27FC236}">
                    <a16:creationId xmlns:a16="http://schemas.microsoft.com/office/drawing/2014/main" id="{35436BED-1266-8A9D-D123-087F5B1EE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548166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3" name="Oval 6104">
                <a:extLst>
                  <a:ext uri="{FF2B5EF4-FFF2-40B4-BE49-F238E27FC236}">
                    <a16:creationId xmlns:a16="http://schemas.microsoft.com/office/drawing/2014/main" id="{FDB5BAAD-8C0A-56F3-12D7-A48F887A6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41957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4" name="Oval 6105">
                <a:extLst>
                  <a:ext uri="{FF2B5EF4-FFF2-40B4-BE49-F238E27FC236}">
                    <a16:creationId xmlns:a16="http://schemas.microsoft.com/office/drawing/2014/main" id="{6E075AF7-97C6-4D2F-0391-BF85D2A9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290991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5" name="Oval 6106">
                <a:extLst>
                  <a:ext uri="{FF2B5EF4-FFF2-40B4-BE49-F238E27FC236}">
                    <a16:creationId xmlns:a16="http://schemas.microsoft.com/office/drawing/2014/main" id="{E27A62F7-B1E1-F0C4-407A-49D1D5F13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160816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6" name="Oval 6107">
                <a:extLst>
                  <a:ext uri="{FF2B5EF4-FFF2-40B4-BE49-F238E27FC236}">
                    <a16:creationId xmlns:a16="http://schemas.microsoft.com/office/drawing/2014/main" id="{7CA7D652-83D6-3634-6F97-A2D1A0472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3222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7" name="Oval 6108">
                <a:extLst>
                  <a:ext uri="{FF2B5EF4-FFF2-40B4-BE49-F238E27FC236}">
                    <a16:creationId xmlns:a16="http://schemas.microsoft.com/office/drawing/2014/main" id="{6F7490BA-243B-F30F-7BEC-51B1C307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9636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8" name="Oval 6109">
                <a:extLst>
                  <a:ext uri="{FF2B5EF4-FFF2-40B4-BE49-F238E27FC236}">
                    <a16:creationId xmlns:a16="http://schemas.microsoft.com/office/drawing/2014/main" id="{895B4C3D-3809-3BBD-90D4-CD588174B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22494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9" name="Oval 6110">
                <a:extLst>
                  <a:ext uri="{FF2B5EF4-FFF2-40B4-BE49-F238E27FC236}">
                    <a16:creationId xmlns:a16="http://schemas.microsoft.com/office/drawing/2014/main" id="{F7F6FFC1-C0FC-A795-DBCD-0DD403A73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355122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0" name="Oval 6111">
                <a:extLst>
                  <a:ext uri="{FF2B5EF4-FFF2-40B4-BE49-F238E27FC236}">
                    <a16:creationId xmlns:a16="http://schemas.microsoft.com/office/drawing/2014/main" id="{B71497F5-276F-EBD5-00D8-1816314F8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48371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1" name="Oval 6112">
                <a:extLst>
                  <a:ext uri="{FF2B5EF4-FFF2-40B4-BE49-F238E27FC236}">
                    <a16:creationId xmlns:a16="http://schemas.microsoft.com/office/drawing/2014/main" id="{1A0BAC7B-5F8F-D735-3D99-E0192FE3C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612297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2" name="Oval 6113">
                <a:extLst>
                  <a:ext uri="{FF2B5EF4-FFF2-40B4-BE49-F238E27FC236}">
                    <a16:creationId xmlns:a16="http://schemas.microsoft.com/office/drawing/2014/main" id="{40CC6567-A7E8-956F-854D-59065815F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74088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3" name="Oval 6114">
                <a:extLst>
                  <a:ext uri="{FF2B5EF4-FFF2-40B4-BE49-F238E27FC236}">
                    <a16:creationId xmlns:a16="http://schemas.microsoft.com/office/drawing/2014/main" id="{5A58C78C-54AA-362A-6183-11602469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86947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4" name="Oval 6115">
                <a:extLst>
                  <a:ext uri="{FF2B5EF4-FFF2-40B4-BE49-F238E27FC236}">
                    <a16:creationId xmlns:a16="http://schemas.microsoft.com/office/drawing/2014/main" id="{E27FCCF0-002A-ABF6-E8E2-61942E047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99964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5" name="Oval 6116">
                <a:extLst>
                  <a:ext uri="{FF2B5EF4-FFF2-40B4-BE49-F238E27FC236}">
                    <a16:creationId xmlns:a16="http://schemas.microsoft.com/office/drawing/2014/main" id="{9FCEFDCF-058F-C51F-93C1-EE4947D4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1386" y="-112664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1" name="Oval 6119">
                <a:extLst>
                  <a:ext uri="{FF2B5EF4-FFF2-40B4-BE49-F238E27FC236}">
                    <a16:creationId xmlns:a16="http://schemas.microsoft.com/office/drawing/2014/main" id="{37908381-C7D8-EF89-1F51-EEBA5F515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636" y="351361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2" name="Oval 6120">
                <a:extLst>
                  <a:ext uri="{FF2B5EF4-FFF2-40B4-BE49-F238E27FC236}">
                    <a16:creationId xmlns:a16="http://schemas.microsoft.com/office/drawing/2014/main" id="{DA88B49A-90F5-561B-A205-4E7CFBD03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2299" y="338502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3" name="Oval 6121">
                <a:extLst>
                  <a:ext uri="{FF2B5EF4-FFF2-40B4-BE49-F238E27FC236}">
                    <a16:creationId xmlns:a16="http://schemas.microsoft.com/office/drawing/2014/main" id="{E6225D86-A741-CB9C-E1C0-BFEF43175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649" y="3254853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4" name="Oval 6122">
                <a:extLst>
                  <a:ext uri="{FF2B5EF4-FFF2-40B4-BE49-F238E27FC236}">
                    <a16:creationId xmlns:a16="http://schemas.microsoft.com/office/drawing/2014/main" id="{6D12802D-0794-5C3B-E3CC-CF83D1869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224" y="3126266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5" name="Oval 6123">
                <a:extLst>
                  <a:ext uri="{FF2B5EF4-FFF2-40B4-BE49-F238E27FC236}">
                    <a16:creationId xmlns:a16="http://schemas.microsoft.com/office/drawing/2014/main" id="{36F97424-4DA8-B2AC-215E-1DD27EDE9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136" y="2997678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6" name="Oval 6124">
                <a:extLst>
                  <a:ext uri="{FF2B5EF4-FFF2-40B4-BE49-F238E27FC236}">
                    <a16:creationId xmlns:a16="http://schemas.microsoft.com/office/drawing/2014/main" id="{0639A326-E570-8BFB-9DB6-66B5FDDAD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8899" y="286909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7" name="Oval 6125">
                <a:extLst>
                  <a:ext uri="{FF2B5EF4-FFF2-40B4-BE49-F238E27FC236}">
                    <a16:creationId xmlns:a16="http://schemas.microsoft.com/office/drawing/2014/main" id="{519EE2D2-E8AB-3536-27A6-1C3985D7A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399" y="2740503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8" name="Oval 6126">
                <a:extLst>
                  <a:ext uri="{FF2B5EF4-FFF2-40B4-BE49-F238E27FC236}">
                    <a16:creationId xmlns:a16="http://schemas.microsoft.com/office/drawing/2014/main" id="{0F1814A2-0B49-914C-EFD6-41B37BF59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2549" y="261032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9" name="Oval 6127">
                <a:extLst>
                  <a:ext uri="{FF2B5EF4-FFF2-40B4-BE49-F238E27FC236}">
                    <a16:creationId xmlns:a16="http://schemas.microsoft.com/office/drawing/2014/main" id="{9B4D3436-BADD-4501-B79E-3A6429CD8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374" y="2483328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0" name="Oval 6128">
                <a:extLst>
                  <a:ext uri="{FF2B5EF4-FFF2-40B4-BE49-F238E27FC236}">
                    <a16:creationId xmlns:a16="http://schemas.microsoft.com/office/drawing/2014/main" id="{3032809F-D8BC-8DBE-8377-2A1CD4047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0061" y="235315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1" name="Oval 6129">
                <a:extLst>
                  <a:ext uri="{FF2B5EF4-FFF2-40B4-BE49-F238E27FC236}">
                    <a16:creationId xmlns:a16="http://schemas.microsoft.com/office/drawing/2014/main" id="{7A1E9C64-B940-2783-457C-B06590DBD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6199" y="222456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2" name="Oval 6130">
                <a:extLst>
                  <a:ext uri="{FF2B5EF4-FFF2-40B4-BE49-F238E27FC236}">
                    <a16:creationId xmlns:a16="http://schemas.microsoft.com/office/drawing/2014/main" id="{B8AC8805-866B-EF95-D63B-6D29618AE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3699" y="2094391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3" name="Oval 6131">
                <a:extLst>
                  <a:ext uri="{FF2B5EF4-FFF2-40B4-BE49-F238E27FC236}">
                    <a16:creationId xmlns:a16="http://schemas.microsoft.com/office/drawing/2014/main" id="{8FED16E8-2C6B-2E64-9967-0027387E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561" y="196739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4" name="Oval 6132">
                <a:extLst>
                  <a:ext uri="{FF2B5EF4-FFF2-40B4-BE49-F238E27FC236}">
                    <a16:creationId xmlns:a16="http://schemas.microsoft.com/office/drawing/2014/main" id="{B8FA6F2C-68E2-7B12-BBF1-5F198A98B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849" y="1837216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5" name="Oval 6133">
                <a:extLst>
                  <a:ext uri="{FF2B5EF4-FFF2-40B4-BE49-F238E27FC236}">
                    <a16:creationId xmlns:a16="http://schemas.microsoft.com/office/drawing/2014/main" id="{6FFDA2C4-D0A5-25E3-A056-57D434913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24" y="1708628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6" name="Oval 6134">
                <a:extLst>
                  <a:ext uri="{FF2B5EF4-FFF2-40B4-BE49-F238E27FC236}">
                    <a16:creationId xmlns:a16="http://schemas.microsoft.com/office/drawing/2014/main" id="{B3400A2A-8CE4-99C6-1DF3-0E035E69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674" y="1578453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7" name="Oval 6135">
                <a:extLst>
                  <a:ext uri="{FF2B5EF4-FFF2-40B4-BE49-F238E27FC236}">
                    <a16:creationId xmlns:a16="http://schemas.microsoft.com/office/drawing/2014/main" id="{7D9E936C-D715-DE95-F8F1-1B339A03D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499" y="145145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8" name="Oval 6136">
                <a:extLst>
                  <a:ext uri="{FF2B5EF4-FFF2-40B4-BE49-F238E27FC236}">
                    <a16:creationId xmlns:a16="http://schemas.microsoft.com/office/drawing/2014/main" id="{B4AC0DAA-E1A1-6318-B492-8C857B151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1911" y="1321278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9" name="Oval 6137">
                <a:extLst>
                  <a:ext uri="{FF2B5EF4-FFF2-40B4-BE49-F238E27FC236}">
                    <a16:creationId xmlns:a16="http://schemas.microsoft.com/office/drawing/2014/main" id="{C64C0B32-3148-79EA-E2A9-3AD663ACE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6086" y="119269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0" name="Oval 6138">
                <a:extLst>
                  <a:ext uri="{FF2B5EF4-FFF2-40B4-BE49-F238E27FC236}">
                    <a16:creationId xmlns:a16="http://schemas.microsoft.com/office/drawing/2014/main" id="{D4DE87BE-F0C2-2CEA-FCBC-9BC0846ED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699" y="106410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1" name="Oval 6139">
                <a:extLst>
                  <a:ext uri="{FF2B5EF4-FFF2-40B4-BE49-F238E27FC236}">
                    <a16:creationId xmlns:a16="http://schemas.microsoft.com/office/drawing/2014/main" id="{58575939-2D61-78F6-223F-7B1BE0A92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699" y="93551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2" name="Oval 6140">
                <a:extLst>
                  <a:ext uri="{FF2B5EF4-FFF2-40B4-BE49-F238E27FC236}">
                    <a16:creationId xmlns:a16="http://schemas.microsoft.com/office/drawing/2014/main" id="{1CA8D46A-DA8A-795A-E45C-1AF0714EF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5111" y="80692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3" name="Oval 6141">
                <a:extLst>
                  <a:ext uri="{FF2B5EF4-FFF2-40B4-BE49-F238E27FC236}">
                    <a16:creationId xmlns:a16="http://schemas.microsoft.com/office/drawing/2014/main" id="{CD5F79E9-81A3-B519-DA1A-177A9E04E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524" y="67675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4" name="Oval 6142">
                <a:extLst>
                  <a:ext uri="{FF2B5EF4-FFF2-40B4-BE49-F238E27FC236}">
                    <a16:creationId xmlns:a16="http://schemas.microsoft.com/office/drawing/2014/main" id="{B3A0E367-4B6D-3B49-8AF1-5E6D3071C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3836" y="548166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5" name="Oval 6143">
                <a:extLst>
                  <a:ext uri="{FF2B5EF4-FFF2-40B4-BE49-F238E27FC236}">
                    <a16:creationId xmlns:a16="http://schemas.microsoft.com/office/drawing/2014/main" id="{D274E5C0-6A58-0F6E-0FB4-8AA171F4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936" y="41957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6" name="Oval 6144">
                <a:extLst>
                  <a:ext uri="{FF2B5EF4-FFF2-40B4-BE49-F238E27FC236}">
                    <a16:creationId xmlns:a16="http://schemas.microsoft.com/office/drawing/2014/main" id="{EFD3F169-6954-C9A9-36AB-285DA82B6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1774" y="29099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7" name="Oval 6145">
                <a:extLst>
                  <a:ext uri="{FF2B5EF4-FFF2-40B4-BE49-F238E27FC236}">
                    <a16:creationId xmlns:a16="http://schemas.microsoft.com/office/drawing/2014/main" id="{44C08D17-A4AA-B241-EC47-0F8427C5B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761" y="160816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8" name="Oval 6146">
                <a:extLst>
                  <a:ext uri="{FF2B5EF4-FFF2-40B4-BE49-F238E27FC236}">
                    <a16:creationId xmlns:a16="http://schemas.microsoft.com/office/drawing/2014/main" id="{D1C04F56-90BD-A750-F239-898C193D6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124" y="32228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9" name="Oval 6147">
                <a:extLst>
                  <a:ext uri="{FF2B5EF4-FFF2-40B4-BE49-F238E27FC236}">
                    <a16:creationId xmlns:a16="http://schemas.microsoft.com/office/drawing/2014/main" id="{02D4B495-A33E-866D-A840-E113FF7DE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4824" y="-9636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0" name="Oval 6148">
                <a:extLst>
                  <a:ext uri="{FF2B5EF4-FFF2-40B4-BE49-F238E27FC236}">
                    <a16:creationId xmlns:a16="http://schemas.microsoft.com/office/drawing/2014/main" id="{6512B93F-81FE-5FE2-87EF-D9AE1CF79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211" y="-224947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1" name="Oval 6149">
                <a:extLst>
                  <a:ext uri="{FF2B5EF4-FFF2-40B4-BE49-F238E27FC236}">
                    <a16:creationId xmlns:a16="http://schemas.microsoft.com/office/drawing/2014/main" id="{D90F8FD5-9489-57C8-3853-B7BB593A0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099" y="-355122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2" name="Oval 6150">
                <a:extLst>
                  <a:ext uri="{FF2B5EF4-FFF2-40B4-BE49-F238E27FC236}">
                    <a16:creationId xmlns:a16="http://schemas.microsoft.com/office/drawing/2014/main" id="{2AE170E3-9ACE-1887-694F-2E0272E2B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124" y="-48371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3" name="Oval 6151">
                <a:extLst>
                  <a:ext uri="{FF2B5EF4-FFF2-40B4-BE49-F238E27FC236}">
                    <a16:creationId xmlns:a16="http://schemas.microsoft.com/office/drawing/2014/main" id="{AE769206-3EB9-0101-02FD-E4DF8E706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5949" y="-612297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4" name="Oval 6152">
                <a:extLst>
                  <a:ext uri="{FF2B5EF4-FFF2-40B4-BE49-F238E27FC236}">
                    <a16:creationId xmlns:a16="http://schemas.microsoft.com/office/drawing/2014/main" id="{6AB54605-01E1-514D-F99F-97ED4BC60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4361" y="-74088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5" name="Oval 6153">
                <a:extLst>
                  <a:ext uri="{FF2B5EF4-FFF2-40B4-BE49-F238E27FC236}">
                    <a16:creationId xmlns:a16="http://schemas.microsoft.com/office/drawing/2014/main" id="{378BAB3B-599D-DDF8-9864-39F071FF0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186" y="-86947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6" name="Oval 6154">
                <a:extLst>
                  <a:ext uri="{FF2B5EF4-FFF2-40B4-BE49-F238E27FC236}">
                    <a16:creationId xmlns:a16="http://schemas.microsoft.com/office/drawing/2014/main" id="{8848E3AF-632D-10DC-A831-AB65CB528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011" y="-99964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7" name="Oval 6155">
                <a:extLst>
                  <a:ext uri="{FF2B5EF4-FFF2-40B4-BE49-F238E27FC236}">
                    <a16:creationId xmlns:a16="http://schemas.microsoft.com/office/drawing/2014/main" id="{AFBAB19B-D4CC-450E-2A9D-1132D33C9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836" y="-112664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3" name="Oval 6158">
                <a:extLst>
                  <a:ext uri="{FF2B5EF4-FFF2-40B4-BE49-F238E27FC236}">
                    <a16:creationId xmlns:a16="http://schemas.microsoft.com/office/drawing/2014/main" id="{13A5782E-4251-B359-F3B8-E52BA3EF4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723" y="3513616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4" name="Oval 6159">
                <a:extLst>
                  <a:ext uri="{FF2B5EF4-FFF2-40B4-BE49-F238E27FC236}">
                    <a16:creationId xmlns:a16="http://schemas.microsoft.com/office/drawing/2014/main" id="{71D5F9EF-FAA8-22D6-670E-439038FCF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223" y="338502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5" name="Oval 6160">
                <a:extLst>
                  <a:ext uri="{FF2B5EF4-FFF2-40B4-BE49-F238E27FC236}">
                    <a16:creationId xmlns:a16="http://schemas.microsoft.com/office/drawing/2014/main" id="{C8E30BB9-8765-B701-00BD-6CC7C07BF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6548" y="325485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6" name="Oval 6161">
                <a:extLst>
                  <a:ext uri="{FF2B5EF4-FFF2-40B4-BE49-F238E27FC236}">
                    <a16:creationId xmlns:a16="http://schemas.microsoft.com/office/drawing/2014/main" id="{E0873859-4E3A-64FA-9EF9-B848F39E8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723" y="312626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7" name="Oval 6162">
                <a:extLst>
                  <a:ext uri="{FF2B5EF4-FFF2-40B4-BE49-F238E27FC236}">
                    <a16:creationId xmlns:a16="http://schemas.microsoft.com/office/drawing/2014/main" id="{0C3A9B75-138F-A411-4E9E-03DEE62AD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6361" y="2997678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8" name="Oval 6163">
                <a:extLst>
                  <a:ext uri="{FF2B5EF4-FFF2-40B4-BE49-F238E27FC236}">
                    <a16:creationId xmlns:a16="http://schemas.microsoft.com/office/drawing/2014/main" id="{C0F000BE-D2AC-E8B2-C898-DB88B44F2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9361" y="286909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9" name="Oval 6164">
                <a:extLst>
                  <a:ext uri="{FF2B5EF4-FFF2-40B4-BE49-F238E27FC236}">
                    <a16:creationId xmlns:a16="http://schemas.microsoft.com/office/drawing/2014/main" id="{15F7EF1E-1392-7BFA-14F3-A19B3229B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723" y="274050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0" name="Oval 6165">
                <a:extLst>
                  <a:ext uri="{FF2B5EF4-FFF2-40B4-BE49-F238E27FC236}">
                    <a16:creationId xmlns:a16="http://schemas.microsoft.com/office/drawing/2014/main" id="{56ED23C2-A3EF-D618-C3E2-9384DCA5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948" y="261032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1" name="Oval 6166">
                <a:extLst>
                  <a:ext uri="{FF2B5EF4-FFF2-40B4-BE49-F238E27FC236}">
                    <a16:creationId xmlns:a16="http://schemas.microsoft.com/office/drawing/2014/main" id="{8E0ABB4A-A223-E399-22C6-0DC3F1DCB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948" y="248332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2" name="Oval 6167">
                <a:extLst>
                  <a:ext uri="{FF2B5EF4-FFF2-40B4-BE49-F238E27FC236}">
                    <a16:creationId xmlns:a16="http://schemas.microsoft.com/office/drawing/2014/main" id="{2C1F9E17-08B1-C4BE-DCE7-BF13F7181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1936" y="235315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3" name="Oval 6168">
                <a:extLst>
                  <a:ext uri="{FF2B5EF4-FFF2-40B4-BE49-F238E27FC236}">
                    <a16:creationId xmlns:a16="http://schemas.microsoft.com/office/drawing/2014/main" id="{4FCD56D3-4B39-09F8-6685-B9089C1A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536" y="222456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4" name="Oval 6169">
                <a:extLst>
                  <a:ext uri="{FF2B5EF4-FFF2-40B4-BE49-F238E27FC236}">
                    <a16:creationId xmlns:a16="http://schemas.microsoft.com/office/drawing/2014/main" id="{EE28F18C-36BC-C4CB-C8F2-AD0D75237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8898" y="2094391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5" name="Oval 6170">
                <a:extLst>
                  <a:ext uri="{FF2B5EF4-FFF2-40B4-BE49-F238E27FC236}">
                    <a16:creationId xmlns:a16="http://schemas.microsoft.com/office/drawing/2014/main" id="{701C2A81-043D-5FF8-E50B-B7D72DB57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9386" y="196739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6" name="Oval 6171">
                <a:extLst>
                  <a:ext uri="{FF2B5EF4-FFF2-40B4-BE49-F238E27FC236}">
                    <a16:creationId xmlns:a16="http://schemas.microsoft.com/office/drawing/2014/main" id="{DB1B6E30-3A07-DD4E-C0E8-018CF82E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123" y="1837216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7" name="Oval 6172">
                <a:extLst>
                  <a:ext uri="{FF2B5EF4-FFF2-40B4-BE49-F238E27FC236}">
                    <a16:creationId xmlns:a16="http://schemas.microsoft.com/office/drawing/2014/main" id="{E45C0F2E-F6C3-C719-32D2-3AB36116B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273" y="170862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8" name="Oval 6173">
                <a:extLst>
                  <a:ext uri="{FF2B5EF4-FFF2-40B4-BE49-F238E27FC236}">
                    <a16:creationId xmlns:a16="http://schemas.microsoft.com/office/drawing/2014/main" id="{FD8884C0-90AB-A50A-AC34-1903CB87E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123" y="157845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9" name="Oval 6174">
                <a:extLst>
                  <a:ext uri="{FF2B5EF4-FFF2-40B4-BE49-F238E27FC236}">
                    <a16:creationId xmlns:a16="http://schemas.microsoft.com/office/drawing/2014/main" id="{FA6ED1D9-D96F-13CD-9661-C902D2B7A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123" y="145145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0" name="Oval 6175">
                <a:extLst>
                  <a:ext uri="{FF2B5EF4-FFF2-40B4-BE49-F238E27FC236}">
                    <a16:creationId xmlns:a16="http://schemas.microsoft.com/office/drawing/2014/main" id="{F3DECAE0-9C11-383E-D645-B34F49515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123" y="1321278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1" name="Oval 6176">
                <a:extLst>
                  <a:ext uri="{FF2B5EF4-FFF2-40B4-BE49-F238E27FC236}">
                    <a16:creationId xmlns:a16="http://schemas.microsoft.com/office/drawing/2014/main" id="{17D65CA5-E7F8-9C45-667C-564BF894B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119269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2" name="Oval 6177">
                <a:extLst>
                  <a:ext uri="{FF2B5EF4-FFF2-40B4-BE49-F238E27FC236}">
                    <a16:creationId xmlns:a16="http://schemas.microsoft.com/office/drawing/2014/main" id="{D75CC863-C157-CADC-4816-F54D37AAA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106410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3" name="Oval 6178">
                <a:extLst>
                  <a:ext uri="{FF2B5EF4-FFF2-40B4-BE49-F238E27FC236}">
                    <a16:creationId xmlns:a16="http://schemas.microsoft.com/office/drawing/2014/main" id="{8962FFDD-BB9B-5CC7-E8CC-334F9E8B0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93551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4" name="Oval 6179">
                <a:extLst>
                  <a:ext uri="{FF2B5EF4-FFF2-40B4-BE49-F238E27FC236}">
                    <a16:creationId xmlns:a16="http://schemas.microsoft.com/office/drawing/2014/main" id="{15C43994-A2AF-E82B-C5D3-AA6B68334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80692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5" name="Oval 6180">
                <a:extLst>
                  <a:ext uri="{FF2B5EF4-FFF2-40B4-BE49-F238E27FC236}">
                    <a16:creationId xmlns:a16="http://schemas.microsoft.com/office/drawing/2014/main" id="{5B7B99D4-94BE-E752-E8CC-A30147520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67675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6" name="Oval 6181">
                <a:extLst>
                  <a:ext uri="{FF2B5EF4-FFF2-40B4-BE49-F238E27FC236}">
                    <a16:creationId xmlns:a16="http://schemas.microsoft.com/office/drawing/2014/main" id="{B3ABCCDC-AC39-A9F2-6DEF-2A0108263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598" y="54816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7" name="Oval 6182">
                <a:extLst>
                  <a:ext uri="{FF2B5EF4-FFF2-40B4-BE49-F238E27FC236}">
                    <a16:creationId xmlns:a16="http://schemas.microsoft.com/office/drawing/2014/main" id="{05E18CA9-AEBD-5AAC-EDEA-363A9C9F6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7948" y="41957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8" name="Oval 6183">
                <a:extLst>
                  <a:ext uri="{FF2B5EF4-FFF2-40B4-BE49-F238E27FC236}">
                    <a16:creationId xmlns:a16="http://schemas.microsoft.com/office/drawing/2014/main" id="{51481445-614D-F286-F39B-D8AB8F0E4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598" y="29099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9" name="Oval 6184">
                <a:extLst>
                  <a:ext uri="{FF2B5EF4-FFF2-40B4-BE49-F238E27FC236}">
                    <a16:creationId xmlns:a16="http://schemas.microsoft.com/office/drawing/2014/main" id="{A7A97A98-ACDC-9028-85EC-59D70A19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773" y="160816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0" name="Oval 6185">
                <a:extLst>
                  <a:ext uri="{FF2B5EF4-FFF2-40B4-BE49-F238E27FC236}">
                    <a16:creationId xmlns:a16="http://schemas.microsoft.com/office/drawing/2014/main" id="{00341E09-6BD0-14B8-64A1-5BE169A49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011" y="3222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1" name="Oval 6186">
                <a:extLst>
                  <a:ext uri="{FF2B5EF4-FFF2-40B4-BE49-F238E27FC236}">
                    <a16:creationId xmlns:a16="http://schemas.microsoft.com/office/drawing/2014/main" id="{7329042C-72D0-FDC8-3F21-7616484D3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111" y="-9636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2" name="Oval 6187">
                <a:extLst>
                  <a:ext uri="{FF2B5EF4-FFF2-40B4-BE49-F238E27FC236}">
                    <a16:creationId xmlns:a16="http://schemas.microsoft.com/office/drawing/2014/main" id="{1ABC7E1A-436F-305B-CC20-938364E42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111" y="-22494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3" name="Oval 6188">
                <a:extLst>
                  <a:ext uri="{FF2B5EF4-FFF2-40B4-BE49-F238E27FC236}">
                    <a16:creationId xmlns:a16="http://schemas.microsoft.com/office/drawing/2014/main" id="{312C7E94-4351-3310-7E5D-4A51079DA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536" y="-355122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4" name="Oval 6189">
                <a:extLst>
                  <a:ext uri="{FF2B5EF4-FFF2-40B4-BE49-F238E27FC236}">
                    <a16:creationId xmlns:a16="http://schemas.microsoft.com/office/drawing/2014/main" id="{0C1E685A-F3F7-31C6-48D1-B8FC2F77A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5561" y="-48371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5" name="Oval 6190">
                <a:extLst>
                  <a:ext uri="{FF2B5EF4-FFF2-40B4-BE49-F238E27FC236}">
                    <a16:creationId xmlns:a16="http://schemas.microsoft.com/office/drawing/2014/main" id="{31A0ACDD-586D-8F67-6DD6-29EB9D47D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148" y="-612297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6" name="Oval 6191">
                <a:extLst>
                  <a:ext uri="{FF2B5EF4-FFF2-40B4-BE49-F238E27FC236}">
                    <a16:creationId xmlns:a16="http://schemas.microsoft.com/office/drawing/2014/main" id="{90FF189B-3206-151A-6F52-FA98E9ADF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148" y="-74088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7" name="Oval 6192">
                <a:extLst>
                  <a:ext uri="{FF2B5EF4-FFF2-40B4-BE49-F238E27FC236}">
                    <a16:creationId xmlns:a16="http://schemas.microsoft.com/office/drawing/2014/main" id="{A57A67C6-9840-59F7-83F5-7ED02999F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8736" y="-86947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8" name="Oval 6193">
                <a:extLst>
                  <a:ext uri="{FF2B5EF4-FFF2-40B4-BE49-F238E27FC236}">
                    <a16:creationId xmlns:a16="http://schemas.microsoft.com/office/drawing/2014/main" id="{5936958B-ECBF-E28B-6881-1882A1E12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8736" y="-99964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9" name="Oval 6194">
                <a:extLst>
                  <a:ext uri="{FF2B5EF4-FFF2-40B4-BE49-F238E27FC236}">
                    <a16:creationId xmlns:a16="http://schemas.microsoft.com/office/drawing/2014/main" id="{D2022DFA-10EF-21B3-1062-AC416E753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323" y="-112664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1" name="Line 6196">
                <a:extLst>
                  <a:ext uri="{FF2B5EF4-FFF2-40B4-BE49-F238E27FC236}">
                    <a16:creationId xmlns:a16="http://schemas.microsoft.com/office/drawing/2014/main" id="{EF89E306-6A8B-F1F0-6798-4AC5E0A8C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3161" y="-1169510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0" name="Line 6205">
                <a:extLst>
                  <a:ext uri="{FF2B5EF4-FFF2-40B4-BE49-F238E27FC236}">
                    <a16:creationId xmlns:a16="http://schemas.microsoft.com/office/drawing/2014/main" id="{7403BB3D-6BCB-379B-5B68-AC22BE483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3439003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1" name="Line 6206">
                <a:extLst>
                  <a:ext uri="{FF2B5EF4-FFF2-40B4-BE49-F238E27FC236}">
                    <a16:creationId xmlns:a16="http://schemas.microsoft.com/office/drawing/2014/main" id="{8E08AC16-9300-3AD3-8CA6-A09900506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2794478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2" name="Line 6207">
                <a:extLst>
                  <a:ext uri="{FF2B5EF4-FFF2-40B4-BE49-F238E27FC236}">
                    <a16:creationId xmlns:a16="http://schemas.microsoft.com/office/drawing/2014/main" id="{4F021AD6-8720-81CC-41C5-AF73B2478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2148365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3" name="Line 6208">
                <a:extLst>
                  <a:ext uri="{FF2B5EF4-FFF2-40B4-BE49-F238E27FC236}">
                    <a16:creationId xmlns:a16="http://schemas.microsoft.com/office/drawing/2014/main" id="{C63E32A3-0DD9-7F8F-E43F-076EEA7FC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1505428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4" name="Line 6209">
                <a:extLst>
                  <a:ext uri="{FF2B5EF4-FFF2-40B4-BE49-F238E27FC236}">
                    <a16:creationId xmlns:a16="http://schemas.microsoft.com/office/drawing/2014/main" id="{485A5E59-655E-DA7B-0AB0-61A6D6362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860903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5" name="Line 6210">
                <a:extLst>
                  <a:ext uri="{FF2B5EF4-FFF2-40B4-BE49-F238E27FC236}">
                    <a16:creationId xmlns:a16="http://schemas.microsoft.com/office/drawing/2014/main" id="{C732F3E0-D9B7-A6F1-B7A6-9545BA86E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214790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6" name="Line 6211">
                <a:extLst>
                  <a:ext uri="{FF2B5EF4-FFF2-40B4-BE49-F238E27FC236}">
                    <a16:creationId xmlns:a16="http://schemas.microsoft.com/office/drawing/2014/main" id="{171B2222-4826-78E2-D5C6-40DC4BBC0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-429735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7" name="Line 6212">
                <a:extLst>
                  <a:ext uri="{FF2B5EF4-FFF2-40B4-BE49-F238E27FC236}">
                    <a16:creationId xmlns:a16="http://schemas.microsoft.com/office/drawing/2014/main" id="{C36308AD-551D-D46B-6B98-192B7ADBF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27911" y="-1072672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8" name="Line 6213">
                <a:extLst>
                  <a:ext uri="{FF2B5EF4-FFF2-40B4-BE49-F238E27FC236}">
                    <a16:creationId xmlns:a16="http://schemas.microsoft.com/office/drawing/2014/main" id="{D6371AF5-DA8C-31A1-54CE-E23549DEC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161" y="3791428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3" name="Line 6218">
                <a:extLst>
                  <a:ext uri="{FF2B5EF4-FFF2-40B4-BE49-F238E27FC236}">
                    <a16:creationId xmlns:a16="http://schemas.microsoft.com/office/drawing/2014/main" id="{FD235083-BA08-571C-D9BD-555ACF15FE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8286" y="3791428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4" name="Line 6219">
                <a:extLst>
                  <a:ext uri="{FF2B5EF4-FFF2-40B4-BE49-F238E27FC236}">
                    <a16:creationId xmlns:a16="http://schemas.microsoft.com/office/drawing/2014/main" id="{7A4D487D-B22C-CE9E-3B05-B55DE2845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5361" y="3791428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5" name="Line 6220">
                <a:extLst>
                  <a:ext uri="{FF2B5EF4-FFF2-40B4-BE49-F238E27FC236}">
                    <a16:creationId xmlns:a16="http://schemas.microsoft.com/office/drawing/2014/main" id="{B1613CC5-03C2-ACD1-5D8D-944554B41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2436" y="3791428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6" name="Rectangle 6221">
                <a:extLst>
                  <a:ext uri="{FF2B5EF4-FFF2-40B4-BE49-F238E27FC236}">
                    <a16:creationId xmlns:a16="http://schemas.microsoft.com/office/drawing/2014/main" id="{A5C8DE4B-C1F9-FB4D-3882-F5DB43895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331359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2025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47" name="Rectangle 6222">
                <a:extLst>
                  <a:ext uri="{FF2B5EF4-FFF2-40B4-BE49-F238E27FC236}">
                    <a16:creationId xmlns:a16="http://schemas.microsoft.com/office/drawing/2014/main" id="{229CD1A5-8DBB-4F94-0BA2-B88755456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266906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2030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48" name="Rectangle 6223">
                <a:extLst>
                  <a:ext uri="{FF2B5EF4-FFF2-40B4-BE49-F238E27FC236}">
                    <a16:creationId xmlns:a16="http://schemas.microsoft.com/office/drawing/2014/main" id="{FC6C450F-440D-409C-DB6E-FD6E00ADF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202454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2035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49" name="Rectangle 6224">
                <a:extLst>
                  <a:ext uri="{FF2B5EF4-FFF2-40B4-BE49-F238E27FC236}">
                    <a16:creationId xmlns:a16="http://schemas.microsoft.com/office/drawing/2014/main" id="{9FA5E3AD-5B31-8C6C-2AC1-61C74B855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138001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0" name="Rectangle 6225">
                <a:extLst>
                  <a:ext uri="{FF2B5EF4-FFF2-40B4-BE49-F238E27FC236}">
                    <a16:creationId xmlns:a16="http://schemas.microsoft.com/office/drawing/2014/main" id="{B5E9307B-C159-AE87-0104-BFB442425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73549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2045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1" name="Rectangle 6226">
                <a:extLst>
                  <a:ext uri="{FF2B5EF4-FFF2-40B4-BE49-F238E27FC236}">
                    <a16:creationId xmlns:a16="http://schemas.microsoft.com/office/drawing/2014/main" id="{B873334A-36A6-5FE3-ED7B-AB30E9AB7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9096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2050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2" name="Rectangle 6227">
                <a:extLst>
                  <a:ext uri="{FF2B5EF4-FFF2-40B4-BE49-F238E27FC236}">
                    <a16:creationId xmlns:a16="http://schemas.microsoft.com/office/drawing/2014/main" id="{CADBA643-D5FA-D71E-6FBB-9A19190A8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-55356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2055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3" name="Rectangle 6228">
                <a:extLst>
                  <a:ext uri="{FF2B5EF4-FFF2-40B4-BE49-F238E27FC236}">
                    <a16:creationId xmlns:a16="http://schemas.microsoft.com/office/drawing/2014/main" id="{85831802-DB54-F908-2B3F-6AB5854A7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273" y="-119808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4" name="Rectangle 6229">
                <a:extLst>
                  <a:ext uri="{FF2B5EF4-FFF2-40B4-BE49-F238E27FC236}">
                    <a16:creationId xmlns:a16="http://schemas.microsoft.com/office/drawing/2014/main" id="{832D6301-8D0E-26C3-D4D3-42AE7B3E9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07" y="3929540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5" name="Rectangle 6230">
                <a:extLst>
                  <a:ext uri="{FF2B5EF4-FFF2-40B4-BE49-F238E27FC236}">
                    <a16:creationId xmlns:a16="http://schemas.microsoft.com/office/drawing/2014/main" id="{3EA934B9-786F-CCE4-E696-1046E1318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470" y="3929540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6" name="Rectangle 6231">
                <a:extLst>
                  <a:ext uri="{FF2B5EF4-FFF2-40B4-BE49-F238E27FC236}">
                    <a16:creationId xmlns:a16="http://schemas.microsoft.com/office/drawing/2014/main" id="{2D8CB681-FEBB-152D-652A-F11F7B21A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545" y="3929540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8" name="Rectangle 6233">
                <a:extLst>
                  <a:ext uri="{FF2B5EF4-FFF2-40B4-BE49-F238E27FC236}">
                    <a16:creationId xmlns:a16="http://schemas.microsoft.com/office/drawing/2014/main" id="{395C72AB-4DFB-D2D6-CD62-4774EB185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490175" y="1246150"/>
                <a:ext cx="6514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Yea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r</a:t>
                </a:r>
                <a:endPara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287" name="Line 6213">
                <a:extLst>
                  <a:ext uri="{FF2B5EF4-FFF2-40B4-BE49-F238E27FC236}">
                    <a16:creationId xmlns:a16="http://schemas.microsoft.com/office/drawing/2014/main" id="{C4A8FCA3-4025-C5B2-437E-634F95771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874" y="-1169510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8" name="Line 6196">
                <a:extLst>
                  <a:ext uri="{FF2B5EF4-FFF2-40B4-BE49-F238E27FC236}">
                    <a16:creationId xmlns:a16="http://schemas.microsoft.com/office/drawing/2014/main" id="{0C8BEC30-689A-01E8-32B8-973C5A552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11581" y="-1165721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9" name="Line 6251">
                <a:extLst>
                  <a:ext uri="{FF2B5EF4-FFF2-40B4-BE49-F238E27FC236}">
                    <a16:creationId xmlns:a16="http://schemas.microsoft.com/office/drawing/2014/main" id="{0DFEED74-5078-76C2-C285-4C7B28DC1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61988" y="3570378"/>
                <a:ext cx="6492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0" name="Line 6252">
                <a:extLst>
                  <a:ext uri="{FF2B5EF4-FFF2-40B4-BE49-F238E27FC236}">
                    <a16:creationId xmlns:a16="http://schemas.microsoft.com/office/drawing/2014/main" id="{7EE2F29F-01B2-C877-A35C-CE62B4DED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2613" y="3441790"/>
                <a:ext cx="7286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1" name="Line 6253">
                <a:extLst>
                  <a:ext uri="{FF2B5EF4-FFF2-40B4-BE49-F238E27FC236}">
                    <a16:creationId xmlns:a16="http://schemas.microsoft.com/office/drawing/2014/main" id="{B772BDA9-6685-9AAE-C43E-CEE1FCCC4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0101" y="3313203"/>
                <a:ext cx="511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2" name="Line 6254">
                <a:extLst>
                  <a:ext uri="{FF2B5EF4-FFF2-40B4-BE49-F238E27FC236}">
                    <a16:creationId xmlns:a16="http://schemas.microsoft.com/office/drawing/2014/main" id="{02CBEBCF-9071-BDDF-1EF7-CD9D43D4D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1976" y="3183028"/>
                <a:ext cx="749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3" name="Line 6255">
                <a:extLst>
                  <a:ext uri="{FF2B5EF4-FFF2-40B4-BE49-F238E27FC236}">
                    <a16:creationId xmlns:a16="http://schemas.microsoft.com/office/drawing/2014/main" id="{3E8D72F2-3B57-E27E-2D06-9335EB82E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0388" y="3056028"/>
                <a:ext cx="7508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4" name="Line 6256">
                <a:extLst>
                  <a:ext uri="{FF2B5EF4-FFF2-40B4-BE49-F238E27FC236}">
                    <a16:creationId xmlns:a16="http://schemas.microsoft.com/office/drawing/2014/main" id="{753FE743-8396-98C0-0780-117AE3029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263" y="2925853"/>
                <a:ext cx="7350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5" name="Line 6257">
                <a:extLst>
                  <a:ext uri="{FF2B5EF4-FFF2-40B4-BE49-F238E27FC236}">
                    <a16:creationId xmlns:a16="http://schemas.microsoft.com/office/drawing/2014/main" id="{B462F130-0BB9-2280-92A3-591D62723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46101" y="2797265"/>
                <a:ext cx="765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6" name="Line 6258">
                <a:extLst>
                  <a:ext uri="{FF2B5EF4-FFF2-40B4-BE49-F238E27FC236}">
                    <a16:creationId xmlns:a16="http://schemas.microsoft.com/office/drawing/2014/main" id="{AE340400-DF4D-98CF-B0EC-BC20FE804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5151" y="2667090"/>
                <a:ext cx="746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7" name="Line 6259">
                <a:extLst>
                  <a:ext uri="{FF2B5EF4-FFF2-40B4-BE49-F238E27FC236}">
                    <a16:creationId xmlns:a16="http://schemas.microsoft.com/office/drawing/2014/main" id="{89A6A627-9772-E333-2A49-B6F4B0DB13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61976" y="2540090"/>
                <a:ext cx="749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8" name="Line 6260">
                <a:extLst>
                  <a:ext uri="{FF2B5EF4-FFF2-40B4-BE49-F238E27FC236}">
                    <a16:creationId xmlns:a16="http://schemas.microsoft.com/office/drawing/2014/main" id="{7E23AA81-1B0E-7F3E-8474-087994CB4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14376" y="2409915"/>
                <a:ext cx="5969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9" name="Line 6261">
                <a:extLst>
                  <a:ext uri="{FF2B5EF4-FFF2-40B4-BE49-F238E27FC236}">
                    <a16:creationId xmlns:a16="http://schemas.microsoft.com/office/drawing/2014/main" id="{90C350E4-529A-EF0E-74B5-DCE91B0A3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41363" y="2281328"/>
                <a:ext cx="5699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0" name="Line 6262">
                <a:extLst>
                  <a:ext uri="{FF2B5EF4-FFF2-40B4-BE49-F238E27FC236}">
                    <a16:creationId xmlns:a16="http://schemas.microsoft.com/office/drawing/2014/main" id="{69ED6C3B-0B0B-DCFA-C08A-BBA70A8DE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0263" y="2151153"/>
                <a:ext cx="4810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1" name="Line 6263">
                <a:extLst>
                  <a:ext uri="{FF2B5EF4-FFF2-40B4-BE49-F238E27FC236}">
                    <a16:creationId xmlns:a16="http://schemas.microsoft.com/office/drawing/2014/main" id="{523CA540-85EE-EE42-70E8-174611E1C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33413" y="2024153"/>
                <a:ext cx="6778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2" name="Line 6264">
                <a:extLst>
                  <a:ext uri="{FF2B5EF4-FFF2-40B4-BE49-F238E27FC236}">
                    <a16:creationId xmlns:a16="http://schemas.microsoft.com/office/drawing/2014/main" id="{5A33EE37-A192-1DF5-94BF-7F99793CD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01651" y="1893978"/>
                <a:ext cx="8096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3" name="Line 6265">
                <a:extLst>
                  <a:ext uri="{FF2B5EF4-FFF2-40B4-BE49-F238E27FC236}">
                    <a16:creationId xmlns:a16="http://schemas.microsoft.com/office/drawing/2014/main" id="{7FCE0633-7423-3412-1E5D-0C55FCC7E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14338" y="1765390"/>
                <a:ext cx="8969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4" name="Line 6266">
                <a:extLst>
                  <a:ext uri="{FF2B5EF4-FFF2-40B4-BE49-F238E27FC236}">
                    <a16:creationId xmlns:a16="http://schemas.microsoft.com/office/drawing/2014/main" id="{22DA4417-6BB9-D2C6-319C-760A097F9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31813" y="1636803"/>
                <a:ext cx="7794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5" name="Line 6267">
                <a:extLst>
                  <a:ext uri="{FF2B5EF4-FFF2-40B4-BE49-F238E27FC236}">
                    <a16:creationId xmlns:a16="http://schemas.microsoft.com/office/drawing/2014/main" id="{5F68C588-86D6-41AE-F081-CD3A944FE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28638" y="1508215"/>
                <a:ext cx="7826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6" name="Line 6268">
                <a:extLst>
                  <a:ext uri="{FF2B5EF4-FFF2-40B4-BE49-F238E27FC236}">
                    <a16:creationId xmlns:a16="http://schemas.microsoft.com/office/drawing/2014/main" id="{4682F489-B475-F286-B998-F43838BE9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25463" y="1379628"/>
                <a:ext cx="7858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7" name="Line 6269">
                <a:extLst>
                  <a:ext uri="{FF2B5EF4-FFF2-40B4-BE49-F238E27FC236}">
                    <a16:creationId xmlns:a16="http://schemas.microsoft.com/office/drawing/2014/main" id="{66F26EEF-6987-A7BF-883C-B58FDDBD1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49263" y="1249453"/>
                <a:ext cx="8620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8" name="Line 6270">
                <a:extLst>
                  <a:ext uri="{FF2B5EF4-FFF2-40B4-BE49-F238E27FC236}">
                    <a16:creationId xmlns:a16="http://schemas.microsoft.com/office/drawing/2014/main" id="{4FE0538C-0D0D-B925-FA4D-EB51DD4A1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96901" y="1120865"/>
                <a:ext cx="7143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9" name="Line 6271">
                <a:extLst>
                  <a:ext uri="{FF2B5EF4-FFF2-40B4-BE49-F238E27FC236}">
                    <a16:creationId xmlns:a16="http://schemas.microsoft.com/office/drawing/2014/main" id="{6C236F68-C7AF-9458-7533-AD5D7F428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3126" y="992278"/>
                <a:ext cx="4381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0" name="Line 6272">
                <a:extLst>
                  <a:ext uri="{FF2B5EF4-FFF2-40B4-BE49-F238E27FC236}">
                    <a16:creationId xmlns:a16="http://schemas.microsoft.com/office/drawing/2014/main" id="{04A76854-DDB6-5C83-A51E-DB5AA8D11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65126" y="863690"/>
                <a:ext cx="9461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1" name="Line 6273">
                <a:extLst>
                  <a:ext uri="{FF2B5EF4-FFF2-40B4-BE49-F238E27FC236}">
                    <a16:creationId xmlns:a16="http://schemas.microsoft.com/office/drawing/2014/main" id="{577EA28F-A14B-FE5E-17A8-8D1A291DBB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61963" y="733515"/>
                <a:ext cx="849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2" name="Line 6274">
                <a:extLst>
                  <a:ext uri="{FF2B5EF4-FFF2-40B4-BE49-F238E27FC236}">
                    <a16:creationId xmlns:a16="http://schemas.microsoft.com/office/drawing/2014/main" id="{5584E927-23F9-8D9F-846B-6457D15AB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39838" y="604928"/>
                <a:ext cx="714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3" name="Line 6275">
                <a:extLst>
                  <a:ext uri="{FF2B5EF4-FFF2-40B4-BE49-F238E27FC236}">
                    <a16:creationId xmlns:a16="http://schemas.microsoft.com/office/drawing/2014/main" id="{6D4EC708-4D8A-76CF-D6EE-75CBCF4F9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62001" y="476340"/>
                <a:ext cx="549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4" name="Line 6276">
                <a:extLst>
                  <a:ext uri="{FF2B5EF4-FFF2-40B4-BE49-F238E27FC236}">
                    <a16:creationId xmlns:a16="http://schemas.microsoft.com/office/drawing/2014/main" id="{22D87EF7-4919-5E19-4257-91194CF58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96951" y="347753"/>
                <a:ext cx="3143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5" name="Line 6277">
                <a:extLst>
                  <a:ext uri="{FF2B5EF4-FFF2-40B4-BE49-F238E27FC236}">
                    <a16:creationId xmlns:a16="http://schemas.microsoft.com/office/drawing/2014/main" id="{28A369AA-D1D4-1CE2-5DB5-EC8603666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06426" y="217578"/>
                <a:ext cx="7048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6" name="Line 6278">
                <a:extLst>
                  <a:ext uri="{FF2B5EF4-FFF2-40B4-BE49-F238E27FC236}">
                    <a16:creationId xmlns:a16="http://schemas.microsoft.com/office/drawing/2014/main" id="{31E865A0-4B5D-AE64-676F-40417AF5E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73113" y="88990"/>
                <a:ext cx="5381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7" name="Line 6279">
                <a:extLst>
                  <a:ext uri="{FF2B5EF4-FFF2-40B4-BE49-F238E27FC236}">
                    <a16:creationId xmlns:a16="http://schemas.microsoft.com/office/drawing/2014/main" id="{05A1DDFA-FB4D-EB45-A460-DEC600B36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85826" y="-39597"/>
                <a:ext cx="4254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8" name="Line 6280">
                <a:extLst>
                  <a:ext uri="{FF2B5EF4-FFF2-40B4-BE49-F238E27FC236}">
                    <a16:creationId xmlns:a16="http://schemas.microsoft.com/office/drawing/2014/main" id="{C65A0A31-DC67-56C6-4B76-5970CF02D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5501" y="-168185"/>
                <a:ext cx="485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9" name="Line 6281">
                <a:extLst>
                  <a:ext uri="{FF2B5EF4-FFF2-40B4-BE49-F238E27FC236}">
                    <a16:creationId xmlns:a16="http://schemas.microsoft.com/office/drawing/2014/main" id="{C8DCB7DA-AAAC-48E7-AE01-153FEFD62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62001" y="-296772"/>
                <a:ext cx="549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0" name="Line 6282">
                <a:extLst>
                  <a:ext uri="{FF2B5EF4-FFF2-40B4-BE49-F238E27FC236}">
                    <a16:creationId xmlns:a16="http://schemas.microsoft.com/office/drawing/2014/main" id="{83A75969-B85A-A777-0AE2-E24EC8F9F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52538" y="-426947"/>
                <a:ext cx="587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1" name="Line 6283">
                <a:extLst>
                  <a:ext uri="{FF2B5EF4-FFF2-40B4-BE49-F238E27FC236}">
                    <a16:creationId xmlns:a16="http://schemas.microsoft.com/office/drawing/2014/main" id="{105CF9A9-F586-6630-EEA0-A2278E218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44601" y="-553947"/>
                <a:ext cx="666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2" name="Line 6284">
                <a:extLst>
                  <a:ext uri="{FF2B5EF4-FFF2-40B4-BE49-F238E27FC236}">
                    <a16:creationId xmlns:a16="http://schemas.microsoft.com/office/drawing/2014/main" id="{6E68B69A-F26A-9B48-A330-D5BE28FB0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38251" y="-684122"/>
                <a:ext cx="730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3" name="Line 6285">
                <a:extLst>
                  <a:ext uri="{FF2B5EF4-FFF2-40B4-BE49-F238E27FC236}">
                    <a16:creationId xmlns:a16="http://schemas.microsoft.com/office/drawing/2014/main" id="{BE8AE76B-0D97-06D1-592E-0BC14F3A5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31901" y="-812710"/>
                <a:ext cx="793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4" name="Line 6286">
                <a:extLst>
                  <a:ext uri="{FF2B5EF4-FFF2-40B4-BE49-F238E27FC236}">
                    <a16:creationId xmlns:a16="http://schemas.microsoft.com/office/drawing/2014/main" id="{561D8C68-5B35-351D-DC8F-64E5157FD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23963" y="-942885"/>
                <a:ext cx="87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5" name="Line 6287">
                <a:extLst>
                  <a:ext uri="{FF2B5EF4-FFF2-40B4-BE49-F238E27FC236}">
                    <a16:creationId xmlns:a16="http://schemas.microsoft.com/office/drawing/2014/main" id="{C66670B4-E6B4-5067-EF57-B370BB573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17613" y="-1069885"/>
                <a:ext cx="936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7" name="Line 6289">
                <a:extLst>
                  <a:ext uri="{FF2B5EF4-FFF2-40B4-BE49-F238E27FC236}">
                    <a16:creationId xmlns:a16="http://schemas.microsoft.com/office/drawing/2014/main" id="{C2B464FB-F72C-884F-AFE0-A19859297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1988" y="3570378"/>
                <a:ext cx="8636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8" name="Line 6290">
                <a:extLst>
                  <a:ext uri="{FF2B5EF4-FFF2-40B4-BE49-F238E27FC236}">
                    <a16:creationId xmlns:a16="http://schemas.microsoft.com/office/drawing/2014/main" id="{9DEEBA4C-023A-9756-A794-654AF2AAF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2613" y="3441790"/>
                <a:ext cx="10223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9" name="Line 6291">
                <a:extLst>
                  <a:ext uri="{FF2B5EF4-FFF2-40B4-BE49-F238E27FC236}">
                    <a16:creationId xmlns:a16="http://schemas.microsoft.com/office/drawing/2014/main" id="{81B57C4C-34E2-3F7D-48CB-B2B344E04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00101" y="3313203"/>
                <a:ext cx="10287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0" name="Line 6292">
                <a:extLst>
                  <a:ext uri="{FF2B5EF4-FFF2-40B4-BE49-F238E27FC236}">
                    <a16:creationId xmlns:a16="http://schemas.microsoft.com/office/drawing/2014/main" id="{AB2D802E-0AB4-A2D3-C422-65E1D0FDC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1976" y="3183028"/>
                <a:ext cx="11684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1" name="Line 6293">
                <a:extLst>
                  <a:ext uri="{FF2B5EF4-FFF2-40B4-BE49-F238E27FC236}">
                    <a16:creationId xmlns:a16="http://schemas.microsoft.com/office/drawing/2014/main" id="{3398BD41-B4A2-3990-756C-81CD47744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0388" y="3056028"/>
                <a:ext cx="13065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2" name="Line 6294">
                <a:extLst>
                  <a:ext uri="{FF2B5EF4-FFF2-40B4-BE49-F238E27FC236}">
                    <a16:creationId xmlns:a16="http://schemas.microsoft.com/office/drawing/2014/main" id="{1A4D76E0-F0BB-39BB-3160-87338E0F4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6263" y="2925853"/>
                <a:ext cx="12414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3" name="Line 6295">
                <a:extLst>
                  <a:ext uri="{FF2B5EF4-FFF2-40B4-BE49-F238E27FC236}">
                    <a16:creationId xmlns:a16="http://schemas.microsoft.com/office/drawing/2014/main" id="{3C093698-0FD8-CCDB-9759-B7F46D34E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6101" y="2797265"/>
                <a:ext cx="9429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4" name="Line 6296">
                <a:extLst>
                  <a:ext uri="{FF2B5EF4-FFF2-40B4-BE49-F238E27FC236}">
                    <a16:creationId xmlns:a16="http://schemas.microsoft.com/office/drawing/2014/main" id="{89D48084-4472-6323-C7F0-59AEE7D69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5151" y="2667090"/>
                <a:ext cx="12461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5" name="Line 6297">
                <a:extLst>
                  <a:ext uri="{FF2B5EF4-FFF2-40B4-BE49-F238E27FC236}">
                    <a16:creationId xmlns:a16="http://schemas.microsoft.com/office/drawing/2014/main" id="{8A807EC6-7702-C39A-2FEB-734E3EBE6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1976" y="2540090"/>
                <a:ext cx="12461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6" name="Line 6298">
                <a:extLst>
                  <a:ext uri="{FF2B5EF4-FFF2-40B4-BE49-F238E27FC236}">
                    <a16:creationId xmlns:a16="http://schemas.microsoft.com/office/drawing/2014/main" id="{B4D134A3-03DD-D2AB-1B01-0D6D7501E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14376" y="2409915"/>
                <a:ext cx="10302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7" name="Line 6299">
                <a:extLst>
                  <a:ext uri="{FF2B5EF4-FFF2-40B4-BE49-F238E27FC236}">
                    <a16:creationId xmlns:a16="http://schemas.microsoft.com/office/drawing/2014/main" id="{6E4E70E9-4E38-656B-8DB4-68C0D6486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1363" y="2281328"/>
                <a:ext cx="7048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8" name="Line 6300">
                <a:extLst>
                  <a:ext uri="{FF2B5EF4-FFF2-40B4-BE49-F238E27FC236}">
                    <a16:creationId xmlns:a16="http://schemas.microsoft.com/office/drawing/2014/main" id="{6ABBB63B-EEDF-1EEF-F7D4-B413A5BFB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0263" y="2151153"/>
                <a:ext cx="8794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9" name="Line 6301">
                <a:extLst>
                  <a:ext uri="{FF2B5EF4-FFF2-40B4-BE49-F238E27FC236}">
                    <a16:creationId xmlns:a16="http://schemas.microsoft.com/office/drawing/2014/main" id="{DA69F07E-D439-8A7A-A755-1770C2142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3413" y="2024153"/>
                <a:ext cx="11144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0" name="Line 6302">
                <a:extLst>
                  <a:ext uri="{FF2B5EF4-FFF2-40B4-BE49-F238E27FC236}">
                    <a16:creationId xmlns:a16="http://schemas.microsoft.com/office/drawing/2014/main" id="{48F23492-3C3C-B11D-B878-513DCC024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1651" y="1893978"/>
                <a:ext cx="9540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1" name="Line 6303">
                <a:extLst>
                  <a:ext uri="{FF2B5EF4-FFF2-40B4-BE49-F238E27FC236}">
                    <a16:creationId xmlns:a16="http://schemas.microsoft.com/office/drawing/2014/main" id="{C3D22005-A553-17EA-9E9D-0A8245675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4338" y="1765390"/>
                <a:ext cx="12001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2" name="Line 6304">
                <a:extLst>
                  <a:ext uri="{FF2B5EF4-FFF2-40B4-BE49-F238E27FC236}">
                    <a16:creationId xmlns:a16="http://schemas.microsoft.com/office/drawing/2014/main" id="{63FAC352-7FB0-F042-A771-19AAD87C8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1813" y="1636803"/>
                <a:ext cx="12604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3" name="Line 6305">
                <a:extLst>
                  <a:ext uri="{FF2B5EF4-FFF2-40B4-BE49-F238E27FC236}">
                    <a16:creationId xmlns:a16="http://schemas.microsoft.com/office/drawing/2014/main" id="{6BCD7727-47F0-FA84-F05F-D53751733F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8638" y="1508215"/>
                <a:ext cx="12620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4" name="Line 6306">
                <a:extLst>
                  <a:ext uri="{FF2B5EF4-FFF2-40B4-BE49-F238E27FC236}">
                    <a16:creationId xmlns:a16="http://schemas.microsoft.com/office/drawing/2014/main" id="{9AA64F14-4F25-FB9A-BF5F-F0EC79492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5463" y="1379628"/>
                <a:ext cx="12636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5" name="Line 6307">
                <a:extLst>
                  <a:ext uri="{FF2B5EF4-FFF2-40B4-BE49-F238E27FC236}">
                    <a16:creationId xmlns:a16="http://schemas.microsoft.com/office/drawing/2014/main" id="{79131A1D-3E7E-DC91-B6E8-089FC0DEB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9263" y="1249453"/>
                <a:ext cx="8794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6" name="Line 6308">
                <a:extLst>
                  <a:ext uri="{FF2B5EF4-FFF2-40B4-BE49-F238E27FC236}">
                    <a16:creationId xmlns:a16="http://schemas.microsoft.com/office/drawing/2014/main" id="{9B1D1889-B16D-70EC-1A54-0DB193E95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901" y="1120865"/>
                <a:ext cx="8794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7" name="Line 6309">
                <a:extLst>
                  <a:ext uri="{FF2B5EF4-FFF2-40B4-BE49-F238E27FC236}">
                    <a16:creationId xmlns:a16="http://schemas.microsoft.com/office/drawing/2014/main" id="{3C47BE93-2107-2FAB-41AA-2C7404433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3126" y="992278"/>
                <a:ext cx="8778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8" name="Line 6310">
                <a:extLst>
                  <a:ext uri="{FF2B5EF4-FFF2-40B4-BE49-F238E27FC236}">
                    <a16:creationId xmlns:a16="http://schemas.microsoft.com/office/drawing/2014/main" id="{1E607844-5D6C-37EE-0C93-E119CBC26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5126" y="863690"/>
                <a:ext cx="15795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9" name="Line 6311">
                <a:extLst>
                  <a:ext uri="{FF2B5EF4-FFF2-40B4-BE49-F238E27FC236}">
                    <a16:creationId xmlns:a16="http://schemas.microsoft.com/office/drawing/2014/main" id="{DA415FB9-BFC9-03F9-8EB9-1D7315BB6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1963" y="733515"/>
                <a:ext cx="14541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0" name="Line 6312">
                <a:extLst>
                  <a:ext uri="{FF2B5EF4-FFF2-40B4-BE49-F238E27FC236}">
                    <a16:creationId xmlns:a16="http://schemas.microsoft.com/office/drawing/2014/main" id="{58F286CA-D22E-9B1E-798A-695AFED1E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9838" y="604928"/>
                <a:ext cx="7016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1" name="Line 6313">
                <a:extLst>
                  <a:ext uri="{FF2B5EF4-FFF2-40B4-BE49-F238E27FC236}">
                    <a16:creationId xmlns:a16="http://schemas.microsoft.com/office/drawing/2014/main" id="{6437B597-7008-87DB-72D0-F2F27DDC2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2001" y="476340"/>
                <a:ext cx="10334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2" name="Line 6314">
                <a:extLst>
                  <a:ext uri="{FF2B5EF4-FFF2-40B4-BE49-F238E27FC236}">
                    <a16:creationId xmlns:a16="http://schemas.microsoft.com/office/drawing/2014/main" id="{20088FEB-9A37-DD16-C300-B6945A41A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6951" y="347753"/>
                <a:ext cx="10636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3" name="Line 6315">
                <a:extLst>
                  <a:ext uri="{FF2B5EF4-FFF2-40B4-BE49-F238E27FC236}">
                    <a16:creationId xmlns:a16="http://schemas.microsoft.com/office/drawing/2014/main" id="{2B9AB690-BF07-1800-A790-25EF27CC9C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06426" y="217578"/>
                <a:ext cx="10382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4" name="Line 6316">
                <a:extLst>
                  <a:ext uri="{FF2B5EF4-FFF2-40B4-BE49-F238E27FC236}">
                    <a16:creationId xmlns:a16="http://schemas.microsoft.com/office/drawing/2014/main" id="{5B4341E5-DFB5-A072-5101-D59D61D44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3113" y="88990"/>
                <a:ext cx="10572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5" name="Line 6317">
                <a:extLst>
                  <a:ext uri="{FF2B5EF4-FFF2-40B4-BE49-F238E27FC236}">
                    <a16:creationId xmlns:a16="http://schemas.microsoft.com/office/drawing/2014/main" id="{742229C9-BA39-9B01-F145-A5248B91B9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5826" y="-39597"/>
                <a:ext cx="10144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6" name="Line 6318">
                <a:extLst>
                  <a:ext uri="{FF2B5EF4-FFF2-40B4-BE49-F238E27FC236}">
                    <a16:creationId xmlns:a16="http://schemas.microsoft.com/office/drawing/2014/main" id="{733F3E4F-B02B-874D-8DE2-04BFF91BF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5501" y="-168185"/>
                <a:ext cx="10112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7" name="Line 6319">
                <a:extLst>
                  <a:ext uri="{FF2B5EF4-FFF2-40B4-BE49-F238E27FC236}">
                    <a16:creationId xmlns:a16="http://schemas.microsoft.com/office/drawing/2014/main" id="{312248A8-0F49-F907-B471-AB87CCEE2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2001" y="-296772"/>
                <a:ext cx="14112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8" name="Line 6320">
                <a:extLst>
                  <a:ext uri="{FF2B5EF4-FFF2-40B4-BE49-F238E27FC236}">
                    <a16:creationId xmlns:a16="http://schemas.microsoft.com/office/drawing/2014/main" id="{40362E52-3670-45BC-D172-3DB80E670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52538" y="-426947"/>
                <a:ext cx="3381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9" name="Line 6321">
                <a:extLst>
                  <a:ext uri="{FF2B5EF4-FFF2-40B4-BE49-F238E27FC236}">
                    <a16:creationId xmlns:a16="http://schemas.microsoft.com/office/drawing/2014/main" id="{0B5B316C-5325-747C-C1CF-364473905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4601" y="-553947"/>
                <a:ext cx="3476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0" name="Line 6322">
                <a:extLst>
                  <a:ext uri="{FF2B5EF4-FFF2-40B4-BE49-F238E27FC236}">
                    <a16:creationId xmlns:a16="http://schemas.microsoft.com/office/drawing/2014/main" id="{9C2C48B8-B69A-9A2E-33B3-9D3CC2D93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8251" y="-684122"/>
                <a:ext cx="3540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1" name="Line 6323">
                <a:extLst>
                  <a:ext uri="{FF2B5EF4-FFF2-40B4-BE49-F238E27FC236}">
                    <a16:creationId xmlns:a16="http://schemas.microsoft.com/office/drawing/2014/main" id="{92FE2E37-1692-03C0-271B-50E4D34FA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1901" y="-812710"/>
                <a:ext cx="3619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2" name="Line 6324">
                <a:extLst>
                  <a:ext uri="{FF2B5EF4-FFF2-40B4-BE49-F238E27FC236}">
                    <a16:creationId xmlns:a16="http://schemas.microsoft.com/office/drawing/2014/main" id="{5DB9EE77-054F-7DC9-69C0-015A8B0E3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3963" y="-942885"/>
                <a:ext cx="3714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3" name="Line 6325">
                <a:extLst>
                  <a:ext uri="{FF2B5EF4-FFF2-40B4-BE49-F238E27FC236}">
                    <a16:creationId xmlns:a16="http://schemas.microsoft.com/office/drawing/2014/main" id="{EF2AC258-2FF5-10A7-671F-A9BBE581B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17613" y="-1069885"/>
                <a:ext cx="3778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5" name="Oval 6327">
                <a:extLst>
                  <a:ext uri="{FF2B5EF4-FFF2-40B4-BE49-F238E27FC236}">
                    <a16:creationId xmlns:a16="http://schemas.microsoft.com/office/drawing/2014/main" id="{2E242741-7FEE-2EA2-A698-32786370C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516403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6" name="Oval 6328">
                <a:extLst>
                  <a:ext uri="{FF2B5EF4-FFF2-40B4-BE49-F238E27FC236}">
                    <a16:creationId xmlns:a16="http://schemas.microsoft.com/office/drawing/2014/main" id="{AF81A7DE-AB5A-E3DA-A4E1-BEB3B07C7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3878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7" name="Oval 6329">
                <a:extLst>
                  <a:ext uri="{FF2B5EF4-FFF2-40B4-BE49-F238E27FC236}">
                    <a16:creationId xmlns:a16="http://schemas.microsoft.com/office/drawing/2014/main" id="{2DB8FC4D-4A0C-BD58-3CFC-C5F101104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257640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8" name="Oval 6330">
                <a:extLst>
                  <a:ext uri="{FF2B5EF4-FFF2-40B4-BE49-F238E27FC236}">
                    <a16:creationId xmlns:a16="http://schemas.microsoft.com/office/drawing/2014/main" id="{48225031-1BB6-35CE-508D-7ADEF2DC6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129053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9" name="Oval 6331">
                <a:extLst>
                  <a:ext uri="{FF2B5EF4-FFF2-40B4-BE49-F238E27FC236}">
                    <a16:creationId xmlns:a16="http://schemas.microsoft.com/office/drawing/2014/main" id="{50E93268-560A-4B57-858A-03FB3DEDF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000465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0" name="Oval 6332">
                <a:extLst>
                  <a:ext uri="{FF2B5EF4-FFF2-40B4-BE49-F238E27FC236}">
                    <a16:creationId xmlns:a16="http://schemas.microsoft.com/office/drawing/2014/main" id="{CCF2F5A0-0201-DFBD-FF6C-B4ABCDC88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871878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1" name="Oval 6333">
                <a:extLst>
                  <a:ext uri="{FF2B5EF4-FFF2-40B4-BE49-F238E27FC236}">
                    <a16:creationId xmlns:a16="http://schemas.microsoft.com/office/drawing/2014/main" id="{A8F8DE44-08A4-17C2-62F2-D4535C561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74329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2" name="Oval 6334">
                <a:extLst>
                  <a:ext uri="{FF2B5EF4-FFF2-40B4-BE49-F238E27FC236}">
                    <a16:creationId xmlns:a16="http://schemas.microsoft.com/office/drawing/2014/main" id="{522844D7-4DBB-0D1D-3D46-E10AD2D88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6131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3" name="Oval 6335">
                <a:extLst>
                  <a:ext uri="{FF2B5EF4-FFF2-40B4-BE49-F238E27FC236}">
                    <a16:creationId xmlns:a16="http://schemas.microsoft.com/office/drawing/2014/main" id="{87E10E64-6A08-8620-4FE8-CBA437DC3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4861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4" name="Oval 6336">
                <a:extLst>
                  <a:ext uri="{FF2B5EF4-FFF2-40B4-BE49-F238E27FC236}">
                    <a16:creationId xmlns:a16="http://schemas.microsoft.com/office/drawing/2014/main" id="{D65B6E53-4DCC-DB89-804C-32568EC0F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35594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5" name="Oval 6337">
                <a:extLst>
                  <a:ext uri="{FF2B5EF4-FFF2-40B4-BE49-F238E27FC236}">
                    <a16:creationId xmlns:a16="http://schemas.microsoft.com/office/drawing/2014/main" id="{E97895DD-E7F4-95D0-DD1B-0B0D12E93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227353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6" name="Oval 6338">
                <a:extLst>
                  <a:ext uri="{FF2B5EF4-FFF2-40B4-BE49-F238E27FC236}">
                    <a16:creationId xmlns:a16="http://schemas.microsoft.com/office/drawing/2014/main" id="{E8BB4944-97E1-93C5-2434-35151C56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097178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7" name="Oval 6339">
                <a:extLst>
                  <a:ext uri="{FF2B5EF4-FFF2-40B4-BE49-F238E27FC236}">
                    <a16:creationId xmlns:a16="http://schemas.microsoft.com/office/drawing/2014/main" id="{F8944550-A597-1908-C09F-081C0AA85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970178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8" name="Oval 6340">
                <a:extLst>
                  <a:ext uri="{FF2B5EF4-FFF2-40B4-BE49-F238E27FC236}">
                    <a16:creationId xmlns:a16="http://schemas.microsoft.com/office/drawing/2014/main" id="{6117993B-1917-8633-2CAD-28F8C53F5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840003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9" name="Oval 6341">
                <a:extLst>
                  <a:ext uri="{FF2B5EF4-FFF2-40B4-BE49-F238E27FC236}">
                    <a16:creationId xmlns:a16="http://schemas.microsoft.com/office/drawing/2014/main" id="{D1003816-F036-7AE2-0242-02F33E65F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7114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0" name="Oval 6342">
                <a:extLst>
                  <a:ext uri="{FF2B5EF4-FFF2-40B4-BE49-F238E27FC236}">
                    <a16:creationId xmlns:a16="http://schemas.microsoft.com/office/drawing/2014/main" id="{3CBCCCB6-B0BE-2DF7-DEC8-067834FBF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581240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1" name="Oval 6343">
                <a:extLst>
                  <a:ext uri="{FF2B5EF4-FFF2-40B4-BE49-F238E27FC236}">
                    <a16:creationId xmlns:a16="http://schemas.microsoft.com/office/drawing/2014/main" id="{CF71AFC8-137D-7FBC-5896-56E06F082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45424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2" name="Oval 6344">
                <a:extLst>
                  <a:ext uri="{FF2B5EF4-FFF2-40B4-BE49-F238E27FC236}">
                    <a16:creationId xmlns:a16="http://schemas.microsoft.com/office/drawing/2014/main" id="{C29AA5CA-D7B7-0C90-C0D3-37AE22BFE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324065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3" name="Oval 6345">
                <a:extLst>
                  <a:ext uri="{FF2B5EF4-FFF2-40B4-BE49-F238E27FC236}">
                    <a16:creationId xmlns:a16="http://schemas.microsoft.com/office/drawing/2014/main" id="{79502445-0EAC-1AFB-7767-8AB9718BD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195478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4" name="Oval 6346">
                <a:extLst>
                  <a:ext uri="{FF2B5EF4-FFF2-40B4-BE49-F238E27FC236}">
                    <a16:creationId xmlns:a16="http://schemas.microsoft.com/office/drawing/2014/main" id="{B6A5959A-9C0B-6B9F-F962-E9D2B639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06689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5" name="Oval 6347">
                <a:extLst>
                  <a:ext uri="{FF2B5EF4-FFF2-40B4-BE49-F238E27FC236}">
                    <a16:creationId xmlns:a16="http://schemas.microsoft.com/office/drawing/2014/main" id="{D1C4CB17-F174-16FC-4A3C-24660F7D5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938303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6" name="Oval 6348">
                <a:extLst>
                  <a:ext uri="{FF2B5EF4-FFF2-40B4-BE49-F238E27FC236}">
                    <a16:creationId xmlns:a16="http://schemas.microsoft.com/office/drawing/2014/main" id="{A326723C-7551-D7CD-969F-28161BA7E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8097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7" name="Oval 6349">
                <a:extLst>
                  <a:ext uri="{FF2B5EF4-FFF2-40B4-BE49-F238E27FC236}">
                    <a16:creationId xmlns:a16="http://schemas.microsoft.com/office/drawing/2014/main" id="{B250202C-9ABA-9CCD-0557-053C6D05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67954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8" name="Oval 6350">
                <a:extLst>
                  <a:ext uri="{FF2B5EF4-FFF2-40B4-BE49-F238E27FC236}">
                    <a16:creationId xmlns:a16="http://schemas.microsoft.com/office/drawing/2014/main" id="{AFF2CCCC-7A34-6CB2-E3A1-53ECA4575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550953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9" name="Oval 6351">
                <a:extLst>
                  <a:ext uri="{FF2B5EF4-FFF2-40B4-BE49-F238E27FC236}">
                    <a16:creationId xmlns:a16="http://schemas.microsoft.com/office/drawing/2014/main" id="{BEF1D24F-5DA1-755B-F264-52EC5D69E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42236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0" name="Oval 6352">
                <a:extLst>
                  <a:ext uri="{FF2B5EF4-FFF2-40B4-BE49-F238E27FC236}">
                    <a16:creationId xmlns:a16="http://schemas.microsoft.com/office/drawing/2014/main" id="{E52BD4FD-AA5E-EAD3-75D5-63377CA47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293778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1" name="Oval 6353">
                <a:extLst>
                  <a:ext uri="{FF2B5EF4-FFF2-40B4-BE49-F238E27FC236}">
                    <a16:creationId xmlns:a16="http://schemas.microsoft.com/office/drawing/2014/main" id="{6A7C6C5D-C136-4E53-4BCE-5C4CED865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163603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2" name="Oval 6354">
                <a:extLst>
                  <a:ext uri="{FF2B5EF4-FFF2-40B4-BE49-F238E27FC236}">
                    <a16:creationId xmlns:a16="http://schemas.microsoft.com/office/drawing/2014/main" id="{EC0FD40B-0D27-4335-8314-5E5E4C1E8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3501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3" name="Oval 6355">
                <a:extLst>
                  <a:ext uri="{FF2B5EF4-FFF2-40B4-BE49-F238E27FC236}">
                    <a16:creationId xmlns:a16="http://schemas.microsoft.com/office/drawing/2014/main" id="{2FBD5450-1095-C517-2F72-F30E84889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93573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4" name="Oval 6356">
                <a:extLst>
                  <a:ext uri="{FF2B5EF4-FFF2-40B4-BE49-F238E27FC236}">
                    <a16:creationId xmlns:a16="http://schemas.microsoft.com/office/drawing/2014/main" id="{F038551B-E4F5-796E-8E1D-9B55E2C35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22216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5" name="Oval 6357">
                <a:extLst>
                  <a:ext uri="{FF2B5EF4-FFF2-40B4-BE49-F238E27FC236}">
                    <a16:creationId xmlns:a16="http://schemas.microsoft.com/office/drawing/2014/main" id="{D2B6EB83-E9A5-F880-4A96-BBE950A6A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352335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6" name="Oval 6358">
                <a:extLst>
                  <a:ext uri="{FF2B5EF4-FFF2-40B4-BE49-F238E27FC236}">
                    <a16:creationId xmlns:a16="http://schemas.microsoft.com/office/drawing/2014/main" id="{26F102A7-2124-EC87-740B-283C1458C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480923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7" name="Oval 6359">
                <a:extLst>
                  <a:ext uri="{FF2B5EF4-FFF2-40B4-BE49-F238E27FC236}">
                    <a16:creationId xmlns:a16="http://schemas.microsoft.com/office/drawing/2014/main" id="{39EE46CC-209E-926A-262B-B1580B025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609510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8" name="Oval 6360">
                <a:extLst>
                  <a:ext uri="{FF2B5EF4-FFF2-40B4-BE49-F238E27FC236}">
                    <a16:creationId xmlns:a16="http://schemas.microsoft.com/office/drawing/2014/main" id="{3D9480C6-5DB3-4104-C65C-40AD1B553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738098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9" name="Oval 6361">
                <a:extLst>
                  <a:ext uri="{FF2B5EF4-FFF2-40B4-BE49-F238E27FC236}">
                    <a16:creationId xmlns:a16="http://schemas.microsoft.com/office/drawing/2014/main" id="{7B88E678-5773-8959-D502-2CAE19EF4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866685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0" name="Oval 6362">
                <a:extLst>
                  <a:ext uri="{FF2B5EF4-FFF2-40B4-BE49-F238E27FC236}">
                    <a16:creationId xmlns:a16="http://schemas.microsoft.com/office/drawing/2014/main" id="{F21CAE35-51ED-CC92-7B36-6398FD654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99686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1" name="Oval 6363">
                <a:extLst>
                  <a:ext uri="{FF2B5EF4-FFF2-40B4-BE49-F238E27FC236}">
                    <a16:creationId xmlns:a16="http://schemas.microsoft.com/office/drawing/2014/main" id="{190FF072-1984-E744-3028-C5C0BA4E0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888" y="-1123860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7" name="Oval 6366">
                <a:extLst>
                  <a:ext uri="{FF2B5EF4-FFF2-40B4-BE49-F238E27FC236}">
                    <a16:creationId xmlns:a16="http://schemas.microsoft.com/office/drawing/2014/main" id="{093DE82C-0B9E-0E76-DEF7-90A48582F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6426" y="3516403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8" name="Oval 6367">
                <a:extLst>
                  <a:ext uri="{FF2B5EF4-FFF2-40B4-BE49-F238E27FC236}">
                    <a16:creationId xmlns:a16="http://schemas.microsoft.com/office/drawing/2014/main" id="{01895D7F-DC97-38BA-DC19-BE5871FCA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051" y="338781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9" name="Oval 6368">
                <a:extLst>
                  <a:ext uri="{FF2B5EF4-FFF2-40B4-BE49-F238E27FC236}">
                    <a16:creationId xmlns:a16="http://schemas.microsoft.com/office/drawing/2014/main" id="{E37D7318-447A-0925-AB6B-69D294122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6126" y="325764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0" name="Oval 6369">
                <a:extLst>
                  <a:ext uri="{FF2B5EF4-FFF2-40B4-BE49-F238E27FC236}">
                    <a16:creationId xmlns:a16="http://schemas.microsoft.com/office/drawing/2014/main" id="{0D1C7A46-4EA3-BDDE-9BE2-CBCB1FB8B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6414" y="3129053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1" name="Oval 6370">
                <a:extLst>
                  <a:ext uri="{FF2B5EF4-FFF2-40B4-BE49-F238E27FC236}">
                    <a16:creationId xmlns:a16="http://schemas.microsoft.com/office/drawing/2014/main" id="{68557736-7326-298E-FBAE-44D12C06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826" y="3000465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2" name="Oval 6371">
                <a:extLst>
                  <a:ext uri="{FF2B5EF4-FFF2-40B4-BE49-F238E27FC236}">
                    <a16:creationId xmlns:a16="http://schemas.microsoft.com/office/drawing/2014/main" id="{C9EA1D16-4F5F-50F8-1530-DCF9D7DFD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2289" y="287187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3" name="Oval 6372">
                <a:extLst>
                  <a:ext uri="{FF2B5EF4-FFF2-40B4-BE49-F238E27FC236}">
                    <a16:creationId xmlns:a16="http://schemas.microsoft.com/office/drawing/2014/main" id="{025D55A2-566E-5CAF-1172-41329B3AD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2126" y="274329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4" name="Oval 6373">
                <a:extLst>
                  <a:ext uri="{FF2B5EF4-FFF2-40B4-BE49-F238E27FC236}">
                    <a16:creationId xmlns:a16="http://schemas.microsoft.com/office/drawing/2014/main" id="{65010A26-2FF2-A0CB-4050-6A4F39DF2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1176" y="261311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5" name="Oval 6374">
                <a:extLst>
                  <a:ext uri="{FF2B5EF4-FFF2-40B4-BE49-F238E27FC236}">
                    <a16:creationId xmlns:a16="http://schemas.microsoft.com/office/drawing/2014/main" id="{899404DB-9BBC-A904-122A-4D20F4E4D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6414" y="248611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6" name="Oval 6375">
                <a:extLst>
                  <a:ext uri="{FF2B5EF4-FFF2-40B4-BE49-F238E27FC236}">
                    <a16:creationId xmlns:a16="http://schemas.microsoft.com/office/drawing/2014/main" id="{00365822-144E-10FC-51BC-671F93F9C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0401" y="235594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7" name="Oval 6376">
                <a:extLst>
                  <a:ext uri="{FF2B5EF4-FFF2-40B4-BE49-F238E27FC236}">
                    <a16:creationId xmlns:a16="http://schemas.microsoft.com/office/drawing/2014/main" id="{B5544D26-7D95-2064-B4E8-1F7CC6206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7389" y="2227353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8" name="Oval 6377">
                <a:extLst>
                  <a:ext uri="{FF2B5EF4-FFF2-40B4-BE49-F238E27FC236}">
                    <a16:creationId xmlns:a16="http://schemas.microsoft.com/office/drawing/2014/main" id="{9B986D18-140C-2B41-AA1E-265DE6C1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4701" y="2097178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9" name="Oval 6378">
                <a:extLst>
                  <a:ext uri="{FF2B5EF4-FFF2-40B4-BE49-F238E27FC236}">
                    <a16:creationId xmlns:a16="http://schemas.microsoft.com/office/drawing/2014/main" id="{1F0C3ACD-C131-D148-E4E0-ADF279459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9439" y="197017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0" name="Oval 6379">
                <a:extLst>
                  <a:ext uri="{FF2B5EF4-FFF2-40B4-BE49-F238E27FC236}">
                    <a16:creationId xmlns:a16="http://schemas.microsoft.com/office/drawing/2014/main" id="{F796D258-F9B6-AF0A-12F2-2B2FEB565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676" y="1840003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1" name="Oval 6380">
                <a:extLst>
                  <a:ext uri="{FF2B5EF4-FFF2-40B4-BE49-F238E27FC236}">
                    <a16:creationId xmlns:a16="http://schemas.microsoft.com/office/drawing/2014/main" id="{7B3F8102-CD5E-F592-99A8-3F68C8E8F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364" y="171141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2" name="Oval 6381">
                <a:extLst>
                  <a:ext uri="{FF2B5EF4-FFF2-40B4-BE49-F238E27FC236}">
                    <a16:creationId xmlns:a16="http://schemas.microsoft.com/office/drawing/2014/main" id="{0B02CAAA-BD7C-B5BE-48E4-D955535F6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7839" y="158124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3" name="Oval 6382">
                <a:extLst>
                  <a:ext uri="{FF2B5EF4-FFF2-40B4-BE49-F238E27FC236}">
                    <a16:creationId xmlns:a16="http://schemas.microsoft.com/office/drawing/2014/main" id="{C60410F6-BBC0-AEFC-66AE-93B8739DB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4664" y="145424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4" name="Oval 6383">
                <a:extLst>
                  <a:ext uri="{FF2B5EF4-FFF2-40B4-BE49-F238E27FC236}">
                    <a16:creationId xmlns:a16="http://schemas.microsoft.com/office/drawing/2014/main" id="{FCC21FBD-FF79-F1B2-747B-ED320DDBF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489" y="1324065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5" name="Oval 6384">
                <a:extLst>
                  <a:ext uri="{FF2B5EF4-FFF2-40B4-BE49-F238E27FC236}">
                    <a16:creationId xmlns:a16="http://schemas.microsoft.com/office/drawing/2014/main" id="{3F86849B-21C8-A1D2-2A04-71A9F87F4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289" y="1195478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" name="Oval 6385">
                <a:extLst>
                  <a:ext uri="{FF2B5EF4-FFF2-40B4-BE49-F238E27FC236}">
                    <a16:creationId xmlns:a16="http://schemas.microsoft.com/office/drawing/2014/main" id="{99DC101A-ACA5-3189-F85C-F80CA9347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926" y="106689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" name="Oval 6386">
                <a:extLst>
                  <a:ext uri="{FF2B5EF4-FFF2-40B4-BE49-F238E27FC236}">
                    <a16:creationId xmlns:a16="http://schemas.microsoft.com/office/drawing/2014/main" id="{F9495909-7C2F-1C84-260A-C57904178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151" y="93830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8" name="Oval 6387">
                <a:extLst>
                  <a:ext uri="{FF2B5EF4-FFF2-40B4-BE49-F238E27FC236}">
                    <a16:creationId xmlns:a16="http://schemas.microsoft.com/office/drawing/2014/main" id="{79FFCAF8-8068-A161-E0A1-F09E9F9C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1151" y="80971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9" name="Oval 6388">
                <a:extLst>
                  <a:ext uri="{FF2B5EF4-FFF2-40B4-BE49-F238E27FC236}">
                    <a16:creationId xmlns:a16="http://schemas.microsoft.com/office/drawing/2014/main" id="{55488C88-CA7B-9AAF-FC4E-26A687D74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7989" y="67954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0" name="Oval 6389">
                <a:extLst>
                  <a:ext uri="{FF2B5EF4-FFF2-40B4-BE49-F238E27FC236}">
                    <a16:creationId xmlns:a16="http://schemas.microsoft.com/office/drawing/2014/main" id="{C323620E-4ACE-65B4-3940-35D9C03E7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864" y="55095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1" name="Oval 6390">
                <a:extLst>
                  <a:ext uri="{FF2B5EF4-FFF2-40B4-BE49-F238E27FC236}">
                    <a16:creationId xmlns:a16="http://schemas.microsoft.com/office/drawing/2014/main" id="{BCDF77D7-93F6-9AE8-E1EA-31BE7A0D0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439" y="42236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2" name="Oval 6391">
                <a:extLst>
                  <a:ext uri="{FF2B5EF4-FFF2-40B4-BE49-F238E27FC236}">
                    <a16:creationId xmlns:a16="http://schemas.microsoft.com/office/drawing/2014/main" id="{CFDCF46A-2AA2-D0D9-36D6-3E43DEE53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1389" y="293778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3" name="Oval 6392">
                <a:extLst>
                  <a:ext uri="{FF2B5EF4-FFF2-40B4-BE49-F238E27FC236}">
                    <a16:creationId xmlns:a16="http://schemas.microsoft.com/office/drawing/2014/main" id="{88B1CDC6-8084-4B66-941B-6D6C25739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451" y="163603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4" name="Oval 6393">
                <a:extLst>
                  <a:ext uri="{FF2B5EF4-FFF2-40B4-BE49-F238E27FC236}">
                    <a16:creationId xmlns:a16="http://schemas.microsoft.com/office/drawing/2014/main" id="{C32EDBF3-25E6-CB8C-0529-241AE9C9A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7551" y="3501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5" name="Oval 6394">
                <a:extLst>
                  <a:ext uri="{FF2B5EF4-FFF2-40B4-BE49-F238E27FC236}">
                    <a16:creationId xmlns:a16="http://schemas.microsoft.com/office/drawing/2014/main" id="{9790A663-3E25-8EB4-0EE9-7E9B6A076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1851" y="-93573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6" name="Oval 6395">
                <a:extLst>
                  <a:ext uri="{FF2B5EF4-FFF2-40B4-BE49-F238E27FC236}">
                    <a16:creationId xmlns:a16="http://schemas.microsoft.com/office/drawing/2014/main" id="{89AD4AFB-7EE8-10FB-03ED-DD46944CE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1526" y="-22216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7" name="Oval 6396">
                <a:extLst>
                  <a:ext uri="{FF2B5EF4-FFF2-40B4-BE49-F238E27FC236}">
                    <a16:creationId xmlns:a16="http://schemas.microsoft.com/office/drawing/2014/main" id="{E2781185-8747-DD84-4DEF-1A48AC3D1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439" y="-352335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8" name="Oval 6397">
                <a:extLst>
                  <a:ext uri="{FF2B5EF4-FFF2-40B4-BE49-F238E27FC236}">
                    <a16:creationId xmlns:a16="http://schemas.microsoft.com/office/drawing/2014/main" id="{28FA2E69-463D-52AA-5B92-D24444AD7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564" y="-48092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9" name="Oval 6398">
                <a:extLst>
                  <a:ext uri="{FF2B5EF4-FFF2-40B4-BE49-F238E27FC236}">
                    <a16:creationId xmlns:a16="http://schemas.microsoft.com/office/drawing/2014/main" id="{C269F91D-D383-9DB3-7B66-6C6CC449C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0626" y="-609510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0" name="Oval 6399">
                <a:extLst>
                  <a:ext uri="{FF2B5EF4-FFF2-40B4-BE49-F238E27FC236}">
                    <a16:creationId xmlns:a16="http://schemas.microsoft.com/office/drawing/2014/main" id="{E4DAF408-B30F-083A-652D-BFDA64FB9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4276" y="-73809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1" name="Oval 6400">
                <a:extLst>
                  <a:ext uri="{FF2B5EF4-FFF2-40B4-BE49-F238E27FC236}">
                    <a16:creationId xmlns:a16="http://schemas.microsoft.com/office/drawing/2014/main" id="{A5CA1A26-7F6F-F513-3EAF-B8992ED20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6339" y="-86668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2" name="Oval 6401">
                <a:extLst>
                  <a:ext uri="{FF2B5EF4-FFF2-40B4-BE49-F238E27FC236}">
                    <a16:creationId xmlns:a16="http://schemas.microsoft.com/office/drawing/2014/main" id="{2213E4A7-35B6-8A55-0946-427127B29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989" y="-99686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3" name="Oval 6402">
                <a:extLst>
                  <a:ext uri="{FF2B5EF4-FFF2-40B4-BE49-F238E27FC236}">
                    <a16:creationId xmlns:a16="http://schemas.microsoft.com/office/drawing/2014/main" id="{2BBB4F60-9174-3E5D-FB5C-970A359C3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9" y="-112386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9" name="Oval 6405">
                <a:extLst>
                  <a:ext uri="{FF2B5EF4-FFF2-40B4-BE49-F238E27FC236}">
                    <a16:creationId xmlns:a16="http://schemas.microsoft.com/office/drawing/2014/main" id="{79B1BA7E-46AB-C240-3371-CEC23A08D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1613" y="351640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0" name="Oval 6406">
                <a:extLst>
                  <a:ext uri="{FF2B5EF4-FFF2-40B4-BE49-F238E27FC236}">
                    <a16:creationId xmlns:a16="http://schemas.microsoft.com/office/drawing/2014/main" id="{E236F7E3-1325-2382-B804-4B60427CD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0988" y="33878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1" name="Oval 6407">
                <a:extLst>
                  <a:ext uri="{FF2B5EF4-FFF2-40B4-BE49-F238E27FC236}">
                    <a16:creationId xmlns:a16="http://schemas.microsoft.com/office/drawing/2014/main" id="{3FC6A75C-6A34-E202-B7A0-8BE7F3E3F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4826" y="325764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2" name="Oval 6408">
                <a:extLst>
                  <a:ext uri="{FF2B5EF4-FFF2-40B4-BE49-F238E27FC236}">
                    <a16:creationId xmlns:a16="http://schemas.microsoft.com/office/drawing/2014/main" id="{4425261E-8ADF-0D6C-960F-AA346B1AD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401" y="312905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3" name="Oval 6409">
                <a:extLst>
                  <a:ext uri="{FF2B5EF4-FFF2-40B4-BE49-F238E27FC236}">
                    <a16:creationId xmlns:a16="http://schemas.microsoft.com/office/drawing/2014/main" id="{79535ECA-C2B8-9201-51FD-91DBD233B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926" y="3000465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4" name="Oval 6410">
                <a:extLst>
                  <a:ext uri="{FF2B5EF4-FFF2-40B4-BE49-F238E27FC236}">
                    <a16:creationId xmlns:a16="http://schemas.microsoft.com/office/drawing/2014/main" id="{E6DC21AC-6698-864E-00A8-1FB5E9661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713" y="287187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5" name="Oval 6411">
                <a:extLst>
                  <a:ext uri="{FF2B5EF4-FFF2-40B4-BE49-F238E27FC236}">
                    <a16:creationId xmlns:a16="http://schemas.microsoft.com/office/drawing/2014/main" id="{9B52656A-9321-5AB5-400E-0FF9E3A08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3513" y="274329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6" name="Oval 6412">
                <a:extLst>
                  <a:ext uri="{FF2B5EF4-FFF2-40B4-BE49-F238E27FC236}">
                    <a16:creationId xmlns:a16="http://schemas.microsoft.com/office/drawing/2014/main" id="{2C9D5F4D-CE94-DD50-293B-9323893BA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7363" y="26131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7" name="Oval 6413">
                <a:extLst>
                  <a:ext uri="{FF2B5EF4-FFF2-40B4-BE49-F238E27FC236}">
                    <a16:creationId xmlns:a16="http://schemas.microsoft.com/office/drawing/2014/main" id="{9B9DA865-3763-5ADF-4D4A-615CB3F82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4188" y="24861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8" name="Oval 6414">
                <a:extLst>
                  <a:ext uri="{FF2B5EF4-FFF2-40B4-BE49-F238E27FC236}">
                    <a16:creationId xmlns:a16="http://schemas.microsoft.com/office/drawing/2014/main" id="{046B045A-2F78-CC81-74B4-CBEA2C871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0688" y="235594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9" name="Oval 6415">
                <a:extLst>
                  <a:ext uri="{FF2B5EF4-FFF2-40B4-BE49-F238E27FC236}">
                    <a16:creationId xmlns:a16="http://schemas.microsoft.com/office/drawing/2014/main" id="{8FC6D370-983D-B0F7-4E89-4F0728382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0651" y="222735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0" name="Oval 6416">
                <a:extLst>
                  <a:ext uri="{FF2B5EF4-FFF2-40B4-BE49-F238E27FC236}">
                    <a16:creationId xmlns:a16="http://schemas.microsoft.com/office/drawing/2014/main" id="{631B07C6-DF32-E644-7F00-7465ECA5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5763" y="2097178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1" name="Oval 6417">
                <a:extLst>
                  <a:ext uri="{FF2B5EF4-FFF2-40B4-BE49-F238E27FC236}">
                    <a16:creationId xmlns:a16="http://schemas.microsoft.com/office/drawing/2014/main" id="{17E6A0F8-3D1E-409A-4437-832164B4B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3863" y="197017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2" name="Oval 6418">
                <a:extLst>
                  <a:ext uri="{FF2B5EF4-FFF2-40B4-BE49-F238E27FC236}">
                    <a16:creationId xmlns:a16="http://schemas.microsoft.com/office/drawing/2014/main" id="{F50B1794-6D90-A665-5FC9-419EA2BDB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0176" y="1840003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3" name="Oval 6419">
                <a:extLst>
                  <a:ext uri="{FF2B5EF4-FFF2-40B4-BE49-F238E27FC236}">
                    <a16:creationId xmlns:a16="http://schemas.microsoft.com/office/drawing/2014/main" id="{12F26683-980B-1145-1092-761B4ABA3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0513" y="17114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4" name="Oval 6420">
                <a:extLst>
                  <a:ext uri="{FF2B5EF4-FFF2-40B4-BE49-F238E27FC236}">
                    <a16:creationId xmlns:a16="http://schemas.microsoft.com/office/drawing/2014/main" id="{E68DEF93-2DAE-4F79-EC74-65652E2C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8313" y="1581240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5" name="Oval 6421">
                <a:extLst>
                  <a:ext uri="{FF2B5EF4-FFF2-40B4-BE49-F238E27FC236}">
                    <a16:creationId xmlns:a16="http://schemas.microsoft.com/office/drawing/2014/main" id="{DD2116D0-1CB3-F339-61C5-E1F124515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6726" y="145424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6" name="Oval 6422">
                <a:extLst>
                  <a:ext uri="{FF2B5EF4-FFF2-40B4-BE49-F238E27FC236}">
                    <a16:creationId xmlns:a16="http://schemas.microsoft.com/office/drawing/2014/main" id="{3C9C0E9A-3B07-313D-D928-B906ED0BB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5138" y="1324065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7" name="Oval 6423">
                <a:extLst>
                  <a:ext uri="{FF2B5EF4-FFF2-40B4-BE49-F238E27FC236}">
                    <a16:creationId xmlns:a16="http://schemas.microsoft.com/office/drawing/2014/main" id="{36026BFD-97AC-CF30-74A1-1981E5FE8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4763" y="119547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8" name="Oval 6424">
                <a:extLst>
                  <a:ext uri="{FF2B5EF4-FFF2-40B4-BE49-F238E27FC236}">
                    <a16:creationId xmlns:a16="http://schemas.microsoft.com/office/drawing/2014/main" id="{3380F605-3960-30BE-4C81-8D5D6355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2401" y="106689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9" name="Oval 6425">
                <a:extLst>
                  <a:ext uri="{FF2B5EF4-FFF2-40B4-BE49-F238E27FC236}">
                    <a16:creationId xmlns:a16="http://schemas.microsoft.com/office/drawing/2014/main" id="{3C5E481C-C033-A634-5F11-C9DD3A3F7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7038" y="93830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0" name="Oval 6426">
                <a:extLst>
                  <a:ext uri="{FF2B5EF4-FFF2-40B4-BE49-F238E27FC236}">
                    <a16:creationId xmlns:a16="http://schemas.microsoft.com/office/drawing/2014/main" id="{B91FFCE3-E8CC-DED7-AB05-DC39E4311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0713" y="8097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1" name="Oval 6427">
                <a:extLst>
                  <a:ext uri="{FF2B5EF4-FFF2-40B4-BE49-F238E27FC236}">
                    <a16:creationId xmlns:a16="http://schemas.microsoft.com/office/drawing/2014/main" id="{FAE3FB9B-1E8B-0D33-D182-356788BC6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0551" y="67954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2" name="Oval 6428">
                <a:extLst>
                  <a:ext uri="{FF2B5EF4-FFF2-40B4-BE49-F238E27FC236}">
                    <a16:creationId xmlns:a16="http://schemas.microsoft.com/office/drawing/2014/main" id="{BCC7C853-06A9-4EA9-EF0C-E6F6749EA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7538" y="55095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3" name="Oval 6429">
                <a:extLst>
                  <a:ext uri="{FF2B5EF4-FFF2-40B4-BE49-F238E27FC236}">
                    <a16:creationId xmlns:a16="http://schemas.microsoft.com/office/drawing/2014/main" id="{EE2652FC-E2DB-9F5E-2033-00D6E55DE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1488" y="42236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4" name="Oval 6430">
                <a:extLst>
                  <a:ext uri="{FF2B5EF4-FFF2-40B4-BE49-F238E27FC236}">
                    <a16:creationId xmlns:a16="http://schemas.microsoft.com/office/drawing/2014/main" id="{489797E5-6530-1C3F-160D-8120395AF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5013" y="29377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5" name="Oval 6431">
                <a:extLst>
                  <a:ext uri="{FF2B5EF4-FFF2-40B4-BE49-F238E27FC236}">
                    <a16:creationId xmlns:a16="http://schemas.microsoft.com/office/drawing/2014/main" id="{C0A4893A-B251-2C4C-F965-7478157B8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0676" y="16360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6" name="Oval 6432">
                <a:extLst>
                  <a:ext uri="{FF2B5EF4-FFF2-40B4-BE49-F238E27FC236}">
                    <a16:creationId xmlns:a16="http://schemas.microsoft.com/office/drawing/2014/main" id="{348D9423-5AE8-2D98-4BD2-CBB7030FF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6413" y="3501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7" name="Oval 6433">
                <a:extLst>
                  <a:ext uri="{FF2B5EF4-FFF2-40B4-BE49-F238E27FC236}">
                    <a16:creationId xmlns:a16="http://schemas.microsoft.com/office/drawing/2014/main" id="{B3606124-A094-1861-580C-C13B0E2B9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6263" y="-9357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8" name="Oval 6434">
                <a:extLst>
                  <a:ext uri="{FF2B5EF4-FFF2-40B4-BE49-F238E27FC236}">
                    <a16:creationId xmlns:a16="http://schemas.microsoft.com/office/drawing/2014/main" id="{E107B426-5AA4-594B-423B-C99AB4895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2763" y="-22216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9" name="Oval 6435">
                <a:extLst>
                  <a:ext uri="{FF2B5EF4-FFF2-40B4-BE49-F238E27FC236}">
                    <a16:creationId xmlns:a16="http://schemas.microsoft.com/office/drawing/2014/main" id="{9A6C4D33-7AE3-4AEA-4B11-98389CE50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726" y="-352335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0" name="Oval 6436">
                <a:extLst>
                  <a:ext uri="{FF2B5EF4-FFF2-40B4-BE49-F238E27FC236}">
                    <a16:creationId xmlns:a16="http://schemas.microsoft.com/office/drawing/2014/main" id="{58EBCFCC-EF05-F694-F6D5-AA13ADFD3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6701" y="-48092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1" name="Oval 6437">
                <a:extLst>
                  <a:ext uri="{FF2B5EF4-FFF2-40B4-BE49-F238E27FC236}">
                    <a16:creationId xmlns:a16="http://schemas.microsoft.com/office/drawing/2014/main" id="{0BB247D0-150A-31ED-4DEC-A15B93E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8288" y="-60951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2" name="Oval 6438">
                <a:extLst>
                  <a:ext uri="{FF2B5EF4-FFF2-40B4-BE49-F238E27FC236}">
                    <a16:creationId xmlns:a16="http://schemas.microsoft.com/office/drawing/2014/main" id="{FE2FF0D2-6B23-63DF-3532-5DE555F05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8288" y="-73809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3" name="Oval 6439">
                <a:extLst>
                  <a:ext uri="{FF2B5EF4-FFF2-40B4-BE49-F238E27FC236}">
                    <a16:creationId xmlns:a16="http://schemas.microsoft.com/office/drawing/2014/main" id="{66CDFFC8-ABCE-AB72-68D9-C50FE5F6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9876" y="-86668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4" name="Oval 6440">
                <a:extLst>
                  <a:ext uri="{FF2B5EF4-FFF2-40B4-BE49-F238E27FC236}">
                    <a16:creationId xmlns:a16="http://schemas.microsoft.com/office/drawing/2014/main" id="{A920A4EA-CF41-5157-1F80-74F312850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463" y="-99686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5" name="Oval 6441">
                <a:extLst>
                  <a:ext uri="{FF2B5EF4-FFF2-40B4-BE49-F238E27FC236}">
                    <a16:creationId xmlns:a16="http://schemas.microsoft.com/office/drawing/2014/main" id="{B19A3E10-1BC5-EBBF-7ECD-61F85B7C0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463" y="-112386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4" name="Line 6460">
                <a:extLst>
                  <a:ext uri="{FF2B5EF4-FFF2-40B4-BE49-F238E27FC236}">
                    <a16:creationId xmlns:a16="http://schemas.microsoft.com/office/drawing/2014/main" id="{67532AC1-C74E-CE5E-D434-854889E1D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663" y="3794215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9" name="Line 6465">
                <a:extLst>
                  <a:ext uri="{FF2B5EF4-FFF2-40B4-BE49-F238E27FC236}">
                    <a16:creationId xmlns:a16="http://schemas.microsoft.com/office/drawing/2014/main" id="{5E8AD600-41C2-E30C-1A28-486A6D218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4201" y="3794215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0" name="Line 6466">
                <a:extLst>
                  <a:ext uri="{FF2B5EF4-FFF2-40B4-BE49-F238E27FC236}">
                    <a16:creationId xmlns:a16="http://schemas.microsoft.com/office/drawing/2014/main" id="{5097306A-025E-5403-3949-94D19E9FF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1276" y="3794215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1" name="Line 6467">
                <a:extLst>
                  <a:ext uri="{FF2B5EF4-FFF2-40B4-BE49-F238E27FC236}">
                    <a16:creationId xmlns:a16="http://schemas.microsoft.com/office/drawing/2014/main" id="{3AF055B5-E459-9EBA-4238-DEFD61D1B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8351" y="3794215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0" name="Rectangle 6476">
                <a:extLst>
                  <a:ext uri="{FF2B5EF4-FFF2-40B4-BE49-F238E27FC236}">
                    <a16:creationId xmlns:a16="http://schemas.microsoft.com/office/drawing/2014/main" id="{2EF29304-7BC3-EB4B-C46F-EC9D9EF7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077" y="3932328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11" name="Rectangle 6477">
                <a:extLst>
                  <a:ext uri="{FF2B5EF4-FFF2-40B4-BE49-F238E27FC236}">
                    <a16:creationId xmlns:a16="http://schemas.microsoft.com/office/drawing/2014/main" id="{AAD09B6F-AB09-E77F-A280-8B3AC6F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591" y="3932328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12" name="Rectangle 6478">
                <a:extLst>
                  <a:ext uri="{FF2B5EF4-FFF2-40B4-BE49-F238E27FC236}">
                    <a16:creationId xmlns:a16="http://schemas.microsoft.com/office/drawing/2014/main" id="{2D696463-42C2-DF14-D1A3-772C4BE11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0666" y="3932328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92" name="Line 6213">
                <a:extLst>
                  <a:ext uri="{FF2B5EF4-FFF2-40B4-BE49-F238E27FC236}">
                    <a16:creationId xmlns:a16="http://schemas.microsoft.com/office/drawing/2014/main" id="{0A61987C-7287-C520-99D6-F0867232A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3904" y="-1170204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3" name="Line 6196">
                <a:extLst>
                  <a:ext uri="{FF2B5EF4-FFF2-40B4-BE49-F238E27FC236}">
                    <a16:creationId xmlns:a16="http://schemas.microsoft.com/office/drawing/2014/main" id="{0F7552F0-8E05-D154-BBAA-412D277C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08611" y="-1166415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7" name="Line 6498">
                <a:extLst>
                  <a:ext uri="{FF2B5EF4-FFF2-40B4-BE49-F238E27FC236}">
                    <a16:creationId xmlns:a16="http://schemas.microsoft.com/office/drawing/2014/main" id="{CF19934C-1792-E2C8-6EF8-66AA78887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61431" y="3569914"/>
                <a:ext cx="2476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8" name="Line 6499">
                <a:extLst>
                  <a:ext uri="{FF2B5EF4-FFF2-40B4-BE49-F238E27FC236}">
                    <a16:creationId xmlns:a16="http://schemas.microsoft.com/office/drawing/2014/main" id="{18A1988B-F576-6019-CBCF-7D6179F34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32868" y="3441326"/>
                <a:ext cx="1762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9" name="Line 6500">
                <a:extLst>
                  <a:ext uri="{FF2B5EF4-FFF2-40B4-BE49-F238E27FC236}">
                    <a16:creationId xmlns:a16="http://schemas.microsoft.com/office/drawing/2014/main" id="{AB6877D1-AC22-A2FE-58B6-AE5BE3AD7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66168" y="3312739"/>
                <a:ext cx="4429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0" name="Line 6501">
                <a:extLst>
                  <a:ext uri="{FF2B5EF4-FFF2-40B4-BE49-F238E27FC236}">
                    <a16:creationId xmlns:a16="http://schemas.microsoft.com/office/drawing/2014/main" id="{77AA9A52-B4C4-A822-5B53-0BD6BA7AD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45518" y="3182564"/>
                <a:ext cx="5635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1" name="Line 6502">
                <a:extLst>
                  <a:ext uri="{FF2B5EF4-FFF2-40B4-BE49-F238E27FC236}">
                    <a16:creationId xmlns:a16="http://schemas.microsoft.com/office/drawing/2014/main" id="{264E85B5-0B39-33C1-235F-BF5866C70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943" y="3055564"/>
                <a:ext cx="4651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2" name="Line 6503">
                <a:extLst>
                  <a:ext uri="{FF2B5EF4-FFF2-40B4-BE49-F238E27FC236}">
                    <a16:creationId xmlns:a16="http://schemas.microsoft.com/office/drawing/2014/main" id="{056F4F61-E119-B388-5C67-4E482779A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64556" y="2925389"/>
                <a:ext cx="6445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3" name="Line 6504">
                <a:extLst>
                  <a:ext uri="{FF2B5EF4-FFF2-40B4-BE49-F238E27FC236}">
                    <a16:creationId xmlns:a16="http://schemas.microsoft.com/office/drawing/2014/main" id="{DEFB66D7-B6A0-BFF9-9909-FDA8568D7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99506" y="2796801"/>
                <a:ext cx="4095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4" name="Line 6505">
                <a:extLst>
                  <a:ext uri="{FF2B5EF4-FFF2-40B4-BE49-F238E27FC236}">
                    <a16:creationId xmlns:a16="http://schemas.microsoft.com/office/drawing/2014/main" id="{482AE81E-A0EA-BAF0-3B75-52600143B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8206" y="2666626"/>
                <a:ext cx="6508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5" name="Line 6506">
                <a:extLst>
                  <a:ext uri="{FF2B5EF4-FFF2-40B4-BE49-F238E27FC236}">
                    <a16:creationId xmlns:a16="http://schemas.microsoft.com/office/drawing/2014/main" id="{BEB94E53-A400-8287-1268-49956BB8C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5031" y="2539626"/>
                <a:ext cx="6540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6" name="Line 6507">
                <a:extLst>
                  <a:ext uri="{FF2B5EF4-FFF2-40B4-BE49-F238E27FC236}">
                    <a16:creationId xmlns:a16="http://schemas.microsoft.com/office/drawing/2014/main" id="{86FC1A9B-F5D0-E3D2-A871-D4B9F9C69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07418" y="2409451"/>
                <a:ext cx="6016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7" name="Line 6508">
                <a:extLst>
                  <a:ext uri="{FF2B5EF4-FFF2-40B4-BE49-F238E27FC236}">
                    <a16:creationId xmlns:a16="http://schemas.microsoft.com/office/drawing/2014/main" id="{DE0B5A14-6119-CF7A-BA6B-9ACCAC23E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2368" y="2280864"/>
                <a:ext cx="3667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8" name="Line 6509">
                <a:extLst>
                  <a:ext uri="{FF2B5EF4-FFF2-40B4-BE49-F238E27FC236}">
                    <a16:creationId xmlns:a16="http://schemas.microsoft.com/office/drawing/2014/main" id="{EC522A32-5AA8-A1F3-18E1-070882201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7581" y="2150689"/>
                <a:ext cx="5715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9" name="Line 6510">
                <a:extLst>
                  <a:ext uri="{FF2B5EF4-FFF2-40B4-BE49-F238E27FC236}">
                    <a16:creationId xmlns:a16="http://schemas.microsoft.com/office/drawing/2014/main" id="{3C908699-1062-40F5-7365-B2517C08D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02668" y="2023689"/>
                <a:ext cx="5064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0" name="Line 6511">
                <a:extLst>
                  <a:ext uri="{FF2B5EF4-FFF2-40B4-BE49-F238E27FC236}">
                    <a16:creationId xmlns:a16="http://schemas.microsoft.com/office/drawing/2014/main" id="{36DA598C-B1E4-13AB-E2DA-85933161E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4568" y="1893514"/>
                <a:ext cx="5445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1" name="Line 6512">
                <a:extLst>
                  <a:ext uri="{FF2B5EF4-FFF2-40B4-BE49-F238E27FC236}">
                    <a16:creationId xmlns:a16="http://schemas.microsoft.com/office/drawing/2014/main" id="{5E01DF1C-AABD-BBD2-5C32-0FEA5C09A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12181" y="1764926"/>
                <a:ext cx="5969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2" name="Line 6513">
                <a:extLst>
                  <a:ext uri="{FF2B5EF4-FFF2-40B4-BE49-F238E27FC236}">
                    <a16:creationId xmlns:a16="http://schemas.microsoft.com/office/drawing/2014/main" id="{D0D47CE1-3F4E-02D7-43B1-28E51C70A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9156" y="1636339"/>
                <a:ext cx="66992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3" name="Line 6514">
                <a:extLst>
                  <a:ext uri="{FF2B5EF4-FFF2-40B4-BE49-F238E27FC236}">
                    <a16:creationId xmlns:a16="http://schemas.microsoft.com/office/drawing/2014/main" id="{EDD59E34-C30F-F7B7-CC25-1B533C0FE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7568" y="1507751"/>
                <a:ext cx="6715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4" name="Line 6515">
                <a:extLst>
                  <a:ext uri="{FF2B5EF4-FFF2-40B4-BE49-F238E27FC236}">
                    <a16:creationId xmlns:a16="http://schemas.microsoft.com/office/drawing/2014/main" id="{0E0ED5CD-DEDC-542C-1755-40679E703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34393" y="1379164"/>
                <a:ext cx="6746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5" name="Line 6516">
                <a:extLst>
                  <a:ext uri="{FF2B5EF4-FFF2-40B4-BE49-F238E27FC236}">
                    <a16:creationId xmlns:a16="http://schemas.microsoft.com/office/drawing/2014/main" id="{703E1779-45D1-CA0A-B75E-8D922EEEC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1893" y="1248989"/>
                <a:ext cx="3571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6" name="Line 6517">
                <a:extLst>
                  <a:ext uri="{FF2B5EF4-FFF2-40B4-BE49-F238E27FC236}">
                    <a16:creationId xmlns:a16="http://schemas.microsoft.com/office/drawing/2014/main" id="{A8952737-AB21-B127-A3E2-356BB8268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24918" y="1120401"/>
                <a:ext cx="2841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7" name="Line 6518">
                <a:extLst>
                  <a:ext uri="{FF2B5EF4-FFF2-40B4-BE49-F238E27FC236}">
                    <a16:creationId xmlns:a16="http://schemas.microsoft.com/office/drawing/2014/main" id="{56324DDF-62E3-877F-B1D3-5317D899E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36018" y="991814"/>
                <a:ext cx="3730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8" name="Line 6519">
                <a:extLst>
                  <a:ext uri="{FF2B5EF4-FFF2-40B4-BE49-F238E27FC236}">
                    <a16:creationId xmlns:a16="http://schemas.microsoft.com/office/drawing/2014/main" id="{4F0D3C99-14A1-016E-D85F-AA74ED387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26493" y="863226"/>
                <a:ext cx="3825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9" name="Line 6520">
                <a:extLst>
                  <a:ext uri="{FF2B5EF4-FFF2-40B4-BE49-F238E27FC236}">
                    <a16:creationId xmlns:a16="http://schemas.microsoft.com/office/drawing/2014/main" id="{4BD24486-8BC4-E3BC-476B-97A2A46C1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24918" y="733051"/>
                <a:ext cx="2841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0" name="Line 6521">
                <a:extLst>
                  <a:ext uri="{FF2B5EF4-FFF2-40B4-BE49-F238E27FC236}">
                    <a16:creationId xmlns:a16="http://schemas.microsoft.com/office/drawing/2014/main" id="{4BC6EAFB-EC4A-A5B7-D98B-0C9CA15FE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29681" y="604464"/>
                <a:ext cx="2794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1" name="Line 6522">
                <a:extLst>
                  <a:ext uri="{FF2B5EF4-FFF2-40B4-BE49-F238E27FC236}">
                    <a16:creationId xmlns:a16="http://schemas.microsoft.com/office/drawing/2014/main" id="{C89F6E73-3041-C360-F4FF-9712EBD40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82068" y="475876"/>
                <a:ext cx="2270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2" name="Line 6523">
                <a:extLst>
                  <a:ext uri="{FF2B5EF4-FFF2-40B4-BE49-F238E27FC236}">
                    <a16:creationId xmlns:a16="http://schemas.microsoft.com/office/drawing/2014/main" id="{2E36AD92-8824-842C-A27E-89C52BEA6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48743" y="347289"/>
                <a:ext cx="1603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3" name="Line 6524">
                <a:extLst>
                  <a:ext uri="{FF2B5EF4-FFF2-40B4-BE49-F238E27FC236}">
                    <a16:creationId xmlns:a16="http://schemas.microsoft.com/office/drawing/2014/main" id="{4B09BD9E-E910-4689-097C-F5813A33A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2231" y="217114"/>
                <a:ext cx="1968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4" name="Line 6525">
                <a:extLst>
                  <a:ext uri="{FF2B5EF4-FFF2-40B4-BE49-F238E27FC236}">
                    <a16:creationId xmlns:a16="http://schemas.microsoft.com/office/drawing/2014/main" id="{12DC7B0F-E5E0-1E1E-A20C-3B151A4A0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4293" y="88526"/>
                <a:ext cx="2047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5" name="Line 6526">
                <a:extLst>
                  <a:ext uri="{FF2B5EF4-FFF2-40B4-BE49-F238E27FC236}">
                    <a16:creationId xmlns:a16="http://schemas.microsoft.com/office/drawing/2014/main" id="{7DCD870C-7357-5589-36D3-0CC5D783A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15393" y="-40061"/>
                <a:ext cx="2936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6" name="Line 6527">
                <a:extLst>
                  <a:ext uri="{FF2B5EF4-FFF2-40B4-BE49-F238E27FC236}">
                    <a16:creationId xmlns:a16="http://schemas.microsoft.com/office/drawing/2014/main" id="{A60AE668-3E0A-0F78-2399-F0ECCEAA8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3481" y="-168649"/>
                <a:ext cx="3556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7" name="Line 6528">
                <a:extLst>
                  <a:ext uri="{FF2B5EF4-FFF2-40B4-BE49-F238E27FC236}">
                    <a16:creationId xmlns:a16="http://schemas.microsoft.com/office/drawing/2014/main" id="{EBA8588D-BBCF-7462-3499-6699FE6AB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89981" y="-297236"/>
                <a:ext cx="41910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8" name="Line 6529">
                <a:extLst>
                  <a:ext uri="{FF2B5EF4-FFF2-40B4-BE49-F238E27FC236}">
                    <a16:creationId xmlns:a16="http://schemas.microsoft.com/office/drawing/2014/main" id="{3C068830-1EA6-D8EA-48E2-C3DDF08D1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9818" y="-427411"/>
                <a:ext cx="4492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9" name="Line 6530">
                <a:extLst>
                  <a:ext uri="{FF2B5EF4-FFF2-40B4-BE49-F238E27FC236}">
                    <a16:creationId xmlns:a16="http://schemas.microsoft.com/office/drawing/2014/main" id="{EE0827AE-3888-B916-A49B-709508100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6643" y="-554411"/>
                <a:ext cx="4524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0" name="Line 6531">
                <a:extLst>
                  <a:ext uri="{FF2B5EF4-FFF2-40B4-BE49-F238E27FC236}">
                    <a16:creationId xmlns:a16="http://schemas.microsoft.com/office/drawing/2014/main" id="{A1F38440-FFBD-64BA-596B-D56ADCD80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3468" y="-684586"/>
                <a:ext cx="4556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1" name="Line 6532">
                <a:extLst>
                  <a:ext uri="{FF2B5EF4-FFF2-40B4-BE49-F238E27FC236}">
                    <a16:creationId xmlns:a16="http://schemas.microsoft.com/office/drawing/2014/main" id="{B09CE8D0-2C94-6DE6-D72C-5EDDF037B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50293" y="-813174"/>
                <a:ext cx="4587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2" name="Line 6533">
                <a:extLst>
                  <a:ext uri="{FF2B5EF4-FFF2-40B4-BE49-F238E27FC236}">
                    <a16:creationId xmlns:a16="http://schemas.microsoft.com/office/drawing/2014/main" id="{A1D9DAF6-936C-BD92-BDCF-D6756B062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5531" y="-943349"/>
                <a:ext cx="4635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3" name="Line 6534">
                <a:extLst>
                  <a:ext uri="{FF2B5EF4-FFF2-40B4-BE49-F238E27FC236}">
                    <a16:creationId xmlns:a16="http://schemas.microsoft.com/office/drawing/2014/main" id="{0961BEC2-9DCB-78E1-0EB4-AD3DED450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943" y="-1070349"/>
                <a:ext cx="4651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5" name="Line 6536">
                <a:extLst>
                  <a:ext uri="{FF2B5EF4-FFF2-40B4-BE49-F238E27FC236}">
                    <a16:creationId xmlns:a16="http://schemas.microsoft.com/office/drawing/2014/main" id="{6264DCCA-AB64-5553-848B-F5737A4CF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569914"/>
                <a:ext cx="168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6" name="Line 6537">
                <a:extLst>
                  <a:ext uri="{FF2B5EF4-FFF2-40B4-BE49-F238E27FC236}">
                    <a16:creationId xmlns:a16="http://schemas.microsoft.com/office/drawing/2014/main" id="{F4C30EDA-D000-B358-36FC-09E21B43A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441326"/>
                <a:ext cx="341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7" name="Line 6538">
                <a:extLst>
                  <a:ext uri="{FF2B5EF4-FFF2-40B4-BE49-F238E27FC236}">
                    <a16:creationId xmlns:a16="http://schemas.microsoft.com/office/drawing/2014/main" id="{4A709F54-CB62-0751-DDB9-84260E0BD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312739"/>
                <a:ext cx="4635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8" name="Line 6539">
                <a:extLst>
                  <a:ext uri="{FF2B5EF4-FFF2-40B4-BE49-F238E27FC236}">
                    <a16:creationId xmlns:a16="http://schemas.microsoft.com/office/drawing/2014/main" id="{449716C5-1F1E-14FB-4F9D-966FB1EF1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182564"/>
                <a:ext cx="117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9" name="Line 6540">
                <a:extLst>
                  <a:ext uri="{FF2B5EF4-FFF2-40B4-BE49-F238E27FC236}">
                    <a16:creationId xmlns:a16="http://schemas.microsoft.com/office/drawing/2014/main" id="{21786403-3FE1-F7EB-22FA-7B8F1E01A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055564"/>
                <a:ext cx="7334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0" name="Line 6541">
                <a:extLst>
                  <a:ext uri="{FF2B5EF4-FFF2-40B4-BE49-F238E27FC236}">
                    <a16:creationId xmlns:a16="http://schemas.microsoft.com/office/drawing/2014/main" id="{EC30FDDA-B95E-7F27-2F11-3B1AEBCB0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925389"/>
                <a:ext cx="1206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1" name="Line 6542">
                <a:extLst>
                  <a:ext uri="{FF2B5EF4-FFF2-40B4-BE49-F238E27FC236}">
                    <a16:creationId xmlns:a16="http://schemas.microsoft.com/office/drawing/2014/main" id="{BC9320E3-4F84-0AA4-936D-C13E79AAA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796801"/>
                <a:ext cx="620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2" name="Line 6543">
                <a:extLst>
                  <a:ext uri="{FF2B5EF4-FFF2-40B4-BE49-F238E27FC236}">
                    <a16:creationId xmlns:a16="http://schemas.microsoft.com/office/drawing/2014/main" id="{3B9E6D16-6533-1F13-EFFF-45268EF08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666626"/>
                <a:ext cx="1222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3" name="Line 6544">
                <a:extLst>
                  <a:ext uri="{FF2B5EF4-FFF2-40B4-BE49-F238E27FC236}">
                    <a16:creationId xmlns:a16="http://schemas.microsoft.com/office/drawing/2014/main" id="{28242CC8-4B41-B708-0242-E8BA58C5A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539626"/>
                <a:ext cx="1238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4" name="Line 6545">
                <a:extLst>
                  <a:ext uri="{FF2B5EF4-FFF2-40B4-BE49-F238E27FC236}">
                    <a16:creationId xmlns:a16="http://schemas.microsoft.com/office/drawing/2014/main" id="{95413DEC-B1C3-981A-51E3-5EC80947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409451"/>
                <a:ext cx="365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5" name="Line 6546">
                <a:extLst>
                  <a:ext uri="{FF2B5EF4-FFF2-40B4-BE49-F238E27FC236}">
                    <a16:creationId xmlns:a16="http://schemas.microsoft.com/office/drawing/2014/main" id="{E8A0D790-64FF-76B4-F2E6-2C94E3518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280864"/>
                <a:ext cx="371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6" name="Line 6547">
                <a:extLst>
                  <a:ext uri="{FF2B5EF4-FFF2-40B4-BE49-F238E27FC236}">
                    <a16:creationId xmlns:a16="http://schemas.microsoft.com/office/drawing/2014/main" id="{742CACB1-6D2C-9312-C028-F14F56988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150689"/>
                <a:ext cx="485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7" name="Line 6548">
                <a:extLst>
                  <a:ext uri="{FF2B5EF4-FFF2-40B4-BE49-F238E27FC236}">
                    <a16:creationId xmlns:a16="http://schemas.microsoft.com/office/drawing/2014/main" id="{BDCA12D5-6DF2-12A2-2D33-A9FA63CD5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023689"/>
                <a:ext cx="511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8" name="Line 6549">
                <a:extLst>
                  <a:ext uri="{FF2B5EF4-FFF2-40B4-BE49-F238E27FC236}">
                    <a16:creationId xmlns:a16="http://schemas.microsoft.com/office/drawing/2014/main" id="{0BF8EFDC-9DBA-B651-546F-4E051FC941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893514"/>
                <a:ext cx="5651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9" name="Line 6550">
                <a:extLst>
                  <a:ext uri="{FF2B5EF4-FFF2-40B4-BE49-F238E27FC236}">
                    <a16:creationId xmlns:a16="http://schemas.microsoft.com/office/drawing/2014/main" id="{F449F94E-482F-AD94-EE4E-A6480DA65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764926"/>
                <a:ext cx="10588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0" name="Line 6551">
                <a:extLst>
                  <a:ext uri="{FF2B5EF4-FFF2-40B4-BE49-F238E27FC236}">
                    <a16:creationId xmlns:a16="http://schemas.microsoft.com/office/drawing/2014/main" id="{B4A210EB-1A38-E34A-BFE7-350385D21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636339"/>
                <a:ext cx="1317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1" name="Line 6552">
                <a:extLst>
                  <a:ext uri="{FF2B5EF4-FFF2-40B4-BE49-F238E27FC236}">
                    <a16:creationId xmlns:a16="http://schemas.microsoft.com/office/drawing/2014/main" id="{F556F4A7-5B24-62C4-AB3B-11E32357B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507751"/>
                <a:ext cx="1317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2" name="Line 6553">
                <a:extLst>
                  <a:ext uri="{FF2B5EF4-FFF2-40B4-BE49-F238E27FC236}">
                    <a16:creationId xmlns:a16="http://schemas.microsoft.com/office/drawing/2014/main" id="{515FAC6B-21F4-7882-8DEA-F268AA24C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379164"/>
                <a:ext cx="1333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3" name="Line 6554">
                <a:extLst>
                  <a:ext uri="{FF2B5EF4-FFF2-40B4-BE49-F238E27FC236}">
                    <a16:creationId xmlns:a16="http://schemas.microsoft.com/office/drawing/2014/main" id="{247FB6B1-2037-5BDF-5CED-43E5765B4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248989"/>
                <a:ext cx="46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4" name="Line 6555">
                <a:extLst>
                  <a:ext uri="{FF2B5EF4-FFF2-40B4-BE49-F238E27FC236}">
                    <a16:creationId xmlns:a16="http://schemas.microsoft.com/office/drawing/2014/main" id="{F9A944FC-97B8-AEB8-B7BA-DD808B6A3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1120401"/>
                <a:ext cx="1936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5" name="Line 6556">
                <a:extLst>
                  <a:ext uri="{FF2B5EF4-FFF2-40B4-BE49-F238E27FC236}">
                    <a16:creationId xmlns:a16="http://schemas.microsoft.com/office/drawing/2014/main" id="{CB026383-DB42-8744-4582-4BB13C28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991814"/>
                <a:ext cx="468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6" name="Line 6557">
                <a:extLst>
                  <a:ext uri="{FF2B5EF4-FFF2-40B4-BE49-F238E27FC236}">
                    <a16:creationId xmlns:a16="http://schemas.microsoft.com/office/drawing/2014/main" id="{FDD7B760-CB90-4909-815A-7F5A10216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863226"/>
                <a:ext cx="3063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7" name="Line 6558">
                <a:extLst>
                  <a:ext uri="{FF2B5EF4-FFF2-40B4-BE49-F238E27FC236}">
                    <a16:creationId xmlns:a16="http://schemas.microsoft.com/office/drawing/2014/main" id="{6575ED6C-3734-B43E-51DB-2513C06FA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733051"/>
                <a:ext cx="3190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8" name="Line 6559">
                <a:extLst>
                  <a:ext uri="{FF2B5EF4-FFF2-40B4-BE49-F238E27FC236}">
                    <a16:creationId xmlns:a16="http://schemas.microsoft.com/office/drawing/2014/main" id="{AA52C97E-B166-3410-89EA-7FF10F554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604464"/>
                <a:ext cx="935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9" name="Line 6560">
                <a:extLst>
                  <a:ext uri="{FF2B5EF4-FFF2-40B4-BE49-F238E27FC236}">
                    <a16:creationId xmlns:a16="http://schemas.microsoft.com/office/drawing/2014/main" id="{642F0197-1B0B-72AC-EAE7-44AA0FD19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475876"/>
                <a:ext cx="4302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0" name="Line 6561">
                <a:extLst>
                  <a:ext uri="{FF2B5EF4-FFF2-40B4-BE49-F238E27FC236}">
                    <a16:creationId xmlns:a16="http://schemas.microsoft.com/office/drawing/2014/main" id="{90986D04-2297-F83E-1C07-3C9D20378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47289"/>
                <a:ext cx="6889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1" name="Line 6562">
                <a:extLst>
                  <a:ext uri="{FF2B5EF4-FFF2-40B4-BE49-F238E27FC236}">
                    <a16:creationId xmlns:a16="http://schemas.microsoft.com/office/drawing/2014/main" id="{B32F031E-A3C1-D17E-8007-9A379A3FA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217114"/>
                <a:ext cx="2778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2" name="Line 6563">
                <a:extLst>
                  <a:ext uri="{FF2B5EF4-FFF2-40B4-BE49-F238E27FC236}">
                    <a16:creationId xmlns:a16="http://schemas.microsoft.com/office/drawing/2014/main" id="{FBB15ABA-4A5F-E060-A595-31D99BED4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88526"/>
                <a:ext cx="4603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3" name="Line 6564">
                <a:extLst>
                  <a:ext uri="{FF2B5EF4-FFF2-40B4-BE49-F238E27FC236}">
                    <a16:creationId xmlns:a16="http://schemas.microsoft.com/office/drawing/2014/main" id="{61CB99AD-D668-FA9A-F0B1-0D4AD623C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40061"/>
                <a:ext cx="5365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4" name="Line 6565">
                <a:extLst>
                  <a:ext uri="{FF2B5EF4-FFF2-40B4-BE49-F238E27FC236}">
                    <a16:creationId xmlns:a16="http://schemas.microsoft.com/office/drawing/2014/main" id="{3447A962-D07C-C43A-5EED-1AAF3F507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168649"/>
                <a:ext cx="476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5" name="Line 6566">
                <a:extLst>
                  <a:ext uri="{FF2B5EF4-FFF2-40B4-BE49-F238E27FC236}">
                    <a16:creationId xmlns:a16="http://schemas.microsoft.com/office/drawing/2014/main" id="{47D4DFF8-FF3F-E68B-3BA8-AB928C42D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297236"/>
                <a:ext cx="7937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6" name="Line 6567">
                <a:extLst>
                  <a:ext uri="{FF2B5EF4-FFF2-40B4-BE49-F238E27FC236}">
                    <a16:creationId xmlns:a16="http://schemas.microsoft.com/office/drawing/2014/main" id="{4D6C6EDF-13FB-505D-5F47-347EF9AA3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427411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7" name="Line 6568">
                <a:extLst>
                  <a:ext uri="{FF2B5EF4-FFF2-40B4-BE49-F238E27FC236}">
                    <a16:creationId xmlns:a16="http://schemas.microsoft.com/office/drawing/2014/main" id="{A7369B45-0FB1-AC17-3EEB-076A7D570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554411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8" name="Line 6569">
                <a:extLst>
                  <a:ext uri="{FF2B5EF4-FFF2-40B4-BE49-F238E27FC236}">
                    <a16:creationId xmlns:a16="http://schemas.microsoft.com/office/drawing/2014/main" id="{9D009A40-9A35-BFA2-0DEF-645DD7009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684586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9" name="Line 6570">
                <a:extLst>
                  <a:ext uri="{FF2B5EF4-FFF2-40B4-BE49-F238E27FC236}">
                    <a16:creationId xmlns:a16="http://schemas.microsoft.com/office/drawing/2014/main" id="{6C14FF83-DC41-8BAC-B31B-8A55D47B8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813174"/>
                <a:ext cx="217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0" name="Line 6571">
                <a:extLst>
                  <a:ext uri="{FF2B5EF4-FFF2-40B4-BE49-F238E27FC236}">
                    <a16:creationId xmlns:a16="http://schemas.microsoft.com/office/drawing/2014/main" id="{9DE8A75E-9EB4-8412-9BC3-837DDDA8B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943349"/>
                <a:ext cx="217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1" name="Line 6572">
                <a:extLst>
                  <a:ext uri="{FF2B5EF4-FFF2-40B4-BE49-F238E27FC236}">
                    <a16:creationId xmlns:a16="http://schemas.microsoft.com/office/drawing/2014/main" id="{F3CE0A7B-AF0B-8457-F848-FF30BEC7C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-1070349"/>
                <a:ext cx="217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2" name="Oval 6574">
                <a:extLst>
                  <a:ext uri="{FF2B5EF4-FFF2-40B4-BE49-F238E27FC236}">
                    <a16:creationId xmlns:a16="http://schemas.microsoft.com/office/drawing/2014/main" id="{CA0DE781-D554-C31D-C994-B55F1F04F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9043" y="3515939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3" name="Oval 6575">
                <a:extLst>
                  <a:ext uri="{FF2B5EF4-FFF2-40B4-BE49-F238E27FC236}">
                    <a16:creationId xmlns:a16="http://schemas.microsoft.com/office/drawing/2014/main" id="{48D0D9A7-F2D9-FE96-BA60-FE4812B05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8893" y="338735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4" name="Oval 6576">
                <a:extLst>
                  <a:ext uri="{FF2B5EF4-FFF2-40B4-BE49-F238E27FC236}">
                    <a16:creationId xmlns:a16="http://schemas.microsoft.com/office/drawing/2014/main" id="{44E41040-0BE4-B12C-1DBC-25A8319B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3781" y="325717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5" name="Oval 6577">
                <a:extLst>
                  <a:ext uri="{FF2B5EF4-FFF2-40B4-BE49-F238E27FC236}">
                    <a16:creationId xmlns:a16="http://schemas.microsoft.com/office/drawing/2014/main" id="{1DE083DD-766E-8EB6-CFB9-66EAFFD23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1543" y="3128589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6" name="Oval 6578">
                <a:extLst>
                  <a:ext uri="{FF2B5EF4-FFF2-40B4-BE49-F238E27FC236}">
                    <a16:creationId xmlns:a16="http://schemas.microsoft.com/office/drawing/2014/main" id="{D192DA4A-F6EC-2051-D6BE-B38D35B41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1556" y="3000001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7" name="Oval 6579">
                <a:extLst>
                  <a:ext uri="{FF2B5EF4-FFF2-40B4-BE49-F238E27FC236}">
                    <a16:creationId xmlns:a16="http://schemas.microsoft.com/office/drawing/2014/main" id="{3A5DA1F2-546D-4195-2AD8-B12217217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0581" y="2871414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8" name="Oval 6580">
                <a:extLst>
                  <a:ext uri="{FF2B5EF4-FFF2-40B4-BE49-F238E27FC236}">
                    <a16:creationId xmlns:a16="http://schemas.microsoft.com/office/drawing/2014/main" id="{4408D8E5-F3EE-3166-D45A-9FF931C83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531" y="274282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9" name="Oval 6581">
                <a:extLst>
                  <a:ext uri="{FF2B5EF4-FFF2-40B4-BE49-F238E27FC236}">
                    <a16:creationId xmlns:a16="http://schemas.microsoft.com/office/drawing/2014/main" id="{6DDE95D6-23D6-E2A9-D0F2-9C84428A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4231" y="261265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0" name="Oval 6582">
                <a:extLst>
                  <a:ext uri="{FF2B5EF4-FFF2-40B4-BE49-F238E27FC236}">
                    <a16:creationId xmlns:a16="http://schemas.microsoft.com/office/drawing/2014/main" id="{D8572AF9-04FD-DD59-0E9C-90D41F761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1056" y="248565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1" name="Oval 6583">
                <a:extLst>
                  <a:ext uri="{FF2B5EF4-FFF2-40B4-BE49-F238E27FC236}">
                    <a16:creationId xmlns:a16="http://schemas.microsoft.com/office/drawing/2014/main" id="{B364112A-8917-2CD0-7F9C-13BEF84E4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3443" y="235547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2" name="Oval 6584">
                <a:extLst>
                  <a:ext uri="{FF2B5EF4-FFF2-40B4-BE49-F238E27FC236}">
                    <a16:creationId xmlns:a16="http://schemas.microsoft.com/office/drawing/2014/main" id="{239F5805-BC5A-D0D4-7AF2-03B5F3787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393" y="222688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3" name="Oval 6585">
                <a:extLst>
                  <a:ext uri="{FF2B5EF4-FFF2-40B4-BE49-F238E27FC236}">
                    <a16:creationId xmlns:a16="http://schemas.microsoft.com/office/drawing/2014/main" id="{D4452AE1-F32D-CBD5-9004-87B08ABDB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3606" y="2096714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4" name="Oval 6586">
                <a:extLst>
                  <a:ext uri="{FF2B5EF4-FFF2-40B4-BE49-F238E27FC236}">
                    <a16:creationId xmlns:a16="http://schemas.microsoft.com/office/drawing/2014/main" id="{5EADA4A0-3281-DFB0-454D-F76E488BE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8693" y="1969714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5" name="Oval 6587">
                <a:extLst>
                  <a:ext uri="{FF2B5EF4-FFF2-40B4-BE49-F238E27FC236}">
                    <a16:creationId xmlns:a16="http://schemas.microsoft.com/office/drawing/2014/main" id="{342A84BA-2625-8EA0-9633-92B6BA8C9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0593" y="1839539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6" name="Oval 6588">
                <a:extLst>
                  <a:ext uri="{FF2B5EF4-FFF2-40B4-BE49-F238E27FC236}">
                    <a16:creationId xmlns:a16="http://schemas.microsoft.com/office/drawing/2014/main" id="{7868F58E-DE1D-10FB-C88C-91864BB27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8206" y="171095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7" name="Oval 6589">
                <a:extLst>
                  <a:ext uri="{FF2B5EF4-FFF2-40B4-BE49-F238E27FC236}">
                    <a16:creationId xmlns:a16="http://schemas.microsoft.com/office/drawing/2014/main" id="{28F6DF89-8577-503A-96C3-20BCD1EE7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5181" y="158077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8" name="Oval 6590">
                <a:extLst>
                  <a:ext uri="{FF2B5EF4-FFF2-40B4-BE49-F238E27FC236}">
                    <a16:creationId xmlns:a16="http://schemas.microsoft.com/office/drawing/2014/main" id="{3834309F-29C8-F70A-E969-897289C21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3593" y="145377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9" name="Oval 6591">
                <a:extLst>
                  <a:ext uri="{FF2B5EF4-FFF2-40B4-BE49-F238E27FC236}">
                    <a16:creationId xmlns:a16="http://schemas.microsoft.com/office/drawing/2014/main" id="{913D26D4-4272-8C92-D055-513A093D7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0418" y="1323601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0" name="Oval 6592">
                <a:extLst>
                  <a:ext uri="{FF2B5EF4-FFF2-40B4-BE49-F238E27FC236}">
                    <a16:creationId xmlns:a16="http://schemas.microsoft.com/office/drawing/2014/main" id="{F8ED97D3-C1B9-8977-B58B-39176E001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7918" y="1195014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1" name="Oval 6593">
                <a:extLst>
                  <a:ext uri="{FF2B5EF4-FFF2-40B4-BE49-F238E27FC236}">
                    <a16:creationId xmlns:a16="http://schemas.microsoft.com/office/drawing/2014/main" id="{E1F83452-5BDB-6A8F-053A-C75358908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2531" y="106642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2" name="Oval 6594">
                <a:extLst>
                  <a:ext uri="{FF2B5EF4-FFF2-40B4-BE49-F238E27FC236}">
                    <a16:creationId xmlns:a16="http://schemas.microsoft.com/office/drawing/2014/main" id="{5600F581-8790-6E2F-D48E-94659E34E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3631" y="93783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3" name="Oval 6595">
                <a:extLst>
                  <a:ext uri="{FF2B5EF4-FFF2-40B4-BE49-F238E27FC236}">
                    <a16:creationId xmlns:a16="http://schemas.microsoft.com/office/drawing/2014/main" id="{3E6F4878-21AD-4D83-625A-6673D40F1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2518" y="80925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4" name="Oval 6596">
                <a:extLst>
                  <a:ext uri="{FF2B5EF4-FFF2-40B4-BE49-F238E27FC236}">
                    <a16:creationId xmlns:a16="http://schemas.microsoft.com/office/drawing/2014/main" id="{CAB1F35E-98A7-C274-19AF-B85C7F9C9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2531" y="67907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5" name="Oval 6597">
                <a:extLst>
                  <a:ext uri="{FF2B5EF4-FFF2-40B4-BE49-F238E27FC236}">
                    <a16:creationId xmlns:a16="http://schemas.microsoft.com/office/drawing/2014/main" id="{E89A5AFE-4005-5128-CB5B-956CB23DE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5706" y="550489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6" name="Oval 6598">
                <a:extLst>
                  <a:ext uri="{FF2B5EF4-FFF2-40B4-BE49-F238E27FC236}">
                    <a16:creationId xmlns:a16="http://schemas.microsoft.com/office/drawing/2014/main" id="{D6C655A5-A504-3B9B-DC82-B75275C6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9681" y="42190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7" name="Oval 6599">
                <a:extLst>
                  <a:ext uri="{FF2B5EF4-FFF2-40B4-BE49-F238E27FC236}">
                    <a16:creationId xmlns:a16="http://schemas.microsoft.com/office/drawing/2014/main" id="{71523249-A939-D5EE-E969-94ADDB16A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6356" y="29331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8" name="Oval 6600">
                <a:extLst>
                  <a:ext uri="{FF2B5EF4-FFF2-40B4-BE49-F238E27FC236}">
                    <a16:creationId xmlns:a16="http://schemas.microsoft.com/office/drawing/2014/main" id="{A6562F1C-4434-3BCB-FFC7-59CF0A430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8256" y="163139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9" name="Oval 6601">
                <a:extLst>
                  <a:ext uri="{FF2B5EF4-FFF2-40B4-BE49-F238E27FC236}">
                    <a16:creationId xmlns:a16="http://schemas.microsoft.com/office/drawing/2014/main" id="{0B40DC92-EE7B-1C25-BF3C-195D19528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1906" y="3455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0" name="Oval 6602">
                <a:extLst>
                  <a:ext uri="{FF2B5EF4-FFF2-40B4-BE49-F238E27FC236}">
                    <a16:creationId xmlns:a16="http://schemas.microsoft.com/office/drawing/2014/main" id="{789162D9-B4C5-7531-6033-E197209B3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3006" y="-94037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1" name="Oval 6603">
                <a:extLst>
                  <a:ext uri="{FF2B5EF4-FFF2-40B4-BE49-F238E27FC236}">
                    <a16:creationId xmlns:a16="http://schemas.microsoft.com/office/drawing/2014/main" id="{48A6334D-3832-A04A-D3B4-0560DC947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9506" y="-222624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2" name="Oval 6604">
                <a:extLst>
                  <a:ext uri="{FF2B5EF4-FFF2-40B4-BE49-F238E27FC236}">
                    <a16:creationId xmlns:a16="http://schemas.microsoft.com/office/drawing/2014/main" id="{B67BB131-48D8-4709-3E0A-2F842E433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7593" y="-352799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3" name="Oval 6605">
                <a:extLst>
                  <a:ext uri="{FF2B5EF4-FFF2-40B4-BE49-F238E27FC236}">
                    <a16:creationId xmlns:a16="http://schemas.microsoft.com/office/drawing/2014/main" id="{0E12D7AE-8F8C-05EA-2129-84D79BAE3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5843" y="-48138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4" name="Oval 6606">
                <a:extLst>
                  <a:ext uri="{FF2B5EF4-FFF2-40B4-BE49-F238E27FC236}">
                    <a16:creationId xmlns:a16="http://schemas.microsoft.com/office/drawing/2014/main" id="{1AD83142-60A6-1CC6-5B38-5719013BF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2668" y="-609974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5" name="Oval 6607">
                <a:extLst>
                  <a:ext uri="{FF2B5EF4-FFF2-40B4-BE49-F238E27FC236}">
                    <a16:creationId xmlns:a16="http://schemas.microsoft.com/office/drawing/2014/main" id="{24FE8054-8BF9-73C8-8A62-BC5435B71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493" y="-73856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6" name="Oval 6608">
                <a:extLst>
                  <a:ext uri="{FF2B5EF4-FFF2-40B4-BE49-F238E27FC236}">
                    <a16:creationId xmlns:a16="http://schemas.microsoft.com/office/drawing/2014/main" id="{95A37467-83F8-DBC6-506C-DE696A62C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318" y="-867149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7" name="Oval 6609">
                <a:extLst>
                  <a:ext uri="{FF2B5EF4-FFF2-40B4-BE49-F238E27FC236}">
                    <a16:creationId xmlns:a16="http://schemas.microsoft.com/office/drawing/2014/main" id="{866E6DE0-DF12-8BCE-C8B7-FE6EC7CE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1556" y="-997324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8" name="Oval 6610">
                <a:extLst>
                  <a:ext uri="{FF2B5EF4-FFF2-40B4-BE49-F238E27FC236}">
                    <a16:creationId xmlns:a16="http://schemas.microsoft.com/office/drawing/2014/main" id="{93893C79-EDD5-B638-D9DF-1A6E0C6B7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9968" y="-112432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4" name="Oval 6613">
                <a:extLst>
                  <a:ext uri="{FF2B5EF4-FFF2-40B4-BE49-F238E27FC236}">
                    <a16:creationId xmlns:a16="http://schemas.microsoft.com/office/drawing/2014/main" id="{4DF89774-97F1-4F24-B157-85AED81DB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51593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5" name="Oval 6614">
                <a:extLst>
                  <a:ext uri="{FF2B5EF4-FFF2-40B4-BE49-F238E27FC236}">
                    <a16:creationId xmlns:a16="http://schemas.microsoft.com/office/drawing/2014/main" id="{E900FA72-CB50-BA80-7320-AFE7CEF49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3873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6" name="Oval 6615">
                <a:extLst>
                  <a:ext uri="{FF2B5EF4-FFF2-40B4-BE49-F238E27FC236}">
                    <a16:creationId xmlns:a16="http://schemas.microsoft.com/office/drawing/2014/main" id="{8795B663-B66E-1CF1-4D1F-19B607B56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257176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7" name="Oval 6616">
                <a:extLst>
                  <a:ext uri="{FF2B5EF4-FFF2-40B4-BE49-F238E27FC236}">
                    <a16:creationId xmlns:a16="http://schemas.microsoft.com/office/drawing/2014/main" id="{42113665-3FA5-F111-82B9-1E7E2A590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12858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8" name="Oval 6617">
                <a:extLst>
                  <a:ext uri="{FF2B5EF4-FFF2-40B4-BE49-F238E27FC236}">
                    <a16:creationId xmlns:a16="http://schemas.microsoft.com/office/drawing/2014/main" id="{96CF671F-54EF-51C4-6F04-92FB0497F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000001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9" name="Oval 6618">
                <a:extLst>
                  <a:ext uri="{FF2B5EF4-FFF2-40B4-BE49-F238E27FC236}">
                    <a16:creationId xmlns:a16="http://schemas.microsoft.com/office/drawing/2014/main" id="{FC7CF6C5-A454-73B7-8F53-46768338A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87141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0" name="Oval 6619">
                <a:extLst>
                  <a:ext uri="{FF2B5EF4-FFF2-40B4-BE49-F238E27FC236}">
                    <a16:creationId xmlns:a16="http://schemas.microsoft.com/office/drawing/2014/main" id="{9FF518AE-0009-7B33-A0AA-2E73E8349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74282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1" name="Oval 6620">
                <a:extLst>
                  <a:ext uri="{FF2B5EF4-FFF2-40B4-BE49-F238E27FC236}">
                    <a16:creationId xmlns:a16="http://schemas.microsoft.com/office/drawing/2014/main" id="{17EA9EB6-9317-5908-95AB-882B5D69A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6126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2" name="Oval 6621">
                <a:extLst>
                  <a:ext uri="{FF2B5EF4-FFF2-40B4-BE49-F238E27FC236}">
                    <a16:creationId xmlns:a16="http://schemas.microsoft.com/office/drawing/2014/main" id="{530FE258-FB52-2EDE-5AEE-700921E71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4856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3" name="Oval 6622">
                <a:extLst>
                  <a:ext uri="{FF2B5EF4-FFF2-40B4-BE49-F238E27FC236}">
                    <a16:creationId xmlns:a16="http://schemas.microsoft.com/office/drawing/2014/main" id="{82351F27-C5FB-018E-1D81-56F54226E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35547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4" name="Oval 6623">
                <a:extLst>
                  <a:ext uri="{FF2B5EF4-FFF2-40B4-BE49-F238E27FC236}">
                    <a16:creationId xmlns:a16="http://schemas.microsoft.com/office/drawing/2014/main" id="{2A2491EB-31FE-1C7B-AE8F-5C1F6F909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22688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5" name="Oval 6624">
                <a:extLst>
                  <a:ext uri="{FF2B5EF4-FFF2-40B4-BE49-F238E27FC236}">
                    <a16:creationId xmlns:a16="http://schemas.microsoft.com/office/drawing/2014/main" id="{52872E5F-9BC5-C08A-E64C-D40922F20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096714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6" name="Oval 6625">
                <a:extLst>
                  <a:ext uri="{FF2B5EF4-FFF2-40B4-BE49-F238E27FC236}">
                    <a16:creationId xmlns:a16="http://schemas.microsoft.com/office/drawing/2014/main" id="{B89E40F8-C5D0-C6C7-237F-373CF8DFE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96971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7" name="Oval 6626">
                <a:extLst>
                  <a:ext uri="{FF2B5EF4-FFF2-40B4-BE49-F238E27FC236}">
                    <a16:creationId xmlns:a16="http://schemas.microsoft.com/office/drawing/2014/main" id="{EAAE9C8B-FE4D-3A51-BAD9-825B12C1C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83953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8" name="Oval 6627">
                <a:extLst>
                  <a:ext uri="{FF2B5EF4-FFF2-40B4-BE49-F238E27FC236}">
                    <a16:creationId xmlns:a16="http://schemas.microsoft.com/office/drawing/2014/main" id="{736EDB6A-C417-BC7B-264D-6E4CF03D5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7109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9" name="Oval 6628">
                <a:extLst>
                  <a:ext uri="{FF2B5EF4-FFF2-40B4-BE49-F238E27FC236}">
                    <a16:creationId xmlns:a16="http://schemas.microsoft.com/office/drawing/2014/main" id="{CCEF6668-4F93-DFA1-42D9-944046204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580776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0" name="Oval 6629">
                <a:extLst>
                  <a:ext uri="{FF2B5EF4-FFF2-40B4-BE49-F238E27FC236}">
                    <a16:creationId xmlns:a16="http://schemas.microsoft.com/office/drawing/2014/main" id="{48FEEB50-BAFA-00E9-D10D-CAEC41E69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45377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1" name="Oval 6630">
                <a:extLst>
                  <a:ext uri="{FF2B5EF4-FFF2-40B4-BE49-F238E27FC236}">
                    <a16:creationId xmlns:a16="http://schemas.microsoft.com/office/drawing/2014/main" id="{609D5D96-CE4F-FF6B-97AE-221C2556B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323601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2" name="Oval 6631">
                <a:extLst>
                  <a:ext uri="{FF2B5EF4-FFF2-40B4-BE49-F238E27FC236}">
                    <a16:creationId xmlns:a16="http://schemas.microsoft.com/office/drawing/2014/main" id="{048C0AB4-6C24-4D06-1EE9-8DF3F3035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19501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3" name="Oval 6632">
                <a:extLst>
                  <a:ext uri="{FF2B5EF4-FFF2-40B4-BE49-F238E27FC236}">
                    <a16:creationId xmlns:a16="http://schemas.microsoft.com/office/drawing/2014/main" id="{72829759-02FD-79F3-E6B9-7C86E47F0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06642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4" name="Oval 6633">
                <a:extLst>
                  <a:ext uri="{FF2B5EF4-FFF2-40B4-BE49-F238E27FC236}">
                    <a16:creationId xmlns:a16="http://schemas.microsoft.com/office/drawing/2014/main" id="{2B3C962C-971E-9C88-B4D0-0A9D01CCB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93783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5" name="Oval 6634">
                <a:extLst>
                  <a:ext uri="{FF2B5EF4-FFF2-40B4-BE49-F238E27FC236}">
                    <a16:creationId xmlns:a16="http://schemas.microsoft.com/office/drawing/2014/main" id="{BE54900D-E5C3-4724-E935-3B785B2E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8092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6" name="Oval 6635">
                <a:extLst>
                  <a:ext uri="{FF2B5EF4-FFF2-40B4-BE49-F238E27FC236}">
                    <a16:creationId xmlns:a16="http://schemas.microsoft.com/office/drawing/2014/main" id="{705CC6FE-C116-CBA7-171C-EB03AFBB3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67907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7" name="Oval 6636">
                <a:extLst>
                  <a:ext uri="{FF2B5EF4-FFF2-40B4-BE49-F238E27FC236}">
                    <a16:creationId xmlns:a16="http://schemas.microsoft.com/office/drawing/2014/main" id="{D11CEBC7-8792-CD5B-0C54-8956CBC69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55048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8" name="Oval 6637">
                <a:extLst>
                  <a:ext uri="{FF2B5EF4-FFF2-40B4-BE49-F238E27FC236}">
                    <a16:creationId xmlns:a16="http://schemas.microsoft.com/office/drawing/2014/main" id="{E5FBE363-7E25-AE6B-FCD1-62091ED7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42190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9" name="Oval 6638">
                <a:extLst>
                  <a:ext uri="{FF2B5EF4-FFF2-40B4-BE49-F238E27FC236}">
                    <a16:creationId xmlns:a16="http://schemas.microsoft.com/office/drawing/2014/main" id="{980EDD13-DEB3-23AB-6792-303DE1BEE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29331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0" name="Oval 6639">
                <a:extLst>
                  <a:ext uri="{FF2B5EF4-FFF2-40B4-BE49-F238E27FC236}">
                    <a16:creationId xmlns:a16="http://schemas.microsoft.com/office/drawing/2014/main" id="{6A526F5C-564E-2750-0D3D-74E7185FF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16313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1" name="Oval 6640">
                <a:extLst>
                  <a:ext uri="{FF2B5EF4-FFF2-40B4-BE49-F238E27FC236}">
                    <a16:creationId xmlns:a16="http://schemas.microsoft.com/office/drawing/2014/main" id="{454CC4ED-8EAE-232F-6D29-209B5A39F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3455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2" name="Oval 6641">
                <a:extLst>
                  <a:ext uri="{FF2B5EF4-FFF2-40B4-BE49-F238E27FC236}">
                    <a16:creationId xmlns:a16="http://schemas.microsoft.com/office/drawing/2014/main" id="{0C27BB09-8299-C14C-DC04-19F3CE35D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94037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3" name="Oval 6642">
                <a:extLst>
                  <a:ext uri="{FF2B5EF4-FFF2-40B4-BE49-F238E27FC236}">
                    <a16:creationId xmlns:a16="http://schemas.microsoft.com/office/drawing/2014/main" id="{685D5269-5791-024B-44CF-14BE19927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22262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4" name="Oval 6643">
                <a:extLst>
                  <a:ext uri="{FF2B5EF4-FFF2-40B4-BE49-F238E27FC236}">
                    <a16:creationId xmlns:a16="http://schemas.microsoft.com/office/drawing/2014/main" id="{7268C70F-2BCA-390F-39E3-29349C08A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35279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5" name="Oval 6644">
                <a:extLst>
                  <a:ext uri="{FF2B5EF4-FFF2-40B4-BE49-F238E27FC236}">
                    <a16:creationId xmlns:a16="http://schemas.microsoft.com/office/drawing/2014/main" id="{E8A62957-BCAE-5EEC-6CB3-7EE7E92D7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481387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6" name="Oval 6645">
                <a:extLst>
                  <a:ext uri="{FF2B5EF4-FFF2-40B4-BE49-F238E27FC236}">
                    <a16:creationId xmlns:a16="http://schemas.microsoft.com/office/drawing/2014/main" id="{C1CB843D-FB5A-E9E4-64C7-BD5D20E7A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609974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7" name="Oval 6646">
                <a:extLst>
                  <a:ext uri="{FF2B5EF4-FFF2-40B4-BE49-F238E27FC236}">
                    <a16:creationId xmlns:a16="http://schemas.microsoft.com/office/drawing/2014/main" id="{6C6924FE-A426-ADD9-1243-7196D8894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738562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8" name="Oval 6647">
                <a:extLst>
                  <a:ext uri="{FF2B5EF4-FFF2-40B4-BE49-F238E27FC236}">
                    <a16:creationId xmlns:a16="http://schemas.microsoft.com/office/drawing/2014/main" id="{520EFFBF-6D75-5F31-84F1-028650062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86714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9" name="Oval 6648">
                <a:extLst>
                  <a:ext uri="{FF2B5EF4-FFF2-40B4-BE49-F238E27FC236}">
                    <a16:creationId xmlns:a16="http://schemas.microsoft.com/office/drawing/2014/main" id="{F801A359-6E7E-CBBB-B64B-02B0315D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99732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0" name="Oval 6649">
                <a:extLst>
                  <a:ext uri="{FF2B5EF4-FFF2-40B4-BE49-F238E27FC236}">
                    <a16:creationId xmlns:a16="http://schemas.microsoft.com/office/drawing/2014/main" id="{38C0E8B5-5740-A637-E2B2-54818AB95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693" y="-112432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6" name="Oval 6652">
                <a:extLst>
                  <a:ext uri="{FF2B5EF4-FFF2-40B4-BE49-F238E27FC236}">
                    <a16:creationId xmlns:a16="http://schemas.microsoft.com/office/drawing/2014/main" id="{2D0C8312-C799-2E0A-D4B0-3DC0E8817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969" y="351593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7" name="Oval 6653">
                <a:extLst>
                  <a:ext uri="{FF2B5EF4-FFF2-40B4-BE49-F238E27FC236}">
                    <a16:creationId xmlns:a16="http://schemas.microsoft.com/office/drawing/2014/main" id="{77133720-205B-BA42-83B6-9B5C243B3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8006" y="338735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8" name="Oval 6654">
                <a:extLst>
                  <a:ext uri="{FF2B5EF4-FFF2-40B4-BE49-F238E27FC236}">
                    <a16:creationId xmlns:a16="http://schemas.microsoft.com/office/drawing/2014/main" id="{E67802CE-A22D-1392-F56F-E879FB38F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8656" y="3257176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9" name="Oval 6655">
                <a:extLst>
                  <a:ext uri="{FF2B5EF4-FFF2-40B4-BE49-F238E27FC236}">
                    <a16:creationId xmlns:a16="http://schemas.microsoft.com/office/drawing/2014/main" id="{992758BA-2DA6-E80A-D071-578537ACC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169" y="312858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0" name="Oval 6656">
                <a:extLst>
                  <a:ext uri="{FF2B5EF4-FFF2-40B4-BE49-F238E27FC236}">
                    <a16:creationId xmlns:a16="http://schemas.microsoft.com/office/drawing/2014/main" id="{AE6A8AB7-D149-C558-2A51-3457ED8BE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0119" y="3000001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1" name="Oval 6657">
                <a:extLst>
                  <a:ext uri="{FF2B5EF4-FFF2-40B4-BE49-F238E27FC236}">
                    <a16:creationId xmlns:a16="http://schemas.microsoft.com/office/drawing/2014/main" id="{B8CB9F10-1FD9-BA3A-FC20-3E58FE818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7344" y="287141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2" name="Oval 6658">
                <a:extLst>
                  <a:ext uri="{FF2B5EF4-FFF2-40B4-BE49-F238E27FC236}">
                    <a16:creationId xmlns:a16="http://schemas.microsoft.com/office/drawing/2014/main" id="{F2429E35-38D7-80D3-5B0E-A8CD1EFC4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5819" y="274282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3" name="Oval 6659">
                <a:extLst>
                  <a:ext uri="{FF2B5EF4-FFF2-40B4-BE49-F238E27FC236}">
                    <a16:creationId xmlns:a16="http://schemas.microsoft.com/office/drawing/2014/main" id="{1A769249-91DB-4F37-D90C-2D303771D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8931" y="261265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4" name="Oval 6660">
                <a:extLst>
                  <a:ext uri="{FF2B5EF4-FFF2-40B4-BE49-F238E27FC236}">
                    <a16:creationId xmlns:a16="http://schemas.microsoft.com/office/drawing/2014/main" id="{E5F7B306-1CAC-EA5D-87AE-75035FA3C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0519" y="248565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5" name="Oval 6661">
                <a:extLst>
                  <a:ext uri="{FF2B5EF4-FFF2-40B4-BE49-F238E27FC236}">
                    <a16:creationId xmlns:a16="http://schemas.microsoft.com/office/drawing/2014/main" id="{CE56ACC4-DCCF-8DA5-B8EB-50391EA53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1819" y="235547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6" name="Oval 6662">
                <a:extLst>
                  <a:ext uri="{FF2B5EF4-FFF2-40B4-BE49-F238E27FC236}">
                    <a16:creationId xmlns:a16="http://schemas.microsoft.com/office/drawing/2014/main" id="{0D83ECC1-5A35-60C2-A311-50117A2D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8169" y="222688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7" name="Oval 6663">
                <a:extLst>
                  <a:ext uri="{FF2B5EF4-FFF2-40B4-BE49-F238E27FC236}">
                    <a16:creationId xmlns:a16="http://schemas.microsoft.com/office/drawing/2014/main" id="{B2EE4B0A-22F1-C09A-B14B-1F40CA909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0881" y="2096714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8" name="Oval 6664">
                <a:extLst>
                  <a:ext uri="{FF2B5EF4-FFF2-40B4-BE49-F238E27FC236}">
                    <a16:creationId xmlns:a16="http://schemas.microsoft.com/office/drawing/2014/main" id="{A30AD4E6-2EEF-625D-60CD-9EA6B4FE1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7869" y="196971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9" name="Oval 6665">
                <a:extLst>
                  <a:ext uri="{FF2B5EF4-FFF2-40B4-BE49-F238E27FC236}">
                    <a16:creationId xmlns:a16="http://schemas.microsoft.com/office/drawing/2014/main" id="{F5701CC2-D684-9169-8894-3DC13F626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256" y="1839539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0" name="Oval 6666">
                <a:extLst>
                  <a:ext uri="{FF2B5EF4-FFF2-40B4-BE49-F238E27FC236}">
                    <a16:creationId xmlns:a16="http://schemas.microsoft.com/office/drawing/2014/main" id="{2BED0F9B-5542-F955-6047-F25B06AE7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5556" y="171095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1" name="Oval 6667">
                <a:extLst>
                  <a:ext uri="{FF2B5EF4-FFF2-40B4-BE49-F238E27FC236}">
                    <a16:creationId xmlns:a16="http://schemas.microsoft.com/office/drawing/2014/main" id="{6350230D-5E5D-DF46-459B-8B510ABB8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8456" y="1580776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2" name="Oval 6668">
                <a:extLst>
                  <a:ext uri="{FF2B5EF4-FFF2-40B4-BE49-F238E27FC236}">
                    <a16:creationId xmlns:a16="http://schemas.microsoft.com/office/drawing/2014/main" id="{B75F3862-4DB0-7FF2-538A-D3282118D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8456" y="145377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3" name="Oval 6669">
                <a:extLst>
                  <a:ext uri="{FF2B5EF4-FFF2-40B4-BE49-F238E27FC236}">
                    <a16:creationId xmlns:a16="http://schemas.microsoft.com/office/drawing/2014/main" id="{ADFF47D6-BBBA-8C21-FD3F-528E27CB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0044" y="1323601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4" name="Oval 6670">
                <a:extLst>
                  <a:ext uri="{FF2B5EF4-FFF2-40B4-BE49-F238E27FC236}">
                    <a16:creationId xmlns:a16="http://schemas.microsoft.com/office/drawing/2014/main" id="{96700BEF-31CD-B7F0-5DCB-81C6106BA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2731" y="119501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5" name="Oval 6671">
                <a:extLst>
                  <a:ext uri="{FF2B5EF4-FFF2-40B4-BE49-F238E27FC236}">
                    <a16:creationId xmlns:a16="http://schemas.microsoft.com/office/drawing/2014/main" id="{9A4CD296-7EC4-89CD-5C7E-4B842427D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8781" y="106642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6" name="Oval 6672">
                <a:extLst>
                  <a:ext uri="{FF2B5EF4-FFF2-40B4-BE49-F238E27FC236}">
                    <a16:creationId xmlns:a16="http://schemas.microsoft.com/office/drawing/2014/main" id="{475B6949-6E9A-6B55-F055-134C21404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5006" y="93783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7" name="Oval 6673">
                <a:extLst>
                  <a:ext uri="{FF2B5EF4-FFF2-40B4-BE49-F238E27FC236}">
                    <a16:creationId xmlns:a16="http://schemas.microsoft.com/office/drawing/2014/main" id="{6DBDCF06-9146-7310-08E8-CC7521236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1494" y="809251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8" name="Oval 6674">
                <a:extLst>
                  <a:ext uri="{FF2B5EF4-FFF2-40B4-BE49-F238E27FC236}">
                    <a16:creationId xmlns:a16="http://schemas.microsoft.com/office/drawing/2014/main" id="{27FB0A60-952C-30C8-AFDD-C0788AF20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4194" y="67907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9" name="Oval 6675">
                <a:extLst>
                  <a:ext uri="{FF2B5EF4-FFF2-40B4-BE49-F238E27FC236}">
                    <a16:creationId xmlns:a16="http://schemas.microsoft.com/office/drawing/2014/main" id="{280C1B1A-C537-4E6E-3EF8-0B8DA2D75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144" y="550489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0" name="Oval 6676">
                <a:extLst>
                  <a:ext uri="{FF2B5EF4-FFF2-40B4-BE49-F238E27FC236}">
                    <a16:creationId xmlns:a16="http://schemas.microsoft.com/office/drawing/2014/main" id="{882275E2-0088-4A7D-7000-145F702DA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5319" y="421901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1" name="Oval 6677">
                <a:extLst>
                  <a:ext uri="{FF2B5EF4-FFF2-40B4-BE49-F238E27FC236}">
                    <a16:creationId xmlns:a16="http://schemas.microsoft.com/office/drawing/2014/main" id="{B7238BEF-2218-26BF-6088-126C6F894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4081" y="293314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2" name="Oval 6678">
                <a:extLst>
                  <a:ext uri="{FF2B5EF4-FFF2-40B4-BE49-F238E27FC236}">
                    <a16:creationId xmlns:a16="http://schemas.microsoft.com/office/drawing/2014/main" id="{8EB6514E-8E26-2B81-6C9C-A996D11F0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4506" y="16313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3" name="Oval 6679">
                <a:extLst>
                  <a:ext uri="{FF2B5EF4-FFF2-40B4-BE49-F238E27FC236}">
                    <a16:creationId xmlns:a16="http://schemas.microsoft.com/office/drawing/2014/main" id="{1A67606A-79E9-CA1A-7C77-D39241AEC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7069" y="3455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4" name="Oval 6680">
                <a:extLst>
                  <a:ext uri="{FF2B5EF4-FFF2-40B4-BE49-F238E27FC236}">
                    <a16:creationId xmlns:a16="http://schemas.microsoft.com/office/drawing/2014/main" id="{EFDA962A-D668-CE16-6581-53B05CCAA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3269" y="-94037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5" name="Oval 6681">
                <a:extLst>
                  <a:ext uri="{FF2B5EF4-FFF2-40B4-BE49-F238E27FC236}">
                    <a16:creationId xmlns:a16="http://schemas.microsoft.com/office/drawing/2014/main" id="{FD17513B-8899-16A3-F9D1-D0D8BA0A9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1356" y="-222624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6" name="Oval 6682">
                <a:extLst>
                  <a:ext uri="{FF2B5EF4-FFF2-40B4-BE49-F238E27FC236}">
                    <a16:creationId xmlns:a16="http://schemas.microsoft.com/office/drawing/2014/main" id="{B1BE5EEC-62E6-F568-3EBE-79FD2F82D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0444" y="-35279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7" name="Oval 6683">
                <a:extLst>
                  <a:ext uri="{FF2B5EF4-FFF2-40B4-BE49-F238E27FC236}">
                    <a16:creationId xmlns:a16="http://schemas.microsoft.com/office/drawing/2014/main" id="{DEF8A0C6-3137-DAF2-2BAA-7974EAE91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5769" y="-48138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8" name="Oval 6684">
                <a:extLst>
                  <a:ext uri="{FF2B5EF4-FFF2-40B4-BE49-F238E27FC236}">
                    <a16:creationId xmlns:a16="http://schemas.microsoft.com/office/drawing/2014/main" id="{C8C871B4-6872-18FB-4FC0-AB9D4DE55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5769" y="-609974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9" name="Oval 6685">
                <a:extLst>
                  <a:ext uri="{FF2B5EF4-FFF2-40B4-BE49-F238E27FC236}">
                    <a16:creationId xmlns:a16="http://schemas.microsoft.com/office/drawing/2014/main" id="{D35CCDC2-920B-6EB4-9F46-998B56AB3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5769" y="-73856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0" name="Oval 6686">
                <a:extLst>
                  <a:ext uri="{FF2B5EF4-FFF2-40B4-BE49-F238E27FC236}">
                    <a16:creationId xmlns:a16="http://schemas.microsoft.com/office/drawing/2014/main" id="{3A5BFD99-4FCA-E523-0972-613C15FAC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181" y="-867149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1" name="Oval 6687">
                <a:extLst>
                  <a:ext uri="{FF2B5EF4-FFF2-40B4-BE49-F238E27FC236}">
                    <a16:creationId xmlns:a16="http://schemas.microsoft.com/office/drawing/2014/main" id="{185AF3CB-87C8-E931-9532-9C36673C9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181" y="-997324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2" name="Oval 6688">
                <a:extLst>
                  <a:ext uri="{FF2B5EF4-FFF2-40B4-BE49-F238E27FC236}">
                    <a16:creationId xmlns:a16="http://schemas.microsoft.com/office/drawing/2014/main" id="{F10C110C-9A38-C8EB-2F46-908AA3AD7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181" y="-1124324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2" name="Line 6707">
                <a:extLst>
                  <a:ext uri="{FF2B5EF4-FFF2-40B4-BE49-F238E27FC236}">
                    <a16:creationId xmlns:a16="http://schemas.microsoft.com/office/drawing/2014/main" id="{840F74CC-35A4-4DF9-E837-27B7C7834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443" y="3793751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6" name="Line 6711">
                <a:extLst>
                  <a:ext uri="{FF2B5EF4-FFF2-40B4-BE49-F238E27FC236}">
                    <a16:creationId xmlns:a16="http://schemas.microsoft.com/office/drawing/2014/main" id="{B4125D66-43DC-3630-6ADA-3B426F31A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2006" y="379375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7" name="Line 6712">
                <a:extLst>
                  <a:ext uri="{FF2B5EF4-FFF2-40B4-BE49-F238E27FC236}">
                    <a16:creationId xmlns:a16="http://schemas.microsoft.com/office/drawing/2014/main" id="{31B78DD5-37B7-817F-9295-A8348176E0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09081" y="379375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8" name="Line 6713">
                <a:extLst>
                  <a:ext uri="{FF2B5EF4-FFF2-40B4-BE49-F238E27FC236}">
                    <a16:creationId xmlns:a16="http://schemas.microsoft.com/office/drawing/2014/main" id="{AB1B4079-59F6-5339-45E5-2F9075AD6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6156" y="379375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7" name="Rectangle 6722">
                <a:extLst>
                  <a:ext uri="{FF2B5EF4-FFF2-40B4-BE49-F238E27FC236}">
                    <a16:creationId xmlns:a16="http://schemas.microsoft.com/office/drawing/2014/main" id="{E5BF3746-B4A9-1FEA-3442-97036D5A7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5127" y="3931864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58" name="Rectangle 6723">
                <a:extLst>
                  <a:ext uri="{FF2B5EF4-FFF2-40B4-BE49-F238E27FC236}">
                    <a16:creationId xmlns:a16="http://schemas.microsoft.com/office/drawing/2014/main" id="{6E475BB1-D3B9-6012-56FF-DD7C8254D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190" y="3931864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59" name="Rectangle 6724">
                <a:extLst>
                  <a:ext uri="{FF2B5EF4-FFF2-40B4-BE49-F238E27FC236}">
                    <a16:creationId xmlns:a16="http://schemas.microsoft.com/office/drawing/2014/main" id="{3EAD4463-7FFD-7D99-E29C-98DA5BFE2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9265" y="3931864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96" name="Line 6213">
                <a:extLst>
                  <a:ext uri="{FF2B5EF4-FFF2-40B4-BE49-F238E27FC236}">
                    <a16:creationId xmlns:a16="http://schemas.microsoft.com/office/drawing/2014/main" id="{4C36B2D6-9C02-4333-D4F1-FE0409E53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597" y="-1164523"/>
                <a:ext cx="2181225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7" name="Line 6196">
                <a:extLst>
                  <a:ext uri="{FF2B5EF4-FFF2-40B4-BE49-F238E27FC236}">
                    <a16:creationId xmlns:a16="http://schemas.microsoft.com/office/drawing/2014/main" id="{C8E05D17-19AF-4C9F-C816-E4A6F4DD8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84304" y="-1170566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0" name="Rectangle 6232">
                <a:extLst>
                  <a:ext uri="{FF2B5EF4-FFF2-40B4-BE49-F238E27FC236}">
                    <a16:creationId xmlns:a16="http://schemas.microsoft.com/office/drawing/2014/main" id="{8F17E3AB-0E35-AF24-B228-91DC3FB71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312" y="-1684047"/>
                <a:ext cx="153888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Plastic Debris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Removal Costs </a:t>
                </a:r>
                <a:endPara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01" name="Rectangle 6232">
                <a:extLst>
                  <a:ext uri="{FF2B5EF4-FFF2-40B4-BE49-F238E27FC236}">
                    <a16:creationId xmlns:a16="http://schemas.microsoft.com/office/drawing/2014/main" id="{AEE01476-D92A-43DC-545B-03CA92536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809" y="-1560936"/>
                <a:ext cx="111485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Plastic Tax </a:t>
                </a:r>
              </a:p>
            </p:txBody>
          </p:sp>
          <p:sp>
            <p:nvSpPr>
              <p:cNvPr id="10802" name="Rectangle 6232">
                <a:extLst>
                  <a:ext uri="{FF2B5EF4-FFF2-40B4-BE49-F238E27FC236}">
                    <a16:creationId xmlns:a16="http://schemas.microsoft.com/office/drawing/2014/main" id="{0CD50E6B-6169-192A-5C3F-BE4E0E100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2880" y="-1684047"/>
                <a:ext cx="1525546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Landfill Tipping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solidFill>
                      <a:srgbClr val="000000"/>
                    </a:solidFill>
                  </a:rPr>
                  <a:t>Fees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40" name="Rectangle 6232">
                <a:extLst>
                  <a:ext uri="{FF2B5EF4-FFF2-40B4-BE49-F238E27FC236}">
                    <a16:creationId xmlns:a16="http://schemas.microsoft.com/office/drawing/2014/main" id="{F4E44295-18C7-6311-0C41-2946ABB22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7002" y="10694947"/>
                <a:ext cx="451764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Relative Variation of Use/Waste Ratio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42" name="Line 6">
                <a:extLst>
                  <a:ext uri="{FF2B5EF4-FFF2-40B4-BE49-F238E27FC236}">
                    <a16:creationId xmlns:a16="http://schemas.microsoft.com/office/drawing/2014/main" id="{0611757B-BA0E-E798-CD91-D78CCD28C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10021955"/>
                <a:ext cx="357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3" name="Line 7">
                <a:extLst>
                  <a:ext uri="{FF2B5EF4-FFF2-40B4-BE49-F238E27FC236}">
                    <a16:creationId xmlns:a16="http://schemas.microsoft.com/office/drawing/2014/main" id="{F3727639-AEEC-2BB1-FBFA-2D747C39A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893367"/>
                <a:ext cx="358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4" name="Line 8">
                <a:extLst>
                  <a:ext uri="{FF2B5EF4-FFF2-40B4-BE49-F238E27FC236}">
                    <a16:creationId xmlns:a16="http://schemas.microsoft.com/office/drawing/2014/main" id="{9CC67411-11E4-B7C1-3CA9-B88C43FF2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764780"/>
                <a:ext cx="358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5" name="Line 9">
                <a:extLst>
                  <a:ext uri="{FF2B5EF4-FFF2-40B4-BE49-F238E27FC236}">
                    <a16:creationId xmlns:a16="http://schemas.microsoft.com/office/drawing/2014/main" id="{7E81EF9F-BF5A-E568-0B3B-86EAFBE7C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634605"/>
                <a:ext cx="360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6" name="Line 10">
                <a:extLst>
                  <a:ext uri="{FF2B5EF4-FFF2-40B4-BE49-F238E27FC236}">
                    <a16:creationId xmlns:a16="http://schemas.microsoft.com/office/drawing/2014/main" id="{FA9A4A5C-8E5A-64A2-8B37-336C762CB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507605"/>
                <a:ext cx="360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7" name="Line 11">
                <a:extLst>
                  <a:ext uri="{FF2B5EF4-FFF2-40B4-BE49-F238E27FC236}">
                    <a16:creationId xmlns:a16="http://schemas.microsoft.com/office/drawing/2014/main" id="{CE7BAAEE-A96D-3072-4255-58E78A3D0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377430"/>
                <a:ext cx="360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8" name="Line 12">
                <a:extLst>
                  <a:ext uri="{FF2B5EF4-FFF2-40B4-BE49-F238E27FC236}">
                    <a16:creationId xmlns:a16="http://schemas.microsoft.com/office/drawing/2014/main" id="{1B1C78FA-4EDB-9904-2F3E-DBD5081D8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248842"/>
                <a:ext cx="360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9" name="Line 13">
                <a:extLst>
                  <a:ext uri="{FF2B5EF4-FFF2-40B4-BE49-F238E27FC236}">
                    <a16:creationId xmlns:a16="http://schemas.microsoft.com/office/drawing/2014/main" id="{0EA861F9-C6A9-BE64-4969-7479F1B54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9118667"/>
                <a:ext cx="3619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0" name="Line 14">
                <a:extLst>
                  <a:ext uri="{FF2B5EF4-FFF2-40B4-BE49-F238E27FC236}">
                    <a16:creationId xmlns:a16="http://schemas.microsoft.com/office/drawing/2014/main" id="{556C2EE6-8171-1D7C-041A-89BAE57E6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991667"/>
                <a:ext cx="3619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1" name="Line 15">
                <a:extLst>
                  <a:ext uri="{FF2B5EF4-FFF2-40B4-BE49-F238E27FC236}">
                    <a16:creationId xmlns:a16="http://schemas.microsoft.com/office/drawing/2014/main" id="{D882F576-5B6D-41E7-0952-852335354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861492"/>
                <a:ext cx="363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2" name="Line 16">
                <a:extLst>
                  <a:ext uri="{FF2B5EF4-FFF2-40B4-BE49-F238E27FC236}">
                    <a16:creationId xmlns:a16="http://schemas.microsoft.com/office/drawing/2014/main" id="{28E0A98A-626D-8012-7156-726A75747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732905"/>
                <a:ext cx="365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3" name="Line 17">
                <a:extLst>
                  <a:ext uri="{FF2B5EF4-FFF2-40B4-BE49-F238E27FC236}">
                    <a16:creationId xmlns:a16="http://schemas.microsoft.com/office/drawing/2014/main" id="{725CC6F4-8427-AE29-531D-F00BD1A42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602730"/>
                <a:ext cx="365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4" name="Line 18">
                <a:extLst>
                  <a:ext uri="{FF2B5EF4-FFF2-40B4-BE49-F238E27FC236}">
                    <a16:creationId xmlns:a16="http://schemas.microsoft.com/office/drawing/2014/main" id="{D72081A4-F641-6E7D-C8B8-09D2AD0C9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475730"/>
                <a:ext cx="366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5" name="Line 19">
                <a:extLst>
                  <a:ext uri="{FF2B5EF4-FFF2-40B4-BE49-F238E27FC236}">
                    <a16:creationId xmlns:a16="http://schemas.microsoft.com/office/drawing/2014/main" id="{CF15352A-4331-C3CB-0A1A-2A975C84C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345555"/>
                <a:ext cx="368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6" name="Line 20">
                <a:extLst>
                  <a:ext uri="{FF2B5EF4-FFF2-40B4-BE49-F238E27FC236}">
                    <a16:creationId xmlns:a16="http://schemas.microsoft.com/office/drawing/2014/main" id="{F3CD42E1-1B06-00AE-FCF5-72094D6FB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216967"/>
                <a:ext cx="368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7" name="Line 21">
                <a:extLst>
                  <a:ext uri="{FF2B5EF4-FFF2-40B4-BE49-F238E27FC236}">
                    <a16:creationId xmlns:a16="http://schemas.microsoft.com/office/drawing/2014/main" id="{A09405EA-5CFD-9B7D-15EA-B12A7C06A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8088380"/>
                <a:ext cx="3698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8" name="Line 22">
                <a:extLst>
                  <a:ext uri="{FF2B5EF4-FFF2-40B4-BE49-F238E27FC236}">
                    <a16:creationId xmlns:a16="http://schemas.microsoft.com/office/drawing/2014/main" id="{8E1EEEB8-769F-F403-E277-D40A965BD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959792"/>
                <a:ext cx="371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9" name="Line 23">
                <a:extLst>
                  <a:ext uri="{FF2B5EF4-FFF2-40B4-BE49-F238E27FC236}">
                    <a16:creationId xmlns:a16="http://schemas.microsoft.com/office/drawing/2014/main" id="{0B2E9711-90AE-92BC-105F-9637B87E7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831205"/>
                <a:ext cx="371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0" name="Line 24">
                <a:extLst>
                  <a:ext uri="{FF2B5EF4-FFF2-40B4-BE49-F238E27FC236}">
                    <a16:creationId xmlns:a16="http://schemas.microsoft.com/office/drawing/2014/main" id="{D910E84F-CFA6-89C1-402B-C2AC8BE9C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701030"/>
                <a:ext cx="4492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1" name="Line 25">
                <a:extLst>
                  <a:ext uri="{FF2B5EF4-FFF2-40B4-BE49-F238E27FC236}">
                    <a16:creationId xmlns:a16="http://schemas.microsoft.com/office/drawing/2014/main" id="{C8933F5A-1278-359E-266A-A1C9D2728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572442"/>
                <a:ext cx="427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2" name="Line 26">
                <a:extLst>
                  <a:ext uri="{FF2B5EF4-FFF2-40B4-BE49-F238E27FC236}">
                    <a16:creationId xmlns:a16="http://schemas.microsoft.com/office/drawing/2014/main" id="{3341E412-B947-8537-2EBB-CD7D51DE1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443855"/>
                <a:ext cx="238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3" name="Line 27">
                <a:extLst>
                  <a:ext uri="{FF2B5EF4-FFF2-40B4-BE49-F238E27FC236}">
                    <a16:creationId xmlns:a16="http://schemas.microsoft.com/office/drawing/2014/main" id="{ADF6CBF7-060A-A21D-56A9-817FEA724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315267"/>
                <a:ext cx="238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4" name="Line 28">
                <a:extLst>
                  <a:ext uri="{FF2B5EF4-FFF2-40B4-BE49-F238E27FC236}">
                    <a16:creationId xmlns:a16="http://schemas.microsoft.com/office/drawing/2014/main" id="{03F8145A-09A7-C1D0-FCF1-0E3F1B8A1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185092"/>
                <a:ext cx="239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5" name="Line 29">
                <a:extLst>
                  <a:ext uri="{FF2B5EF4-FFF2-40B4-BE49-F238E27FC236}">
                    <a16:creationId xmlns:a16="http://schemas.microsoft.com/office/drawing/2014/main" id="{BF6460BE-E390-4959-E9CF-02F4A5A4B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7056505"/>
                <a:ext cx="236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6" name="Line 30">
                <a:extLst>
                  <a:ext uri="{FF2B5EF4-FFF2-40B4-BE49-F238E27FC236}">
                    <a16:creationId xmlns:a16="http://schemas.microsoft.com/office/drawing/2014/main" id="{09B0F4B4-E114-C3D4-5AC4-C117301DC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927917"/>
                <a:ext cx="2587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7" name="Line 31">
                <a:extLst>
                  <a:ext uri="{FF2B5EF4-FFF2-40B4-BE49-F238E27FC236}">
                    <a16:creationId xmlns:a16="http://schemas.microsoft.com/office/drawing/2014/main" id="{29F7CEA1-5F26-D65C-F5DE-AF072A04D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799330"/>
                <a:ext cx="236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8" name="Line 32">
                <a:extLst>
                  <a:ext uri="{FF2B5EF4-FFF2-40B4-BE49-F238E27FC236}">
                    <a16:creationId xmlns:a16="http://schemas.microsoft.com/office/drawing/2014/main" id="{58D3D0D0-270D-9120-04EA-7C368A330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669155"/>
                <a:ext cx="365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9" name="Line 33">
                <a:extLst>
                  <a:ext uri="{FF2B5EF4-FFF2-40B4-BE49-F238E27FC236}">
                    <a16:creationId xmlns:a16="http://schemas.microsoft.com/office/drawing/2014/main" id="{B5F5067F-CA31-1BCC-BAFC-5F29CBE9A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540567"/>
                <a:ext cx="254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0" name="Line 34">
                <a:extLst>
                  <a:ext uri="{FF2B5EF4-FFF2-40B4-BE49-F238E27FC236}">
                    <a16:creationId xmlns:a16="http://schemas.microsoft.com/office/drawing/2014/main" id="{1FFA759C-87A4-41C3-60BF-B954A145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411980"/>
                <a:ext cx="10779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1" name="Line 35">
                <a:extLst>
                  <a:ext uri="{FF2B5EF4-FFF2-40B4-BE49-F238E27FC236}">
                    <a16:creationId xmlns:a16="http://schemas.microsoft.com/office/drawing/2014/main" id="{F7A11742-FD8C-0A72-2498-FFCBF3790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283392"/>
                <a:ext cx="10779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2" name="Line 36">
                <a:extLst>
                  <a:ext uri="{FF2B5EF4-FFF2-40B4-BE49-F238E27FC236}">
                    <a16:creationId xmlns:a16="http://schemas.microsoft.com/office/drawing/2014/main" id="{68EB737C-BC61-0E3A-61A5-645872F1F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154805"/>
                <a:ext cx="382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3" name="Line 37">
                <a:extLst>
                  <a:ext uri="{FF2B5EF4-FFF2-40B4-BE49-F238E27FC236}">
                    <a16:creationId xmlns:a16="http://schemas.microsoft.com/office/drawing/2014/main" id="{634A14D2-C9CE-0E31-05AC-1AB2ABFB9F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6024630"/>
                <a:ext cx="382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4" name="Line 38">
                <a:extLst>
                  <a:ext uri="{FF2B5EF4-FFF2-40B4-BE49-F238E27FC236}">
                    <a16:creationId xmlns:a16="http://schemas.microsoft.com/office/drawing/2014/main" id="{F0B2FDB4-7879-85AE-79CB-F15ACC7E3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5897630"/>
                <a:ext cx="382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5" name="Line 39">
                <a:extLst>
                  <a:ext uri="{FF2B5EF4-FFF2-40B4-BE49-F238E27FC236}">
                    <a16:creationId xmlns:a16="http://schemas.microsoft.com/office/drawing/2014/main" id="{48BDC8F8-3B9B-7D1B-D53A-EFD70DF44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5767455"/>
                <a:ext cx="382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6" name="Line 40">
                <a:extLst>
                  <a:ext uri="{FF2B5EF4-FFF2-40B4-BE49-F238E27FC236}">
                    <a16:creationId xmlns:a16="http://schemas.microsoft.com/office/drawing/2014/main" id="{251EDBCD-EDA0-05F7-7BAC-3606CDFBF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5638867"/>
                <a:ext cx="382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7" name="Line 41">
                <a:extLst>
                  <a:ext uri="{FF2B5EF4-FFF2-40B4-BE49-F238E27FC236}">
                    <a16:creationId xmlns:a16="http://schemas.microsoft.com/office/drawing/2014/main" id="{7A4375DA-C26E-C988-9237-079C43F2B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5508692"/>
                <a:ext cx="384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8" name="Line 42">
                <a:extLst>
                  <a:ext uri="{FF2B5EF4-FFF2-40B4-BE49-F238E27FC236}">
                    <a16:creationId xmlns:a16="http://schemas.microsoft.com/office/drawing/2014/main" id="{BE652887-4A09-A1AD-6360-FC25FA5A4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5381692"/>
                <a:ext cx="384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0" name="Line 44">
                <a:extLst>
                  <a:ext uri="{FF2B5EF4-FFF2-40B4-BE49-F238E27FC236}">
                    <a16:creationId xmlns:a16="http://schemas.microsoft.com/office/drawing/2014/main" id="{A94D78E9-8310-0E55-8A07-4AF6E0F72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9982" y="10021955"/>
                <a:ext cx="5937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1" name="Line 45">
                <a:extLst>
                  <a:ext uri="{FF2B5EF4-FFF2-40B4-BE49-F238E27FC236}">
                    <a16:creationId xmlns:a16="http://schemas.microsoft.com/office/drawing/2014/main" id="{0E18AFFC-2F47-A49F-53BF-315A36DCC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8394" y="9893367"/>
                <a:ext cx="5969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2" name="Line 46">
                <a:extLst>
                  <a:ext uri="{FF2B5EF4-FFF2-40B4-BE49-F238E27FC236}">
                    <a16:creationId xmlns:a16="http://schemas.microsoft.com/office/drawing/2014/main" id="{CF85F719-3F6C-3192-3AA8-27CEBABE7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8394" y="9764780"/>
                <a:ext cx="5969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3" name="Line 47">
                <a:extLst>
                  <a:ext uri="{FF2B5EF4-FFF2-40B4-BE49-F238E27FC236}">
                    <a16:creationId xmlns:a16="http://schemas.microsoft.com/office/drawing/2014/main" id="{35907D76-EEF6-9196-B7F7-2311E5B65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8394" y="9634605"/>
                <a:ext cx="598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4" name="Line 48">
                <a:extLst>
                  <a:ext uri="{FF2B5EF4-FFF2-40B4-BE49-F238E27FC236}">
                    <a16:creationId xmlns:a16="http://schemas.microsoft.com/office/drawing/2014/main" id="{6525DFA5-934B-D28C-B454-393F37F11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6807" y="9507605"/>
                <a:ext cx="600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5" name="Line 49">
                <a:extLst>
                  <a:ext uri="{FF2B5EF4-FFF2-40B4-BE49-F238E27FC236}">
                    <a16:creationId xmlns:a16="http://schemas.microsoft.com/office/drawing/2014/main" id="{C1D3D1B6-4393-8334-F424-721D018FE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6807" y="9377430"/>
                <a:ext cx="6000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6" name="Line 50">
                <a:extLst>
                  <a:ext uri="{FF2B5EF4-FFF2-40B4-BE49-F238E27FC236}">
                    <a16:creationId xmlns:a16="http://schemas.microsoft.com/office/drawing/2014/main" id="{BC45AD2D-222E-7873-9A39-1CB740AB0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6807" y="9248842"/>
                <a:ext cx="6000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7" name="Line 51">
                <a:extLst>
                  <a:ext uri="{FF2B5EF4-FFF2-40B4-BE49-F238E27FC236}">
                    <a16:creationId xmlns:a16="http://schemas.microsoft.com/office/drawing/2014/main" id="{2B94D9B4-CE07-4FFD-855A-4959C5804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5219" y="9118667"/>
                <a:ext cx="6032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8" name="Line 52">
                <a:extLst>
                  <a:ext uri="{FF2B5EF4-FFF2-40B4-BE49-F238E27FC236}">
                    <a16:creationId xmlns:a16="http://schemas.microsoft.com/office/drawing/2014/main" id="{E0910978-509A-C4D7-C06C-45E9FD2A2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5219" y="8991667"/>
                <a:ext cx="6032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9" name="Line 53">
                <a:extLst>
                  <a:ext uri="{FF2B5EF4-FFF2-40B4-BE49-F238E27FC236}">
                    <a16:creationId xmlns:a16="http://schemas.microsoft.com/office/drawing/2014/main" id="{1413CCCF-D170-595D-E76A-59D99E2152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5219" y="8861492"/>
                <a:ext cx="6048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0" name="Line 54">
                <a:extLst>
                  <a:ext uri="{FF2B5EF4-FFF2-40B4-BE49-F238E27FC236}">
                    <a16:creationId xmlns:a16="http://schemas.microsoft.com/office/drawing/2014/main" id="{E4A6F068-A717-7E57-7BA4-2A59D9313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3632" y="8732905"/>
                <a:ext cx="6080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1" name="Line 55">
                <a:extLst>
                  <a:ext uri="{FF2B5EF4-FFF2-40B4-BE49-F238E27FC236}">
                    <a16:creationId xmlns:a16="http://schemas.microsoft.com/office/drawing/2014/main" id="{E919B882-C17B-F1F4-A477-E52038931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3632" y="8602730"/>
                <a:ext cx="6080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2" name="Line 56">
                <a:extLst>
                  <a:ext uri="{FF2B5EF4-FFF2-40B4-BE49-F238E27FC236}">
                    <a16:creationId xmlns:a16="http://schemas.microsoft.com/office/drawing/2014/main" id="{3B7B6607-6726-E1CA-F28E-A2A196B99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044" y="8475730"/>
                <a:ext cx="6111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3" name="Line 57">
                <a:extLst>
                  <a:ext uri="{FF2B5EF4-FFF2-40B4-BE49-F238E27FC236}">
                    <a16:creationId xmlns:a16="http://schemas.microsoft.com/office/drawing/2014/main" id="{EBBB8DA3-3B62-AD1F-1EDF-16CAB45B8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044" y="8345555"/>
                <a:ext cx="6127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4" name="Line 58">
                <a:extLst>
                  <a:ext uri="{FF2B5EF4-FFF2-40B4-BE49-F238E27FC236}">
                    <a16:creationId xmlns:a16="http://schemas.microsoft.com/office/drawing/2014/main" id="{7AA59F2B-573C-7A01-7BAE-8FBD74D07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044" y="8216967"/>
                <a:ext cx="6127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5" name="Line 59">
                <a:extLst>
                  <a:ext uri="{FF2B5EF4-FFF2-40B4-BE49-F238E27FC236}">
                    <a16:creationId xmlns:a16="http://schemas.microsoft.com/office/drawing/2014/main" id="{41D0FB66-FBCA-3790-8756-8137F5E22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044" y="8088380"/>
                <a:ext cx="6143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6" name="Line 60">
                <a:extLst>
                  <a:ext uri="{FF2B5EF4-FFF2-40B4-BE49-F238E27FC236}">
                    <a16:creationId xmlns:a16="http://schemas.microsoft.com/office/drawing/2014/main" id="{CE71A66D-7043-22F6-4C86-EF9401B31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044" y="7959792"/>
                <a:ext cx="6159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7" name="Line 61">
                <a:extLst>
                  <a:ext uri="{FF2B5EF4-FFF2-40B4-BE49-F238E27FC236}">
                    <a16:creationId xmlns:a16="http://schemas.microsoft.com/office/drawing/2014/main" id="{28D8A304-4D0C-BC8D-806C-91DCC4AEB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0457" y="7831205"/>
                <a:ext cx="6175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8" name="Line 62">
                <a:extLst>
                  <a:ext uri="{FF2B5EF4-FFF2-40B4-BE49-F238E27FC236}">
                    <a16:creationId xmlns:a16="http://schemas.microsoft.com/office/drawing/2014/main" id="{163A4BAB-26FB-462A-C5FD-864C471EC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7607" y="7701030"/>
                <a:ext cx="6381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9" name="Line 63">
                <a:extLst>
                  <a:ext uri="{FF2B5EF4-FFF2-40B4-BE49-F238E27FC236}">
                    <a16:creationId xmlns:a16="http://schemas.microsoft.com/office/drawing/2014/main" id="{355691AF-D59B-4792-D91A-DC14714A5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81107" y="7572442"/>
                <a:ext cx="5524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0" name="Line 64">
                <a:extLst>
                  <a:ext uri="{FF2B5EF4-FFF2-40B4-BE49-F238E27FC236}">
                    <a16:creationId xmlns:a16="http://schemas.microsoft.com/office/drawing/2014/main" id="{201E1F42-AD11-6C10-ECF0-09A5471BD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494" y="7443855"/>
                <a:ext cx="4381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1" name="Line 65">
                <a:extLst>
                  <a:ext uri="{FF2B5EF4-FFF2-40B4-BE49-F238E27FC236}">
                    <a16:creationId xmlns:a16="http://schemas.microsoft.com/office/drawing/2014/main" id="{CF0A5F5C-13C0-4877-E11A-7DD2D1A2C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494" y="7315267"/>
                <a:ext cx="438150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2" name="Line 66">
                <a:extLst>
                  <a:ext uri="{FF2B5EF4-FFF2-40B4-BE49-F238E27FC236}">
                    <a16:creationId xmlns:a16="http://schemas.microsoft.com/office/drawing/2014/main" id="{0F714FBD-DAB0-7616-94F0-120181ED8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494" y="7185092"/>
                <a:ext cx="43973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3" name="Line 67">
                <a:extLst>
                  <a:ext uri="{FF2B5EF4-FFF2-40B4-BE49-F238E27FC236}">
                    <a16:creationId xmlns:a16="http://schemas.microsoft.com/office/drawing/2014/main" id="{0916BA57-B93B-4ABF-2B39-47B7B7A31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8082" y="7056505"/>
                <a:ext cx="4349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4" name="Line 68">
                <a:extLst>
                  <a:ext uri="{FF2B5EF4-FFF2-40B4-BE49-F238E27FC236}">
                    <a16:creationId xmlns:a16="http://schemas.microsoft.com/office/drawing/2014/main" id="{927CAA0D-F858-0274-15E5-7D5537E98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5519" y="6927917"/>
                <a:ext cx="6397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5" name="Line 69">
                <a:extLst>
                  <a:ext uri="{FF2B5EF4-FFF2-40B4-BE49-F238E27FC236}">
                    <a16:creationId xmlns:a16="http://schemas.microsoft.com/office/drawing/2014/main" id="{6AA06950-5A12-78F2-24F1-22362FC40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494" y="6799330"/>
                <a:ext cx="4365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6" name="Line 70">
                <a:extLst>
                  <a:ext uri="{FF2B5EF4-FFF2-40B4-BE49-F238E27FC236}">
                    <a16:creationId xmlns:a16="http://schemas.microsoft.com/office/drawing/2014/main" id="{94F0A886-8BD7-7B96-C57F-A00E97A8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3932" y="6669155"/>
                <a:ext cx="7477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7" name="Line 71">
                <a:extLst>
                  <a:ext uri="{FF2B5EF4-FFF2-40B4-BE49-F238E27FC236}">
                    <a16:creationId xmlns:a16="http://schemas.microsoft.com/office/drawing/2014/main" id="{750DECED-C86C-BF1D-9079-D03635BA0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7107" y="6540567"/>
                <a:ext cx="40481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8" name="Line 72">
                <a:extLst>
                  <a:ext uri="{FF2B5EF4-FFF2-40B4-BE49-F238E27FC236}">
                    <a16:creationId xmlns:a16="http://schemas.microsoft.com/office/drawing/2014/main" id="{9B3B3CEC-748E-B344-B76D-CF7989C50F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9357" y="6411980"/>
                <a:ext cx="12350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9" name="Line 73">
                <a:extLst>
                  <a:ext uri="{FF2B5EF4-FFF2-40B4-BE49-F238E27FC236}">
                    <a16:creationId xmlns:a16="http://schemas.microsoft.com/office/drawing/2014/main" id="{CD0668D6-1625-4194-09B7-7327CEAFE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7769" y="6283392"/>
                <a:ext cx="12366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0" name="Line 74">
                <a:extLst>
                  <a:ext uri="{FF2B5EF4-FFF2-40B4-BE49-F238E27FC236}">
                    <a16:creationId xmlns:a16="http://schemas.microsoft.com/office/drawing/2014/main" id="{F82C34AC-6667-9E86-9EFF-4A6179CDCB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2519" y="6154805"/>
                <a:ext cx="6365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1" name="Line 75">
                <a:extLst>
                  <a:ext uri="{FF2B5EF4-FFF2-40B4-BE49-F238E27FC236}">
                    <a16:creationId xmlns:a16="http://schemas.microsoft.com/office/drawing/2014/main" id="{500B866C-D8F2-35D5-84F9-20670CEC67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2519" y="6024630"/>
                <a:ext cx="6365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2" name="Line 76">
                <a:extLst>
                  <a:ext uri="{FF2B5EF4-FFF2-40B4-BE49-F238E27FC236}">
                    <a16:creationId xmlns:a16="http://schemas.microsoft.com/office/drawing/2014/main" id="{0B57BEF9-1F22-CCFD-3678-A502F7A5C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2519" y="5897630"/>
                <a:ext cx="636588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3" name="Line 77">
                <a:extLst>
                  <a:ext uri="{FF2B5EF4-FFF2-40B4-BE49-F238E27FC236}">
                    <a16:creationId xmlns:a16="http://schemas.microsoft.com/office/drawing/2014/main" id="{FE7F35F5-6CAD-2EA3-EDDB-F5E355505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932" y="5767455"/>
                <a:ext cx="6381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4" name="Line 78">
                <a:extLst>
                  <a:ext uri="{FF2B5EF4-FFF2-40B4-BE49-F238E27FC236}">
                    <a16:creationId xmlns:a16="http://schemas.microsoft.com/office/drawing/2014/main" id="{9FC82ED7-923B-CFBB-A727-E6FA80046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932" y="5638867"/>
                <a:ext cx="638175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5" name="Line 79">
                <a:extLst>
                  <a:ext uri="{FF2B5EF4-FFF2-40B4-BE49-F238E27FC236}">
                    <a16:creationId xmlns:a16="http://schemas.microsoft.com/office/drawing/2014/main" id="{E27A9936-559E-9539-EB4F-63DAF46F1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932" y="5508692"/>
                <a:ext cx="6397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6" name="Line 80">
                <a:extLst>
                  <a:ext uri="{FF2B5EF4-FFF2-40B4-BE49-F238E27FC236}">
                    <a16:creationId xmlns:a16="http://schemas.microsoft.com/office/drawing/2014/main" id="{73021AA6-3868-E6B3-754F-5E41B93B59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932" y="5381692"/>
                <a:ext cx="639763" cy="0"/>
              </a:xfrm>
              <a:prstGeom prst="line">
                <a:avLst/>
              </a:prstGeom>
              <a:noFill/>
              <a:ln w="23813">
                <a:gradFill>
                  <a:gsLst>
                    <a:gs pos="0">
                      <a:schemeClr val="bg1">
                        <a:lumMod val="75000"/>
                        <a:alpha val="16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2700000" scaled="0"/>
                </a:gra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4" name="Oval 82">
                <a:extLst>
                  <a:ext uri="{FF2B5EF4-FFF2-40B4-BE49-F238E27FC236}">
                    <a16:creationId xmlns:a16="http://schemas.microsoft.com/office/drawing/2014/main" id="{6ECE5C0B-4087-BD6C-AE41-243098DAC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96798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5" name="Oval 83">
                <a:extLst>
                  <a:ext uri="{FF2B5EF4-FFF2-40B4-BE49-F238E27FC236}">
                    <a16:creationId xmlns:a16="http://schemas.microsoft.com/office/drawing/2014/main" id="{AF0ECCCC-DDCB-B92D-114E-DF11DB24A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8393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6" name="Oval 84">
                <a:extLst>
                  <a:ext uri="{FF2B5EF4-FFF2-40B4-BE49-F238E27FC236}">
                    <a16:creationId xmlns:a16="http://schemas.microsoft.com/office/drawing/2014/main" id="{2997DAE6-4BC4-060B-C64D-07D4D1B67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709217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7" name="Oval 85">
                <a:extLst>
                  <a:ext uri="{FF2B5EF4-FFF2-40B4-BE49-F238E27FC236}">
                    <a16:creationId xmlns:a16="http://schemas.microsoft.com/office/drawing/2014/main" id="{95B3F8EF-38DD-EECB-ABDC-63DF97CCF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58063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8" name="Oval 86">
                <a:extLst>
                  <a:ext uri="{FF2B5EF4-FFF2-40B4-BE49-F238E27FC236}">
                    <a16:creationId xmlns:a16="http://schemas.microsoft.com/office/drawing/2014/main" id="{77355300-520B-4B27-C446-044AD2EA3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452042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9" name="Oval 87">
                <a:extLst>
                  <a:ext uri="{FF2B5EF4-FFF2-40B4-BE49-F238E27FC236}">
                    <a16:creationId xmlns:a16="http://schemas.microsoft.com/office/drawing/2014/main" id="{F8F4F691-1F38-5A94-BAAE-F6D7FF4C9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32345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0" name="Oval 88">
                <a:extLst>
                  <a:ext uri="{FF2B5EF4-FFF2-40B4-BE49-F238E27FC236}">
                    <a16:creationId xmlns:a16="http://schemas.microsoft.com/office/drawing/2014/main" id="{608243E1-A31E-AFC9-7A7C-0EA0323C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19486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1" name="Oval 89">
                <a:extLst>
                  <a:ext uri="{FF2B5EF4-FFF2-40B4-BE49-F238E27FC236}">
                    <a16:creationId xmlns:a16="http://schemas.microsoft.com/office/drawing/2014/main" id="{7873F2B8-7894-7889-318D-381B0895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90646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2" name="Oval 90">
                <a:extLst>
                  <a:ext uri="{FF2B5EF4-FFF2-40B4-BE49-F238E27FC236}">
                    <a16:creationId xmlns:a16="http://schemas.microsoft.com/office/drawing/2014/main" id="{DF604242-A526-D7C9-2853-9D845FF5C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9376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3" name="Oval 91">
                <a:extLst>
                  <a:ext uri="{FF2B5EF4-FFF2-40B4-BE49-F238E27FC236}">
                    <a16:creationId xmlns:a16="http://schemas.microsoft.com/office/drawing/2014/main" id="{2BC360EF-0CA9-11AF-79A1-950184FCB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8075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4" name="Oval 92">
                <a:extLst>
                  <a:ext uri="{FF2B5EF4-FFF2-40B4-BE49-F238E27FC236}">
                    <a16:creationId xmlns:a16="http://schemas.microsoft.com/office/drawing/2014/main" id="{5B626AE8-1C96-239E-FFE0-34D7F20A5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67893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5" name="Oval 93">
                <a:extLst>
                  <a:ext uri="{FF2B5EF4-FFF2-40B4-BE49-F238E27FC236}">
                    <a16:creationId xmlns:a16="http://schemas.microsoft.com/office/drawing/2014/main" id="{BFECE556-3723-A5F6-28C4-C30B979ED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548755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6" name="Oval 94">
                <a:extLst>
                  <a:ext uri="{FF2B5EF4-FFF2-40B4-BE49-F238E27FC236}">
                    <a16:creationId xmlns:a16="http://schemas.microsoft.com/office/drawing/2014/main" id="{E994CA06-2032-37F4-1C8F-F7F570F91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42175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7" name="Oval 95">
                <a:extLst>
                  <a:ext uri="{FF2B5EF4-FFF2-40B4-BE49-F238E27FC236}">
                    <a16:creationId xmlns:a16="http://schemas.microsoft.com/office/drawing/2014/main" id="{605A2F0F-67AE-BAAB-4268-68BC540F7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29158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8" name="Oval 96">
                <a:extLst>
                  <a:ext uri="{FF2B5EF4-FFF2-40B4-BE49-F238E27FC236}">
                    <a16:creationId xmlns:a16="http://schemas.microsoft.com/office/drawing/2014/main" id="{836411CE-929F-7E06-E72F-8876EA96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1629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9" name="Oval 97">
                <a:extLst>
                  <a:ext uri="{FF2B5EF4-FFF2-40B4-BE49-F238E27FC236}">
                    <a16:creationId xmlns:a16="http://schemas.microsoft.com/office/drawing/2014/main" id="{E9704BC8-750A-8BEC-C646-522F3C069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8032817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0" name="Oval 98">
                <a:extLst>
                  <a:ext uri="{FF2B5EF4-FFF2-40B4-BE49-F238E27FC236}">
                    <a16:creationId xmlns:a16="http://schemas.microsoft.com/office/drawing/2014/main" id="{1B3780D9-EE88-1D02-AE55-55151D4C4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9058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1" name="Oval 99">
                <a:extLst>
                  <a:ext uri="{FF2B5EF4-FFF2-40B4-BE49-F238E27FC236}">
                    <a16:creationId xmlns:a16="http://schemas.microsoft.com/office/drawing/2014/main" id="{49C47314-5666-57F1-380B-AE90B095C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775642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2" name="Oval 100">
                <a:extLst>
                  <a:ext uri="{FF2B5EF4-FFF2-40B4-BE49-F238E27FC236}">
                    <a16:creationId xmlns:a16="http://schemas.microsoft.com/office/drawing/2014/main" id="{9FE4C50B-0745-94B8-A5FC-12789E8D6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64705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3" name="Oval 101">
                <a:extLst>
                  <a:ext uri="{FF2B5EF4-FFF2-40B4-BE49-F238E27FC236}">
                    <a16:creationId xmlns:a16="http://schemas.microsoft.com/office/drawing/2014/main" id="{0FFBFA49-2695-5023-B692-065874404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51846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4" name="Oval 102">
                <a:extLst>
                  <a:ext uri="{FF2B5EF4-FFF2-40B4-BE49-F238E27FC236}">
                    <a16:creationId xmlns:a16="http://schemas.microsoft.com/office/drawing/2014/main" id="{CD9AA14A-4C7E-3257-FB48-5609F7298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38988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5" name="Oval 103">
                <a:extLst>
                  <a:ext uri="{FF2B5EF4-FFF2-40B4-BE49-F238E27FC236}">
                    <a16:creationId xmlns:a16="http://schemas.microsoft.com/office/drawing/2014/main" id="{E0CD0B4F-CDD3-EB78-FB47-6A437D538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2612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6" name="Oval 104">
                <a:extLst>
                  <a:ext uri="{FF2B5EF4-FFF2-40B4-BE49-F238E27FC236}">
                    <a16:creationId xmlns:a16="http://schemas.microsoft.com/office/drawing/2014/main" id="{7670A0A5-A998-CBAE-E4A6-169411505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1311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7" name="Oval 105">
                <a:extLst>
                  <a:ext uri="{FF2B5EF4-FFF2-40B4-BE49-F238E27FC236}">
                    <a16:creationId xmlns:a16="http://schemas.microsoft.com/office/drawing/2014/main" id="{DC078678-1167-30DD-11B1-DF6DAB39E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700253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8" name="Oval 106">
                <a:extLst>
                  <a:ext uri="{FF2B5EF4-FFF2-40B4-BE49-F238E27FC236}">
                    <a16:creationId xmlns:a16="http://schemas.microsoft.com/office/drawing/2014/main" id="{2DDA97E1-6B4A-5F8A-8E71-E68DFE064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87394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9" name="Oval 107">
                <a:extLst>
                  <a:ext uri="{FF2B5EF4-FFF2-40B4-BE49-F238E27FC236}">
                    <a16:creationId xmlns:a16="http://schemas.microsoft.com/office/drawing/2014/main" id="{BCAEB845-A2A4-07BF-5B0A-9B6F83832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74535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0" name="Oval 108">
                <a:extLst>
                  <a:ext uri="{FF2B5EF4-FFF2-40B4-BE49-F238E27FC236}">
                    <a16:creationId xmlns:a16="http://schemas.microsoft.com/office/drawing/2014/main" id="{EA2E38E8-28EC-B9B6-3B7B-527520263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61518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1" name="Oval 109">
                <a:extLst>
                  <a:ext uri="{FF2B5EF4-FFF2-40B4-BE49-F238E27FC236}">
                    <a16:creationId xmlns:a16="http://schemas.microsoft.com/office/drawing/2014/main" id="{E022EF7D-2C11-E3BA-7C07-C40F0AED0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4865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2" name="Oval 110">
                <a:extLst>
                  <a:ext uri="{FF2B5EF4-FFF2-40B4-BE49-F238E27FC236}">
                    <a16:creationId xmlns:a16="http://schemas.microsoft.com/office/drawing/2014/main" id="{19958B3D-1F6B-C677-1331-8800A0ECA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358005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3" name="Oval 111">
                <a:extLst>
                  <a:ext uri="{FF2B5EF4-FFF2-40B4-BE49-F238E27FC236}">
                    <a16:creationId xmlns:a16="http://schemas.microsoft.com/office/drawing/2014/main" id="{F83573EB-FB98-2FA7-A96D-4ACC0F83B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2294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4" name="Oval 112">
                <a:extLst>
                  <a:ext uri="{FF2B5EF4-FFF2-40B4-BE49-F238E27FC236}">
                    <a16:creationId xmlns:a16="http://schemas.microsoft.com/office/drawing/2014/main" id="{D829CE04-FA52-E562-2277-35F1AF684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6099242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5" name="Oval 113">
                <a:extLst>
                  <a:ext uri="{FF2B5EF4-FFF2-40B4-BE49-F238E27FC236}">
                    <a16:creationId xmlns:a16="http://schemas.microsoft.com/office/drawing/2014/main" id="{72C3753E-110D-B36B-78B9-76D7F7589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97065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6" name="Oval 114">
                <a:extLst>
                  <a:ext uri="{FF2B5EF4-FFF2-40B4-BE49-F238E27FC236}">
                    <a16:creationId xmlns:a16="http://schemas.microsoft.com/office/drawing/2014/main" id="{4DE46569-99AA-41E4-42E8-97A93981B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842067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7" name="Oval 115">
                <a:extLst>
                  <a:ext uri="{FF2B5EF4-FFF2-40B4-BE49-F238E27FC236}">
                    <a16:creationId xmlns:a16="http://schemas.microsoft.com/office/drawing/2014/main" id="{015D1C85-F9AB-81CD-7976-EDE6EB02C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71348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8" name="Oval 116">
                <a:extLst>
                  <a:ext uri="{FF2B5EF4-FFF2-40B4-BE49-F238E27FC236}">
                    <a16:creationId xmlns:a16="http://schemas.microsoft.com/office/drawing/2014/main" id="{FC240999-5C1F-53AA-4D17-F6E7E166F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584892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9" name="Oval 117">
                <a:extLst>
                  <a:ext uri="{FF2B5EF4-FFF2-40B4-BE49-F238E27FC236}">
                    <a16:creationId xmlns:a16="http://schemas.microsoft.com/office/drawing/2014/main" id="{6549B8E8-F9AC-B4E0-4A6C-60FF2E5E0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4547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0" name="Oval 118">
                <a:extLst>
                  <a:ext uri="{FF2B5EF4-FFF2-40B4-BE49-F238E27FC236}">
                    <a16:creationId xmlns:a16="http://schemas.microsoft.com/office/drawing/2014/main" id="{1E73AFC7-351F-3E9C-927B-1ADDE22B5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544" y="5327717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6" name="Oval 121">
                <a:extLst>
                  <a:ext uri="{FF2B5EF4-FFF2-40B4-BE49-F238E27FC236}">
                    <a16:creationId xmlns:a16="http://schemas.microsoft.com/office/drawing/2014/main" id="{6E4A811A-89E7-8E2F-E4DC-02D976DBE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9732" y="996798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7" name="Oval 122">
                <a:extLst>
                  <a:ext uri="{FF2B5EF4-FFF2-40B4-BE49-F238E27FC236}">
                    <a16:creationId xmlns:a16="http://schemas.microsoft.com/office/drawing/2014/main" id="{FAB58624-7F62-A5BB-F9C2-86A2262A5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319" y="983939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8" name="Oval 123">
                <a:extLst>
                  <a:ext uri="{FF2B5EF4-FFF2-40B4-BE49-F238E27FC236}">
                    <a16:creationId xmlns:a16="http://schemas.microsoft.com/office/drawing/2014/main" id="{83DAD235-7309-3EC1-16F7-C3999CD7F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319" y="9709217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9" name="Oval 124">
                <a:extLst>
                  <a:ext uri="{FF2B5EF4-FFF2-40B4-BE49-F238E27FC236}">
                    <a16:creationId xmlns:a16="http://schemas.microsoft.com/office/drawing/2014/main" id="{FF687D09-B5E1-5866-7EAF-B4C5B808A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319" y="958063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0" name="Oval 125">
                <a:extLst>
                  <a:ext uri="{FF2B5EF4-FFF2-40B4-BE49-F238E27FC236}">
                    <a16:creationId xmlns:a16="http://schemas.microsoft.com/office/drawing/2014/main" id="{626C612E-4979-7420-769D-299EAB820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319" y="9452042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1" name="Oval 126">
                <a:extLst>
                  <a:ext uri="{FF2B5EF4-FFF2-40B4-BE49-F238E27FC236}">
                    <a16:creationId xmlns:a16="http://schemas.microsoft.com/office/drawing/2014/main" id="{613A8599-2E45-23B3-3AA3-067D9488E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907" y="932345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2" name="Oval 127">
                <a:extLst>
                  <a:ext uri="{FF2B5EF4-FFF2-40B4-BE49-F238E27FC236}">
                    <a16:creationId xmlns:a16="http://schemas.microsoft.com/office/drawing/2014/main" id="{D5C1155B-C8F7-03A7-7352-96CB4D906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907" y="919486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3" name="Oval 128">
                <a:extLst>
                  <a:ext uri="{FF2B5EF4-FFF2-40B4-BE49-F238E27FC236}">
                    <a16:creationId xmlns:a16="http://schemas.microsoft.com/office/drawing/2014/main" id="{ACE77529-6CBF-C7CB-9AF6-8B4812174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494" y="906469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4" name="Oval 129">
                <a:extLst>
                  <a:ext uri="{FF2B5EF4-FFF2-40B4-BE49-F238E27FC236}">
                    <a16:creationId xmlns:a16="http://schemas.microsoft.com/office/drawing/2014/main" id="{420ACAA5-8C31-A431-7BBE-D7AD54FF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494" y="893769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5" name="Oval 130">
                <a:extLst>
                  <a:ext uri="{FF2B5EF4-FFF2-40B4-BE49-F238E27FC236}">
                    <a16:creationId xmlns:a16="http://schemas.microsoft.com/office/drawing/2014/main" id="{2BE8A1CA-8A32-95A7-0C32-D8EA1A02C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082" y="8807517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6" name="Oval 131">
                <a:extLst>
                  <a:ext uri="{FF2B5EF4-FFF2-40B4-BE49-F238E27FC236}">
                    <a16:creationId xmlns:a16="http://schemas.microsoft.com/office/drawing/2014/main" id="{C5C7438B-DF91-E557-9E87-595739E2E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669" y="867893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7" name="Oval 132">
                <a:extLst>
                  <a:ext uri="{FF2B5EF4-FFF2-40B4-BE49-F238E27FC236}">
                    <a16:creationId xmlns:a16="http://schemas.microsoft.com/office/drawing/2014/main" id="{57AF42F1-7EF7-96B7-687C-2B0367465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669" y="8548755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8" name="Oval 133">
                <a:extLst>
                  <a:ext uri="{FF2B5EF4-FFF2-40B4-BE49-F238E27FC236}">
                    <a16:creationId xmlns:a16="http://schemas.microsoft.com/office/drawing/2014/main" id="{DB6AFAC4-B543-05BC-BAD5-448C6A995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9257" y="842175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9" name="Oval 134">
                <a:extLst>
                  <a:ext uri="{FF2B5EF4-FFF2-40B4-BE49-F238E27FC236}">
                    <a16:creationId xmlns:a16="http://schemas.microsoft.com/office/drawing/2014/main" id="{1ECEB455-7E22-BCC4-76B5-7DAA3ED07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844" y="829158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0" name="Oval 135">
                <a:extLst>
                  <a:ext uri="{FF2B5EF4-FFF2-40B4-BE49-F238E27FC236}">
                    <a16:creationId xmlns:a16="http://schemas.microsoft.com/office/drawing/2014/main" id="{08E401C1-FA76-7702-18ED-FF3857C3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844" y="816299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1" name="Oval 136">
                <a:extLst>
                  <a:ext uri="{FF2B5EF4-FFF2-40B4-BE49-F238E27FC236}">
                    <a16:creationId xmlns:a16="http://schemas.microsoft.com/office/drawing/2014/main" id="{E7679379-ECAB-5DCB-6117-581FFFF05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432" y="8032817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2" name="Oval 137">
                <a:extLst>
                  <a:ext uri="{FF2B5EF4-FFF2-40B4-BE49-F238E27FC236}">
                    <a16:creationId xmlns:a16="http://schemas.microsoft.com/office/drawing/2014/main" id="{3320A5A4-E5CD-13B4-8CAE-9E159BCB7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432" y="790581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3" name="Oval 138">
                <a:extLst>
                  <a:ext uri="{FF2B5EF4-FFF2-40B4-BE49-F238E27FC236}">
                    <a16:creationId xmlns:a16="http://schemas.microsoft.com/office/drawing/2014/main" id="{0B8063E5-A0E4-2D00-1B58-37ADAFCCA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432" y="7775642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4" name="Oval 139">
                <a:extLst>
                  <a:ext uri="{FF2B5EF4-FFF2-40B4-BE49-F238E27FC236}">
                    <a16:creationId xmlns:a16="http://schemas.microsoft.com/office/drawing/2014/main" id="{42B281E7-EE33-D345-9968-95F8E571F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219" y="764705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5" name="Oval 140">
                <a:extLst>
                  <a:ext uri="{FF2B5EF4-FFF2-40B4-BE49-F238E27FC236}">
                    <a16:creationId xmlns:a16="http://schemas.microsoft.com/office/drawing/2014/main" id="{D0416CD3-D823-6EE4-AD3B-273DEB5B5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582" y="751846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6" name="Oval 141">
                <a:extLst>
                  <a:ext uri="{FF2B5EF4-FFF2-40B4-BE49-F238E27FC236}">
                    <a16:creationId xmlns:a16="http://schemas.microsoft.com/office/drawing/2014/main" id="{4B60A333-082C-B738-EF2E-DC8A9731F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669" y="738988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7" name="Oval 142">
                <a:extLst>
                  <a:ext uri="{FF2B5EF4-FFF2-40B4-BE49-F238E27FC236}">
                    <a16:creationId xmlns:a16="http://schemas.microsoft.com/office/drawing/2014/main" id="{6F795DB0-F725-8D0A-2D7F-2304A0456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669" y="7261292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8" name="Oval 143">
                <a:extLst>
                  <a:ext uri="{FF2B5EF4-FFF2-40B4-BE49-F238E27FC236}">
                    <a16:creationId xmlns:a16="http://schemas.microsoft.com/office/drawing/2014/main" id="{811AA353-F29D-B231-4F78-CD09B9B03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57" y="7131117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9" name="Oval 144">
                <a:extLst>
                  <a:ext uri="{FF2B5EF4-FFF2-40B4-BE49-F238E27FC236}">
                    <a16:creationId xmlns:a16="http://schemas.microsoft.com/office/drawing/2014/main" id="{50BB5D85-9E39-70F9-704F-F503D1632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7494" y="700253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0" name="Oval 145">
                <a:extLst>
                  <a:ext uri="{FF2B5EF4-FFF2-40B4-BE49-F238E27FC236}">
                    <a16:creationId xmlns:a16="http://schemas.microsoft.com/office/drawing/2014/main" id="{2D3CC3E6-880D-6C0A-1976-0071A4967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9719" y="6873942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1" name="Oval 146">
                <a:extLst>
                  <a:ext uri="{FF2B5EF4-FFF2-40B4-BE49-F238E27FC236}">
                    <a16:creationId xmlns:a16="http://schemas.microsoft.com/office/drawing/2014/main" id="{D76BF304-399E-9D1E-B576-04B5B31AE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9082" y="674535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2" name="Oval 147">
                <a:extLst>
                  <a:ext uri="{FF2B5EF4-FFF2-40B4-BE49-F238E27FC236}">
                    <a16:creationId xmlns:a16="http://schemas.microsoft.com/office/drawing/2014/main" id="{CC452E57-9FFA-DDFF-77B5-549886A58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669" y="661518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3" name="Oval 148">
                <a:extLst>
                  <a:ext uri="{FF2B5EF4-FFF2-40B4-BE49-F238E27FC236}">
                    <a16:creationId xmlns:a16="http://schemas.microsoft.com/office/drawing/2014/main" id="{3FE5B493-C136-85D9-802B-4883E2640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7944" y="6486592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4" name="Oval 149">
                <a:extLst>
                  <a:ext uri="{FF2B5EF4-FFF2-40B4-BE49-F238E27FC236}">
                    <a16:creationId xmlns:a16="http://schemas.microsoft.com/office/drawing/2014/main" id="{91F6751E-7562-014F-14FE-1825325EF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869" y="6358005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5" name="Oval 150">
                <a:extLst>
                  <a:ext uri="{FF2B5EF4-FFF2-40B4-BE49-F238E27FC236}">
                    <a16:creationId xmlns:a16="http://schemas.microsoft.com/office/drawing/2014/main" id="{A2CE5483-04CE-4B65-2C9B-47CA5C2F5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457" y="6229417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6" name="Oval 151">
                <a:extLst>
                  <a:ext uri="{FF2B5EF4-FFF2-40B4-BE49-F238E27FC236}">
                    <a16:creationId xmlns:a16="http://schemas.microsoft.com/office/drawing/2014/main" id="{C16F9C89-4F40-CEB0-E354-6C0A19E57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544" y="6099242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7" name="Oval 152">
                <a:extLst>
                  <a:ext uri="{FF2B5EF4-FFF2-40B4-BE49-F238E27FC236}">
                    <a16:creationId xmlns:a16="http://schemas.microsoft.com/office/drawing/2014/main" id="{40119B94-6DDC-275A-7E0C-287B7FAB4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544" y="597065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8" name="Oval 153">
                <a:extLst>
                  <a:ext uri="{FF2B5EF4-FFF2-40B4-BE49-F238E27FC236}">
                    <a16:creationId xmlns:a16="http://schemas.microsoft.com/office/drawing/2014/main" id="{FAF022B3-9392-BE67-4453-F4E693B05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132" y="5842067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9" name="Oval 154">
                <a:extLst>
                  <a:ext uri="{FF2B5EF4-FFF2-40B4-BE49-F238E27FC236}">
                    <a16:creationId xmlns:a16="http://schemas.microsoft.com/office/drawing/2014/main" id="{21BAED81-290F-0FAD-4F19-2DFA7C40F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132" y="571348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0" name="Oval 155">
                <a:extLst>
                  <a:ext uri="{FF2B5EF4-FFF2-40B4-BE49-F238E27FC236}">
                    <a16:creationId xmlns:a16="http://schemas.microsoft.com/office/drawing/2014/main" id="{F160911C-76BD-F2BE-3AEF-8AAFAD329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132" y="5584892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1" name="Oval 156">
                <a:extLst>
                  <a:ext uri="{FF2B5EF4-FFF2-40B4-BE49-F238E27FC236}">
                    <a16:creationId xmlns:a16="http://schemas.microsoft.com/office/drawing/2014/main" id="{8BD7BE22-7A77-7B49-588D-B55F9DAA4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6719" y="5454717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2" name="Oval 157">
                <a:extLst>
                  <a:ext uri="{FF2B5EF4-FFF2-40B4-BE49-F238E27FC236}">
                    <a16:creationId xmlns:a16="http://schemas.microsoft.com/office/drawing/2014/main" id="{C37AE99E-85A8-C836-A64D-793F5D21F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6719" y="5327717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8" name="Oval 160">
                <a:extLst>
                  <a:ext uri="{FF2B5EF4-FFF2-40B4-BE49-F238E27FC236}">
                    <a16:creationId xmlns:a16="http://schemas.microsoft.com/office/drawing/2014/main" id="{8D1743C6-0FFF-F7FD-DD31-D71593016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594" y="996798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9" name="Oval 161">
                <a:extLst>
                  <a:ext uri="{FF2B5EF4-FFF2-40B4-BE49-F238E27FC236}">
                    <a16:creationId xmlns:a16="http://schemas.microsoft.com/office/drawing/2014/main" id="{7D1E9A2D-DE04-701E-985E-9142E756D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007" y="983939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0" name="Oval 162">
                <a:extLst>
                  <a:ext uri="{FF2B5EF4-FFF2-40B4-BE49-F238E27FC236}">
                    <a16:creationId xmlns:a16="http://schemas.microsoft.com/office/drawing/2014/main" id="{791C14E7-E004-A9A4-D149-C3D1F7EFF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007" y="9709217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1" name="Oval 163">
                <a:extLst>
                  <a:ext uri="{FF2B5EF4-FFF2-40B4-BE49-F238E27FC236}">
                    <a16:creationId xmlns:a16="http://schemas.microsoft.com/office/drawing/2014/main" id="{17014192-BDFB-104C-90FC-0A2E7F6A2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007" y="958063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2" name="Oval 164">
                <a:extLst>
                  <a:ext uri="{FF2B5EF4-FFF2-40B4-BE49-F238E27FC236}">
                    <a16:creationId xmlns:a16="http://schemas.microsoft.com/office/drawing/2014/main" id="{3A922A6A-895D-B505-BCF6-4C0F338C4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419" y="9452042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3" name="Oval 165">
                <a:extLst>
                  <a:ext uri="{FF2B5EF4-FFF2-40B4-BE49-F238E27FC236}">
                    <a16:creationId xmlns:a16="http://schemas.microsoft.com/office/drawing/2014/main" id="{D83D2D6B-B7A2-1163-6DC3-EF5DBCB43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419" y="932345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4" name="Oval 166">
                <a:extLst>
                  <a:ext uri="{FF2B5EF4-FFF2-40B4-BE49-F238E27FC236}">
                    <a16:creationId xmlns:a16="http://schemas.microsoft.com/office/drawing/2014/main" id="{D90EE1B4-9B7D-FB1B-A282-33C889283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419" y="919486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5" name="Oval 167">
                <a:extLst>
                  <a:ext uri="{FF2B5EF4-FFF2-40B4-BE49-F238E27FC236}">
                    <a16:creationId xmlns:a16="http://schemas.microsoft.com/office/drawing/2014/main" id="{4D60B3AC-502A-A637-9881-D6760661A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832" y="906469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6" name="Oval 168">
                <a:extLst>
                  <a:ext uri="{FF2B5EF4-FFF2-40B4-BE49-F238E27FC236}">
                    <a16:creationId xmlns:a16="http://schemas.microsoft.com/office/drawing/2014/main" id="{BAB5EB44-B1B9-D4CB-0211-B2CE4E978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832" y="893769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7" name="Oval 169">
                <a:extLst>
                  <a:ext uri="{FF2B5EF4-FFF2-40B4-BE49-F238E27FC236}">
                    <a16:creationId xmlns:a16="http://schemas.microsoft.com/office/drawing/2014/main" id="{AD7131ED-A306-01D3-FEED-B56BA2B68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832" y="880751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8" name="Oval 170">
                <a:extLst>
                  <a:ext uri="{FF2B5EF4-FFF2-40B4-BE49-F238E27FC236}">
                    <a16:creationId xmlns:a16="http://schemas.microsoft.com/office/drawing/2014/main" id="{ECAC34D2-A4C4-C3E7-8837-6D213B4D1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244" y="867893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9" name="Oval 171">
                <a:extLst>
                  <a:ext uri="{FF2B5EF4-FFF2-40B4-BE49-F238E27FC236}">
                    <a16:creationId xmlns:a16="http://schemas.microsoft.com/office/drawing/2014/main" id="{4AB1545B-193D-E5AD-5EF8-717B9C955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244" y="8548755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0" name="Oval 172">
                <a:extLst>
                  <a:ext uri="{FF2B5EF4-FFF2-40B4-BE49-F238E27FC236}">
                    <a16:creationId xmlns:a16="http://schemas.microsoft.com/office/drawing/2014/main" id="{8B31A2D7-D790-91EC-1779-D406864A5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657" y="842175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1" name="Oval 173">
                <a:extLst>
                  <a:ext uri="{FF2B5EF4-FFF2-40B4-BE49-F238E27FC236}">
                    <a16:creationId xmlns:a16="http://schemas.microsoft.com/office/drawing/2014/main" id="{EC274E2E-1F27-A617-41C9-740F2B289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657" y="829158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2" name="Oval 174">
                <a:extLst>
                  <a:ext uri="{FF2B5EF4-FFF2-40B4-BE49-F238E27FC236}">
                    <a16:creationId xmlns:a16="http://schemas.microsoft.com/office/drawing/2014/main" id="{6D20BA6F-A384-40FB-6E54-D2BDBE5DF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069" y="8162992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3" name="Oval 175">
                <a:extLst>
                  <a:ext uri="{FF2B5EF4-FFF2-40B4-BE49-F238E27FC236}">
                    <a16:creationId xmlns:a16="http://schemas.microsoft.com/office/drawing/2014/main" id="{8964ED8F-395F-42E1-BF1C-1D550B5BD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069" y="8032817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4" name="Oval 176">
                <a:extLst>
                  <a:ext uri="{FF2B5EF4-FFF2-40B4-BE49-F238E27FC236}">
                    <a16:creationId xmlns:a16="http://schemas.microsoft.com/office/drawing/2014/main" id="{49A70730-C793-5C5A-6CD0-54D7666D8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069" y="7905817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5" name="Oval 177">
                <a:extLst>
                  <a:ext uri="{FF2B5EF4-FFF2-40B4-BE49-F238E27FC236}">
                    <a16:creationId xmlns:a16="http://schemas.microsoft.com/office/drawing/2014/main" id="{993CB75B-1B77-2404-B24F-5CB39C865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6482" y="7775642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6" name="Oval 178">
                <a:extLst>
                  <a:ext uri="{FF2B5EF4-FFF2-40B4-BE49-F238E27FC236}">
                    <a16:creationId xmlns:a16="http://schemas.microsoft.com/office/drawing/2014/main" id="{21FF27B9-0CD6-5829-A4E6-F140A6A1A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219" y="7647055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7" name="Oval 179">
                <a:extLst>
                  <a:ext uri="{FF2B5EF4-FFF2-40B4-BE49-F238E27FC236}">
                    <a16:creationId xmlns:a16="http://schemas.microsoft.com/office/drawing/2014/main" id="{086C6324-37CE-625D-2368-4155A8349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719" y="751846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8" name="Oval 180">
                <a:extLst>
                  <a:ext uri="{FF2B5EF4-FFF2-40B4-BE49-F238E27FC236}">
                    <a16:creationId xmlns:a16="http://schemas.microsoft.com/office/drawing/2014/main" id="{9F62503C-9BF5-5842-2B28-71C69A28E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107" y="738988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9" name="Oval 181">
                <a:extLst>
                  <a:ext uri="{FF2B5EF4-FFF2-40B4-BE49-F238E27FC236}">
                    <a16:creationId xmlns:a16="http://schemas.microsoft.com/office/drawing/2014/main" id="{D6C50FC7-5904-BD83-05D7-B032BFA54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519" y="7261292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0" name="Oval 182">
                <a:extLst>
                  <a:ext uri="{FF2B5EF4-FFF2-40B4-BE49-F238E27FC236}">
                    <a16:creationId xmlns:a16="http://schemas.microsoft.com/office/drawing/2014/main" id="{EF73D8D9-F90E-A0D6-9512-5629595A6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519" y="7131117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1" name="Oval 183">
                <a:extLst>
                  <a:ext uri="{FF2B5EF4-FFF2-40B4-BE49-F238E27FC236}">
                    <a16:creationId xmlns:a16="http://schemas.microsoft.com/office/drawing/2014/main" id="{48C33BA0-CB43-BA91-0A27-3AC856755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694" y="700253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2" name="Oval 184">
                <a:extLst>
                  <a:ext uri="{FF2B5EF4-FFF2-40B4-BE49-F238E27FC236}">
                    <a16:creationId xmlns:a16="http://schemas.microsoft.com/office/drawing/2014/main" id="{4DCC7DDB-6FD5-534A-82A3-442E7BA75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544" y="6873942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3" name="Oval 185">
                <a:extLst>
                  <a:ext uri="{FF2B5EF4-FFF2-40B4-BE49-F238E27FC236}">
                    <a16:creationId xmlns:a16="http://schemas.microsoft.com/office/drawing/2014/main" id="{D4B71F57-1EB7-2CE8-B4FA-C3952BC18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107" y="6745355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4" name="Oval 186">
                <a:extLst>
                  <a:ext uri="{FF2B5EF4-FFF2-40B4-BE49-F238E27FC236}">
                    <a16:creationId xmlns:a16="http://schemas.microsoft.com/office/drawing/2014/main" id="{FDD5D4A8-8CF5-6CC0-DC5A-9D98BC3CF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544" y="661518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5" name="Oval 187">
                <a:extLst>
                  <a:ext uri="{FF2B5EF4-FFF2-40B4-BE49-F238E27FC236}">
                    <a16:creationId xmlns:a16="http://schemas.microsoft.com/office/drawing/2014/main" id="{D68C44A0-C7E4-93B2-745D-B0C2C8EEB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3132" y="6486592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6" name="Oval 188">
                <a:extLst>
                  <a:ext uri="{FF2B5EF4-FFF2-40B4-BE49-F238E27FC236}">
                    <a16:creationId xmlns:a16="http://schemas.microsoft.com/office/drawing/2014/main" id="{F1BD70D0-1393-FE74-AA7C-EAF4F92CC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382" y="6358005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7" name="Oval 189">
                <a:extLst>
                  <a:ext uri="{FF2B5EF4-FFF2-40B4-BE49-F238E27FC236}">
                    <a16:creationId xmlns:a16="http://schemas.microsoft.com/office/drawing/2014/main" id="{D4E1D4AF-F274-6503-9B81-57E2AC053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382" y="622941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8" name="Oval 190">
                <a:extLst>
                  <a:ext uri="{FF2B5EF4-FFF2-40B4-BE49-F238E27FC236}">
                    <a16:creationId xmlns:a16="http://schemas.microsoft.com/office/drawing/2014/main" id="{43CF6F4B-4F36-5FD7-4993-3EF38FEF3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132" y="6099242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9" name="Oval 191">
                <a:extLst>
                  <a:ext uri="{FF2B5EF4-FFF2-40B4-BE49-F238E27FC236}">
                    <a16:creationId xmlns:a16="http://schemas.microsoft.com/office/drawing/2014/main" id="{A7B79B80-D7C3-C82B-3655-358F5FBE0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132" y="597065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0" name="Oval 192">
                <a:extLst>
                  <a:ext uri="{FF2B5EF4-FFF2-40B4-BE49-F238E27FC236}">
                    <a16:creationId xmlns:a16="http://schemas.microsoft.com/office/drawing/2014/main" id="{2FE3BADF-4AB4-6BA3-10E5-A772E6A24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132" y="5842067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1" name="Oval 193">
                <a:extLst>
                  <a:ext uri="{FF2B5EF4-FFF2-40B4-BE49-F238E27FC236}">
                    <a16:creationId xmlns:a16="http://schemas.microsoft.com/office/drawing/2014/main" id="{365380CA-09C7-1C4D-7C31-855BDC9A5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544" y="571348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2" name="Oval 194">
                <a:extLst>
                  <a:ext uri="{FF2B5EF4-FFF2-40B4-BE49-F238E27FC236}">
                    <a16:creationId xmlns:a16="http://schemas.microsoft.com/office/drawing/2014/main" id="{880F69C3-001F-97B3-CD39-E7DE2991A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544" y="5584892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3" name="Oval 195">
                <a:extLst>
                  <a:ext uri="{FF2B5EF4-FFF2-40B4-BE49-F238E27FC236}">
                    <a16:creationId xmlns:a16="http://schemas.microsoft.com/office/drawing/2014/main" id="{52F12CBF-DC30-E323-2C10-9C9F61A42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544" y="545471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4" name="Oval 196">
                <a:extLst>
                  <a:ext uri="{FF2B5EF4-FFF2-40B4-BE49-F238E27FC236}">
                    <a16:creationId xmlns:a16="http://schemas.microsoft.com/office/drawing/2014/main" id="{D55B576B-91C8-D743-6F2F-DE5EA3E99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544" y="5327717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0" name="Line 198">
                <a:extLst>
                  <a:ext uri="{FF2B5EF4-FFF2-40B4-BE49-F238E27FC236}">
                    <a16:creationId xmlns:a16="http://schemas.microsoft.com/office/drawing/2014/main" id="{5871DA46-F3DD-CE6C-8965-02678DFD1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14319" y="5284855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1" name="Line 207">
                <a:extLst>
                  <a:ext uri="{FF2B5EF4-FFF2-40B4-BE49-F238E27FC236}">
                    <a16:creationId xmlns:a16="http://schemas.microsoft.com/office/drawing/2014/main" id="{00C3B48F-0237-3D6C-B7A2-5D2BC4DCB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9893367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2" name="Line 208">
                <a:extLst>
                  <a:ext uri="{FF2B5EF4-FFF2-40B4-BE49-F238E27FC236}">
                    <a16:creationId xmlns:a16="http://schemas.microsoft.com/office/drawing/2014/main" id="{1E46EFBD-FB7F-9AC8-7AEF-B2EBD5EE2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9248842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3" name="Line 209">
                <a:extLst>
                  <a:ext uri="{FF2B5EF4-FFF2-40B4-BE49-F238E27FC236}">
                    <a16:creationId xmlns:a16="http://schemas.microsoft.com/office/drawing/2014/main" id="{827493CE-034E-220D-D2E0-E6A785FDF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8602730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4" name="Line 210">
                <a:extLst>
                  <a:ext uri="{FF2B5EF4-FFF2-40B4-BE49-F238E27FC236}">
                    <a16:creationId xmlns:a16="http://schemas.microsoft.com/office/drawing/2014/main" id="{2E700BEB-2078-F408-6787-50D74770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7959792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5" name="Line 211">
                <a:extLst>
                  <a:ext uri="{FF2B5EF4-FFF2-40B4-BE49-F238E27FC236}">
                    <a16:creationId xmlns:a16="http://schemas.microsoft.com/office/drawing/2014/main" id="{59339EB7-08D9-9174-CD75-FF15B4884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7315267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6" name="Line 212">
                <a:extLst>
                  <a:ext uri="{FF2B5EF4-FFF2-40B4-BE49-F238E27FC236}">
                    <a16:creationId xmlns:a16="http://schemas.microsoft.com/office/drawing/2014/main" id="{53A5D932-9A20-6C99-7DF2-EA8A49BD2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6669155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7" name="Line 213">
                <a:extLst>
                  <a:ext uri="{FF2B5EF4-FFF2-40B4-BE49-F238E27FC236}">
                    <a16:creationId xmlns:a16="http://schemas.microsoft.com/office/drawing/2014/main" id="{F9476CF7-619B-09B2-CB24-A508593D7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6024630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8" name="Line 214">
                <a:extLst>
                  <a:ext uri="{FF2B5EF4-FFF2-40B4-BE49-F238E27FC236}">
                    <a16:creationId xmlns:a16="http://schemas.microsoft.com/office/drawing/2014/main" id="{42BBF836-11B0-CB0A-2FC0-C0421C56B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69" y="5381692"/>
                <a:ext cx="95250" cy="0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9" name="Line 220">
                <a:extLst>
                  <a:ext uri="{FF2B5EF4-FFF2-40B4-BE49-F238E27FC236}">
                    <a16:creationId xmlns:a16="http://schemas.microsoft.com/office/drawing/2014/main" id="{E2F4402A-14A4-464B-7654-F8B1060E6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4319" y="10245792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0" name="Line 221">
                <a:extLst>
                  <a:ext uri="{FF2B5EF4-FFF2-40B4-BE49-F238E27FC236}">
                    <a16:creationId xmlns:a16="http://schemas.microsoft.com/office/drawing/2014/main" id="{EC7FC507-9C00-A0FA-0210-D9AA6E0CC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832" y="10245792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1" name="Line 222">
                <a:extLst>
                  <a:ext uri="{FF2B5EF4-FFF2-40B4-BE49-F238E27FC236}">
                    <a16:creationId xmlns:a16="http://schemas.microsoft.com/office/drawing/2014/main" id="{D925AACE-F658-9017-FAD4-244631777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6519" y="10245792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2" name="Line 223">
                <a:extLst>
                  <a:ext uri="{FF2B5EF4-FFF2-40B4-BE49-F238E27FC236}">
                    <a16:creationId xmlns:a16="http://schemas.microsoft.com/office/drawing/2014/main" id="{D628A16A-9514-808E-1DE6-C4A36CE69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1032" y="10245792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3" name="Rectangle 225">
                <a:extLst>
                  <a:ext uri="{FF2B5EF4-FFF2-40B4-BE49-F238E27FC236}">
                    <a16:creationId xmlns:a16="http://schemas.microsoft.com/office/drawing/2014/main" id="{87D1666E-0312-3DBD-4ADA-6C627DC3D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976795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2025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4" name="Rectangle 226">
                <a:extLst>
                  <a:ext uri="{FF2B5EF4-FFF2-40B4-BE49-F238E27FC236}">
                    <a16:creationId xmlns:a16="http://schemas.microsoft.com/office/drawing/2014/main" id="{E75EE0B3-F642-6B32-E64D-ACD8296C0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912343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2030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5" name="Rectangle 227">
                <a:extLst>
                  <a:ext uri="{FF2B5EF4-FFF2-40B4-BE49-F238E27FC236}">
                    <a16:creationId xmlns:a16="http://schemas.microsoft.com/office/drawing/2014/main" id="{B709B067-49D1-B576-BC94-69AEF1613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847890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2035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6" name="Rectangle 228">
                <a:extLst>
                  <a:ext uri="{FF2B5EF4-FFF2-40B4-BE49-F238E27FC236}">
                    <a16:creationId xmlns:a16="http://schemas.microsoft.com/office/drawing/2014/main" id="{79ED3E7C-063F-3236-8D54-CBB5BF34E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783438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7" name="Rectangle 229">
                <a:extLst>
                  <a:ext uri="{FF2B5EF4-FFF2-40B4-BE49-F238E27FC236}">
                    <a16:creationId xmlns:a16="http://schemas.microsoft.com/office/drawing/2014/main" id="{B2FFECD5-F318-DA8D-D69A-1D2CA65BB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718985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2045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8" name="Rectangle 230">
                <a:extLst>
                  <a:ext uri="{FF2B5EF4-FFF2-40B4-BE49-F238E27FC236}">
                    <a16:creationId xmlns:a16="http://schemas.microsoft.com/office/drawing/2014/main" id="{1033F851-73D8-8D67-C940-6C26C8543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654533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2050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9" name="Rectangle 231">
                <a:extLst>
                  <a:ext uri="{FF2B5EF4-FFF2-40B4-BE49-F238E27FC236}">
                    <a16:creationId xmlns:a16="http://schemas.microsoft.com/office/drawing/2014/main" id="{126CC41D-C7EA-9386-42E2-5DAA54E3E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5900805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2055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0" name="Rectangle 232">
                <a:extLst>
                  <a:ext uri="{FF2B5EF4-FFF2-40B4-BE49-F238E27FC236}">
                    <a16:creationId xmlns:a16="http://schemas.microsoft.com/office/drawing/2014/main" id="{9F4D8D40-DCC6-708A-1C3F-89137B507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0432" y="5256280"/>
                <a:ext cx="577850" cy="29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1" name="Rectangle 233">
                <a:extLst>
                  <a:ext uri="{FF2B5EF4-FFF2-40B4-BE49-F238E27FC236}">
                    <a16:creationId xmlns:a16="http://schemas.microsoft.com/office/drawing/2014/main" id="{3C3529BB-6061-C1F8-3EB6-80E3A474C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088" y="10383905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2" name="Rectangle 234">
                <a:extLst>
                  <a:ext uri="{FF2B5EF4-FFF2-40B4-BE49-F238E27FC236}">
                    <a16:creationId xmlns:a16="http://schemas.microsoft.com/office/drawing/2014/main" id="{1C4E621C-CFD2-41CA-AB2D-BF38A8BEC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188" y="10383905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3" name="Rectangle 235">
                <a:extLst>
                  <a:ext uri="{FF2B5EF4-FFF2-40B4-BE49-F238E27FC236}">
                    <a16:creationId xmlns:a16="http://schemas.microsoft.com/office/drawing/2014/main" id="{47E6344E-84FF-4233-1BC3-BE2D81416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8381" y="10383905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4" name="Rectangle 236">
                <a:extLst>
                  <a:ext uri="{FF2B5EF4-FFF2-40B4-BE49-F238E27FC236}">
                    <a16:creationId xmlns:a16="http://schemas.microsoft.com/office/drawing/2014/main" id="{94717F7A-C761-52D4-2113-B2C47B2C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893" y="10383905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63" name="Line 215">
                <a:extLst>
                  <a:ext uri="{FF2B5EF4-FFF2-40B4-BE49-F238E27FC236}">
                    <a16:creationId xmlns:a16="http://schemas.microsoft.com/office/drawing/2014/main" id="{4EBA3698-5D8C-98F3-3F77-FD3DA3378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4319" y="10245792"/>
                <a:ext cx="2299834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5" name="Line 6213">
                <a:extLst>
                  <a:ext uri="{FF2B5EF4-FFF2-40B4-BE49-F238E27FC236}">
                    <a16:creationId xmlns:a16="http://schemas.microsoft.com/office/drawing/2014/main" id="{9077A497-2D3E-F6ED-EC42-6F5DBE8ED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9104" y="5270568"/>
                <a:ext cx="2304853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6" name="Line 6196">
                <a:extLst>
                  <a:ext uri="{FF2B5EF4-FFF2-40B4-BE49-F238E27FC236}">
                    <a16:creationId xmlns:a16="http://schemas.microsoft.com/office/drawing/2014/main" id="{5ED357DD-8A7F-A36B-1C4C-0662F470D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17636" y="5274363"/>
                <a:ext cx="0" cy="4968965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6" name="Line 224">
                <a:extLst>
                  <a:ext uri="{FF2B5EF4-FFF2-40B4-BE49-F238E27FC236}">
                    <a16:creationId xmlns:a16="http://schemas.microsoft.com/office/drawing/2014/main" id="{AF299C7E-736D-A582-A548-7A7FD2C47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544" y="10245792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8" name="Line 257">
                <a:extLst>
                  <a:ext uri="{FF2B5EF4-FFF2-40B4-BE49-F238E27FC236}">
                    <a16:creationId xmlns:a16="http://schemas.microsoft.com/office/drawing/2014/main" id="{5E60702C-3966-E558-AF5A-F4BBDA15A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10026412"/>
                <a:ext cx="6969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9" name="Line 258">
                <a:extLst>
                  <a:ext uri="{FF2B5EF4-FFF2-40B4-BE49-F238E27FC236}">
                    <a16:creationId xmlns:a16="http://schemas.microsoft.com/office/drawing/2014/main" id="{16018170-1C0F-C672-71BC-9FFBF8F58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897825"/>
                <a:ext cx="6985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0" name="Line 259">
                <a:extLst>
                  <a:ext uri="{FF2B5EF4-FFF2-40B4-BE49-F238E27FC236}">
                    <a16:creationId xmlns:a16="http://schemas.microsoft.com/office/drawing/2014/main" id="{BF100F34-32E3-357D-E89D-AF0CB221F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769237"/>
                <a:ext cx="7000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1" name="Line 260">
                <a:extLst>
                  <a:ext uri="{FF2B5EF4-FFF2-40B4-BE49-F238E27FC236}">
                    <a16:creationId xmlns:a16="http://schemas.microsoft.com/office/drawing/2014/main" id="{CFFC9709-DA25-F43E-C622-BB7265B5D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639062"/>
                <a:ext cx="7016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2" name="Line 261">
                <a:extLst>
                  <a:ext uri="{FF2B5EF4-FFF2-40B4-BE49-F238E27FC236}">
                    <a16:creationId xmlns:a16="http://schemas.microsoft.com/office/drawing/2014/main" id="{26193641-A97B-B46D-F658-11A4E5CEA6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512062"/>
                <a:ext cx="7032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3" name="Line 262">
                <a:extLst>
                  <a:ext uri="{FF2B5EF4-FFF2-40B4-BE49-F238E27FC236}">
                    <a16:creationId xmlns:a16="http://schemas.microsoft.com/office/drawing/2014/main" id="{A7A8F354-C938-EDC4-30F7-82064AC72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381887"/>
                <a:ext cx="7048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4" name="Line 263">
                <a:extLst>
                  <a:ext uri="{FF2B5EF4-FFF2-40B4-BE49-F238E27FC236}">
                    <a16:creationId xmlns:a16="http://schemas.microsoft.com/office/drawing/2014/main" id="{30FE5523-227B-DA32-B360-49CA33252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253300"/>
                <a:ext cx="7064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5" name="Line 264">
                <a:extLst>
                  <a:ext uri="{FF2B5EF4-FFF2-40B4-BE49-F238E27FC236}">
                    <a16:creationId xmlns:a16="http://schemas.microsoft.com/office/drawing/2014/main" id="{9756846B-79B3-D2B0-1726-18032151C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9123125"/>
                <a:ext cx="7080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6" name="Line 265">
                <a:extLst>
                  <a:ext uri="{FF2B5EF4-FFF2-40B4-BE49-F238E27FC236}">
                    <a16:creationId xmlns:a16="http://schemas.microsoft.com/office/drawing/2014/main" id="{09F266B4-995A-35DA-65ED-EB7B3E130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996125"/>
                <a:ext cx="7096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7" name="Line 266">
                <a:extLst>
                  <a:ext uri="{FF2B5EF4-FFF2-40B4-BE49-F238E27FC236}">
                    <a16:creationId xmlns:a16="http://schemas.microsoft.com/office/drawing/2014/main" id="{08E23CF4-251D-2C44-6553-41B26AF88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865950"/>
                <a:ext cx="7112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8" name="Line 267">
                <a:extLst>
                  <a:ext uri="{FF2B5EF4-FFF2-40B4-BE49-F238E27FC236}">
                    <a16:creationId xmlns:a16="http://schemas.microsoft.com/office/drawing/2014/main" id="{9B604A40-7F87-9585-9865-6A559511D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737362"/>
                <a:ext cx="7127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9" name="Line 268">
                <a:extLst>
                  <a:ext uri="{FF2B5EF4-FFF2-40B4-BE49-F238E27FC236}">
                    <a16:creationId xmlns:a16="http://schemas.microsoft.com/office/drawing/2014/main" id="{926E8664-E639-244E-B3D6-BA0841A09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607187"/>
                <a:ext cx="7143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0" name="Line 269">
                <a:extLst>
                  <a:ext uri="{FF2B5EF4-FFF2-40B4-BE49-F238E27FC236}">
                    <a16:creationId xmlns:a16="http://schemas.microsoft.com/office/drawing/2014/main" id="{E7A1DB3E-68E7-44A2-3147-3FABC5E98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480187"/>
                <a:ext cx="7175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1" name="Line 270">
                <a:extLst>
                  <a:ext uri="{FF2B5EF4-FFF2-40B4-BE49-F238E27FC236}">
                    <a16:creationId xmlns:a16="http://schemas.microsoft.com/office/drawing/2014/main" id="{2825F15B-C8CD-BB47-33F9-CB97EF37F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350012"/>
                <a:ext cx="7191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2" name="Line 271">
                <a:extLst>
                  <a:ext uri="{FF2B5EF4-FFF2-40B4-BE49-F238E27FC236}">
                    <a16:creationId xmlns:a16="http://schemas.microsoft.com/office/drawing/2014/main" id="{9B697746-7443-0118-F44A-0ED59838DB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221425"/>
                <a:ext cx="7191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3" name="Line 272">
                <a:extLst>
                  <a:ext uri="{FF2B5EF4-FFF2-40B4-BE49-F238E27FC236}">
                    <a16:creationId xmlns:a16="http://schemas.microsoft.com/office/drawing/2014/main" id="{2377F778-FCE7-C26F-536B-0F2573EFC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8092837"/>
                <a:ext cx="722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4" name="Line 273">
                <a:extLst>
                  <a:ext uri="{FF2B5EF4-FFF2-40B4-BE49-F238E27FC236}">
                    <a16:creationId xmlns:a16="http://schemas.microsoft.com/office/drawing/2014/main" id="{8E340EF1-4AB5-EAC3-7249-7B25A445C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964250"/>
                <a:ext cx="7239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5" name="Line 274">
                <a:extLst>
                  <a:ext uri="{FF2B5EF4-FFF2-40B4-BE49-F238E27FC236}">
                    <a16:creationId xmlns:a16="http://schemas.microsoft.com/office/drawing/2014/main" id="{21914426-7D65-20EB-9E62-0EC25BF5D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835662"/>
                <a:ext cx="7254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6" name="Line 275">
                <a:extLst>
                  <a:ext uri="{FF2B5EF4-FFF2-40B4-BE49-F238E27FC236}">
                    <a16:creationId xmlns:a16="http://schemas.microsoft.com/office/drawing/2014/main" id="{F09DFCB0-8400-C32A-3D40-63D46777F3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705487"/>
                <a:ext cx="8905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7" name="Line 276">
                <a:extLst>
                  <a:ext uri="{FF2B5EF4-FFF2-40B4-BE49-F238E27FC236}">
                    <a16:creationId xmlns:a16="http://schemas.microsoft.com/office/drawing/2014/main" id="{7C9D3B25-8FEF-3A53-7E01-B0AF5635F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576900"/>
                <a:ext cx="8874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8" name="Line 277">
                <a:extLst>
                  <a:ext uri="{FF2B5EF4-FFF2-40B4-BE49-F238E27FC236}">
                    <a16:creationId xmlns:a16="http://schemas.microsoft.com/office/drawing/2014/main" id="{768B39BA-0AEA-4B05-98D8-4DE7E2508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448312"/>
                <a:ext cx="8112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9" name="Line 278">
                <a:extLst>
                  <a:ext uri="{FF2B5EF4-FFF2-40B4-BE49-F238E27FC236}">
                    <a16:creationId xmlns:a16="http://schemas.microsoft.com/office/drawing/2014/main" id="{2127C012-F6EE-BF1C-D15F-815CD2BF4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319725"/>
                <a:ext cx="8937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0" name="Line 279">
                <a:extLst>
                  <a:ext uri="{FF2B5EF4-FFF2-40B4-BE49-F238E27FC236}">
                    <a16:creationId xmlns:a16="http://schemas.microsoft.com/office/drawing/2014/main" id="{9EEDB9E9-BD00-543E-E5C3-8245C8E8D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189550"/>
                <a:ext cx="9763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1" name="Line 280">
                <a:extLst>
                  <a:ext uri="{FF2B5EF4-FFF2-40B4-BE49-F238E27FC236}">
                    <a16:creationId xmlns:a16="http://schemas.microsoft.com/office/drawing/2014/main" id="{630D2A1F-FD04-6901-AFF7-27224944A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7060962"/>
                <a:ext cx="5032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2" name="Line 281">
                <a:extLst>
                  <a:ext uri="{FF2B5EF4-FFF2-40B4-BE49-F238E27FC236}">
                    <a16:creationId xmlns:a16="http://schemas.microsoft.com/office/drawing/2014/main" id="{54197576-0C3B-8295-6EDC-36B4330D6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932375"/>
                <a:ext cx="8699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3" name="Line 282">
                <a:extLst>
                  <a:ext uri="{FF2B5EF4-FFF2-40B4-BE49-F238E27FC236}">
                    <a16:creationId xmlns:a16="http://schemas.microsoft.com/office/drawing/2014/main" id="{F18EC340-B7AB-7EDB-BBED-F8A1282FB2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803787"/>
                <a:ext cx="6524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4" name="Line 283">
                <a:extLst>
                  <a:ext uri="{FF2B5EF4-FFF2-40B4-BE49-F238E27FC236}">
                    <a16:creationId xmlns:a16="http://schemas.microsoft.com/office/drawing/2014/main" id="{9A9CE6A6-B589-7ED3-EA37-AA080401D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673612"/>
                <a:ext cx="10334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5" name="Line 284">
                <a:extLst>
                  <a:ext uri="{FF2B5EF4-FFF2-40B4-BE49-F238E27FC236}">
                    <a16:creationId xmlns:a16="http://schemas.microsoft.com/office/drawing/2014/main" id="{F2CCF8D0-1317-CF98-AE65-6B54163D7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545025"/>
                <a:ext cx="5508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6" name="Line 285">
                <a:extLst>
                  <a:ext uri="{FF2B5EF4-FFF2-40B4-BE49-F238E27FC236}">
                    <a16:creationId xmlns:a16="http://schemas.microsoft.com/office/drawing/2014/main" id="{15A0A585-A4F6-CE5E-0CB7-632C3B7202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416437"/>
                <a:ext cx="7778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7" name="Line 286">
                <a:extLst>
                  <a:ext uri="{FF2B5EF4-FFF2-40B4-BE49-F238E27FC236}">
                    <a16:creationId xmlns:a16="http://schemas.microsoft.com/office/drawing/2014/main" id="{326B806F-8B21-D06B-EF4A-C4F8D0120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287850"/>
                <a:ext cx="8604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8" name="Line 287">
                <a:extLst>
                  <a:ext uri="{FF2B5EF4-FFF2-40B4-BE49-F238E27FC236}">
                    <a16:creationId xmlns:a16="http://schemas.microsoft.com/office/drawing/2014/main" id="{800EB5AE-2287-1C12-6CB5-7220FFF3E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159262"/>
                <a:ext cx="744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9" name="Line 288">
                <a:extLst>
                  <a:ext uri="{FF2B5EF4-FFF2-40B4-BE49-F238E27FC236}">
                    <a16:creationId xmlns:a16="http://schemas.microsoft.com/office/drawing/2014/main" id="{00AA2F87-7208-7F2D-4B41-5DF209EE5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6029087"/>
                <a:ext cx="746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0" name="Line 289">
                <a:extLst>
                  <a:ext uri="{FF2B5EF4-FFF2-40B4-BE49-F238E27FC236}">
                    <a16:creationId xmlns:a16="http://schemas.microsoft.com/office/drawing/2014/main" id="{389AE3CF-4837-CDD7-63E7-BE93A2097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5902087"/>
                <a:ext cx="747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1" name="Line 290">
                <a:extLst>
                  <a:ext uri="{FF2B5EF4-FFF2-40B4-BE49-F238E27FC236}">
                    <a16:creationId xmlns:a16="http://schemas.microsoft.com/office/drawing/2014/main" id="{34DA89DF-5CE3-1ED3-1F7B-C0E88C601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5771912"/>
                <a:ext cx="7493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2" name="Line 291">
                <a:extLst>
                  <a:ext uri="{FF2B5EF4-FFF2-40B4-BE49-F238E27FC236}">
                    <a16:creationId xmlns:a16="http://schemas.microsoft.com/office/drawing/2014/main" id="{5A2400F3-9495-77E7-3ED0-CBB6865CC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5643325"/>
                <a:ext cx="7508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3" name="Line 292">
                <a:extLst>
                  <a:ext uri="{FF2B5EF4-FFF2-40B4-BE49-F238E27FC236}">
                    <a16:creationId xmlns:a16="http://schemas.microsoft.com/office/drawing/2014/main" id="{7BB128E7-D1A0-5830-2A6C-81A216F9C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5513150"/>
                <a:ext cx="752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4" name="Line 293">
                <a:extLst>
                  <a:ext uri="{FF2B5EF4-FFF2-40B4-BE49-F238E27FC236}">
                    <a16:creationId xmlns:a16="http://schemas.microsoft.com/office/drawing/2014/main" id="{FE00D8CB-491A-60F8-1807-F823046FB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5386150"/>
                <a:ext cx="7524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6" name="Line 295">
                <a:extLst>
                  <a:ext uri="{FF2B5EF4-FFF2-40B4-BE49-F238E27FC236}">
                    <a16:creationId xmlns:a16="http://schemas.microsoft.com/office/drawing/2014/main" id="{EA48FA99-E014-F477-69FD-51DCD3547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3492" y="10026412"/>
                <a:ext cx="11620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7" name="Line 296">
                <a:extLst>
                  <a:ext uri="{FF2B5EF4-FFF2-40B4-BE49-F238E27FC236}">
                    <a16:creationId xmlns:a16="http://schemas.microsoft.com/office/drawing/2014/main" id="{9FB1CC9F-02B9-15B8-BF59-2D1A18D8C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3492" y="9897825"/>
                <a:ext cx="11636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8" name="Line 297">
                <a:extLst>
                  <a:ext uri="{FF2B5EF4-FFF2-40B4-BE49-F238E27FC236}">
                    <a16:creationId xmlns:a16="http://schemas.microsoft.com/office/drawing/2014/main" id="{F9FC79F0-5F2A-5963-BD15-1B59E1CC7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1905" y="9769237"/>
                <a:ext cx="11668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9" name="Line 298">
                <a:extLst>
                  <a:ext uri="{FF2B5EF4-FFF2-40B4-BE49-F238E27FC236}">
                    <a16:creationId xmlns:a16="http://schemas.microsoft.com/office/drawing/2014/main" id="{40F18A70-F784-F9AD-F1E3-DB442171D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0317" y="9639062"/>
                <a:ext cx="11699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0" name="Line 299">
                <a:extLst>
                  <a:ext uri="{FF2B5EF4-FFF2-40B4-BE49-F238E27FC236}">
                    <a16:creationId xmlns:a16="http://schemas.microsoft.com/office/drawing/2014/main" id="{171DA2A4-8386-CE8F-4CF4-9053E741A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0317" y="9512062"/>
                <a:ext cx="11715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1" name="Line 300">
                <a:extLst>
                  <a:ext uri="{FF2B5EF4-FFF2-40B4-BE49-F238E27FC236}">
                    <a16:creationId xmlns:a16="http://schemas.microsoft.com/office/drawing/2014/main" id="{4017B637-25D0-C61A-71F6-E22BF90CE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0317" y="9381887"/>
                <a:ext cx="11731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2" name="Line 301">
                <a:extLst>
                  <a:ext uri="{FF2B5EF4-FFF2-40B4-BE49-F238E27FC236}">
                    <a16:creationId xmlns:a16="http://schemas.microsoft.com/office/drawing/2014/main" id="{3709AC61-B14A-E484-48D8-67E714D9D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8730" y="9253300"/>
                <a:ext cx="11763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3" name="Line 302">
                <a:extLst>
                  <a:ext uri="{FF2B5EF4-FFF2-40B4-BE49-F238E27FC236}">
                    <a16:creationId xmlns:a16="http://schemas.microsoft.com/office/drawing/2014/main" id="{00EC505B-33F9-664B-7E9A-63E1DE405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8730" y="9123125"/>
                <a:ext cx="11779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4" name="Line 303">
                <a:extLst>
                  <a:ext uri="{FF2B5EF4-FFF2-40B4-BE49-F238E27FC236}">
                    <a16:creationId xmlns:a16="http://schemas.microsoft.com/office/drawing/2014/main" id="{AA4DEA41-756A-DCA8-9578-1BA9DCFD82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7142" y="8996125"/>
                <a:ext cx="11811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5" name="Line 304">
                <a:extLst>
                  <a:ext uri="{FF2B5EF4-FFF2-40B4-BE49-F238E27FC236}">
                    <a16:creationId xmlns:a16="http://schemas.microsoft.com/office/drawing/2014/main" id="{3D8176E4-BF04-CD9F-2D23-18C7557EA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5555" y="8865950"/>
                <a:ext cx="1184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6" name="Line 305">
                <a:extLst>
                  <a:ext uri="{FF2B5EF4-FFF2-40B4-BE49-F238E27FC236}">
                    <a16:creationId xmlns:a16="http://schemas.microsoft.com/office/drawing/2014/main" id="{A56C48E1-6891-D942-5FB1-F4EBE8DD2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3967" y="8737362"/>
                <a:ext cx="11874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7" name="Line 306">
                <a:extLst>
                  <a:ext uri="{FF2B5EF4-FFF2-40B4-BE49-F238E27FC236}">
                    <a16:creationId xmlns:a16="http://schemas.microsoft.com/office/drawing/2014/main" id="{DCE2A6EA-2046-CBA3-67DB-F620FCA4C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2380" y="8607187"/>
                <a:ext cx="11906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8" name="Line 307">
                <a:extLst>
                  <a:ext uri="{FF2B5EF4-FFF2-40B4-BE49-F238E27FC236}">
                    <a16:creationId xmlns:a16="http://schemas.microsoft.com/office/drawing/2014/main" id="{B30B4780-F8ED-214F-776D-2B9DA4CCF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2380" y="8480187"/>
                <a:ext cx="11938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9" name="Line 308">
                <a:extLst>
                  <a:ext uri="{FF2B5EF4-FFF2-40B4-BE49-F238E27FC236}">
                    <a16:creationId xmlns:a16="http://schemas.microsoft.com/office/drawing/2014/main" id="{726DCAEA-B65C-F719-139E-5444B67A7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0792" y="8350012"/>
                <a:ext cx="11969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0" name="Line 309">
                <a:extLst>
                  <a:ext uri="{FF2B5EF4-FFF2-40B4-BE49-F238E27FC236}">
                    <a16:creationId xmlns:a16="http://schemas.microsoft.com/office/drawing/2014/main" id="{F1220CC4-BFFF-1E3D-FE1F-7D0CD3B28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9205" y="8221425"/>
                <a:ext cx="11985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1" name="Line 310">
                <a:extLst>
                  <a:ext uri="{FF2B5EF4-FFF2-40B4-BE49-F238E27FC236}">
                    <a16:creationId xmlns:a16="http://schemas.microsoft.com/office/drawing/2014/main" id="{FEDA9651-B244-DF7F-56CC-EC56C9CEE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9205" y="8092837"/>
                <a:ext cx="12017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2" name="Line 311">
                <a:extLst>
                  <a:ext uri="{FF2B5EF4-FFF2-40B4-BE49-F238E27FC236}">
                    <a16:creationId xmlns:a16="http://schemas.microsoft.com/office/drawing/2014/main" id="{3919EBA4-8FAA-758A-FC6B-612D5C9D1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7617" y="7964250"/>
                <a:ext cx="12049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3" name="Line 312">
                <a:extLst>
                  <a:ext uri="{FF2B5EF4-FFF2-40B4-BE49-F238E27FC236}">
                    <a16:creationId xmlns:a16="http://schemas.microsoft.com/office/drawing/2014/main" id="{FCF944E4-38C0-36CE-74AF-61B664006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6030" y="7835662"/>
                <a:ext cx="12080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4" name="Line 313">
                <a:extLst>
                  <a:ext uri="{FF2B5EF4-FFF2-40B4-BE49-F238E27FC236}">
                    <a16:creationId xmlns:a16="http://schemas.microsoft.com/office/drawing/2014/main" id="{65A1C8B7-CD92-5DA3-9BE4-D8E6A64F91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40805" y="7705487"/>
                <a:ext cx="12684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5" name="Line 314">
                <a:extLst>
                  <a:ext uri="{FF2B5EF4-FFF2-40B4-BE49-F238E27FC236}">
                    <a16:creationId xmlns:a16="http://schemas.microsoft.com/office/drawing/2014/main" id="{3AF8AD83-4857-B228-37E1-FCEA78C31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36042" y="7576900"/>
                <a:ext cx="12700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6" name="Line 315">
                <a:extLst>
                  <a:ext uri="{FF2B5EF4-FFF2-40B4-BE49-F238E27FC236}">
                    <a16:creationId xmlns:a16="http://schemas.microsoft.com/office/drawing/2014/main" id="{93695EAB-71FE-F006-7B6A-0B0A17B37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83655" y="7448312"/>
                <a:ext cx="1246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7" name="Line 316">
                <a:extLst>
                  <a:ext uri="{FF2B5EF4-FFF2-40B4-BE49-F238E27FC236}">
                    <a16:creationId xmlns:a16="http://schemas.microsoft.com/office/drawing/2014/main" id="{57613E86-7DE6-F2FD-4960-48D8956F4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36042" y="7319725"/>
                <a:ext cx="12763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8" name="Line 317">
                <a:extLst>
                  <a:ext uri="{FF2B5EF4-FFF2-40B4-BE49-F238E27FC236}">
                    <a16:creationId xmlns:a16="http://schemas.microsoft.com/office/drawing/2014/main" id="{EB2CB6BF-1450-A44F-E247-7E815B4C9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86842" y="7189550"/>
                <a:ext cx="13081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9" name="Line 318">
                <a:extLst>
                  <a:ext uri="{FF2B5EF4-FFF2-40B4-BE49-F238E27FC236}">
                    <a16:creationId xmlns:a16="http://schemas.microsoft.com/office/drawing/2014/main" id="{59C919FD-97AD-6BF1-0433-C6A63DA78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80455" y="7060962"/>
                <a:ext cx="11414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0" name="Line 319">
                <a:extLst>
                  <a:ext uri="{FF2B5EF4-FFF2-40B4-BE49-F238E27FC236}">
                    <a16:creationId xmlns:a16="http://schemas.microsoft.com/office/drawing/2014/main" id="{3A162E50-ED26-AA66-D7BA-5C0218A96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15405" y="6932375"/>
                <a:ext cx="1273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1" name="Line 320">
                <a:extLst>
                  <a:ext uri="{FF2B5EF4-FFF2-40B4-BE49-F238E27FC236}">
                    <a16:creationId xmlns:a16="http://schemas.microsoft.com/office/drawing/2014/main" id="{B4F3B4A3-98BD-C7BA-481D-D14AEAF6B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0942" y="6803787"/>
                <a:ext cx="12001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2" name="Line 321">
                <a:extLst>
                  <a:ext uri="{FF2B5EF4-FFF2-40B4-BE49-F238E27FC236}">
                    <a16:creationId xmlns:a16="http://schemas.microsoft.com/office/drawing/2014/main" id="{C1B81C88-D9D8-8A43-FB25-BD27EAAE5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17005" y="6673612"/>
                <a:ext cx="13350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3" name="Line 322">
                <a:extLst>
                  <a:ext uri="{FF2B5EF4-FFF2-40B4-BE49-F238E27FC236}">
                    <a16:creationId xmlns:a16="http://schemas.microsoft.com/office/drawing/2014/main" id="{D2774D85-460D-C496-390B-3E586E1F4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4267" y="6545025"/>
                <a:ext cx="11652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4" name="Line 323">
                <a:extLst>
                  <a:ext uri="{FF2B5EF4-FFF2-40B4-BE49-F238E27FC236}">
                    <a16:creationId xmlns:a16="http://schemas.microsoft.com/office/drawing/2014/main" id="{ADACE13B-713D-5000-568B-C7C2901C3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48730" y="6416437"/>
                <a:ext cx="1247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5" name="Line 324">
                <a:extLst>
                  <a:ext uri="{FF2B5EF4-FFF2-40B4-BE49-F238E27FC236}">
                    <a16:creationId xmlns:a16="http://schemas.microsoft.com/office/drawing/2014/main" id="{FE7AE42C-2DD1-06B1-9CA2-AF5861670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99530" y="6287850"/>
                <a:ext cx="12795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6" name="Line 325">
                <a:extLst>
                  <a:ext uri="{FF2B5EF4-FFF2-40B4-BE49-F238E27FC236}">
                    <a16:creationId xmlns:a16="http://schemas.microsoft.com/office/drawing/2014/main" id="{08D58825-A8EE-74B8-472F-2D1F9BEBC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3330" y="6159262"/>
                <a:ext cx="1239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7" name="Line 326">
                <a:extLst>
                  <a:ext uri="{FF2B5EF4-FFF2-40B4-BE49-F238E27FC236}">
                    <a16:creationId xmlns:a16="http://schemas.microsoft.com/office/drawing/2014/main" id="{9E673168-C56E-F1DA-EA01-6C5AEF8F0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1742" y="6029087"/>
                <a:ext cx="12430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8" name="Line 327">
                <a:extLst>
                  <a:ext uri="{FF2B5EF4-FFF2-40B4-BE49-F238E27FC236}">
                    <a16:creationId xmlns:a16="http://schemas.microsoft.com/office/drawing/2014/main" id="{110D3729-223B-6A7E-21A0-FF3594048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1742" y="5902087"/>
                <a:ext cx="12446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9" name="Line 328">
                <a:extLst>
                  <a:ext uri="{FF2B5EF4-FFF2-40B4-BE49-F238E27FC236}">
                    <a16:creationId xmlns:a16="http://schemas.microsoft.com/office/drawing/2014/main" id="{5A6D8506-C370-E244-A578-6CF8CB2F4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20155" y="5771912"/>
                <a:ext cx="1247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0" name="Line 329">
                <a:extLst>
                  <a:ext uri="{FF2B5EF4-FFF2-40B4-BE49-F238E27FC236}">
                    <a16:creationId xmlns:a16="http://schemas.microsoft.com/office/drawing/2014/main" id="{4CDBBB7C-841A-88D2-58D9-F6174870F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18567" y="5643325"/>
                <a:ext cx="12509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1" name="Line 330">
                <a:extLst>
                  <a:ext uri="{FF2B5EF4-FFF2-40B4-BE49-F238E27FC236}">
                    <a16:creationId xmlns:a16="http://schemas.microsoft.com/office/drawing/2014/main" id="{FF73CA30-327B-52FA-9C5B-855B757A2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18567" y="5513150"/>
                <a:ext cx="12525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2" name="Line 331">
                <a:extLst>
                  <a:ext uri="{FF2B5EF4-FFF2-40B4-BE49-F238E27FC236}">
                    <a16:creationId xmlns:a16="http://schemas.microsoft.com/office/drawing/2014/main" id="{DBB0ACB5-9566-35B5-9903-F1C9DE357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16980" y="5386150"/>
                <a:ext cx="1254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6" name="Oval 333">
                <a:extLst>
                  <a:ext uri="{FF2B5EF4-FFF2-40B4-BE49-F238E27FC236}">
                    <a16:creationId xmlns:a16="http://schemas.microsoft.com/office/drawing/2014/main" id="{BBF93D2E-0640-E9BE-D1C5-299AB651F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972438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7" name="Oval 334">
                <a:extLst>
                  <a:ext uri="{FF2B5EF4-FFF2-40B4-BE49-F238E27FC236}">
                    <a16:creationId xmlns:a16="http://schemas.microsoft.com/office/drawing/2014/main" id="{91E76FCE-526A-EC38-01EE-DAECDD080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8438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8" name="Oval 335">
                <a:extLst>
                  <a:ext uri="{FF2B5EF4-FFF2-40B4-BE49-F238E27FC236}">
                    <a16:creationId xmlns:a16="http://schemas.microsoft.com/office/drawing/2014/main" id="{152DBFF9-EED6-EC9B-6D75-96E56804B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713675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9" name="Oval 336">
                <a:extLst>
                  <a:ext uri="{FF2B5EF4-FFF2-40B4-BE49-F238E27FC236}">
                    <a16:creationId xmlns:a16="http://schemas.microsoft.com/office/drawing/2014/main" id="{72C24DCD-8240-8AC0-6056-7AB919A5F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58508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0" name="Oval 337">
                <a:extLst>
                  <a:ext uri="{FF2B5EF4-FFF2-40B4-BE49-F238E27FC236}">
                    <a16:creationId xmlns:a16="http://schemas.microsoft.com/office/drawing/2014/main" id="{15588A44-7A38-76C3-58DC-49B8334E6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45650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1" name="Oval 338">
                <a:extLst>
                  <a:ext uri="{FF2B5EF4-FFF2-40B4-BE49-F238E27FC236}">
                    <a16:creationId xmlns:a16="http://schemas.microsoft.com/office/drawing/2014/main" id="{EB8D05B6-2DEE-88B0-A7BE-356ABC1F9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32791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2" name="Oval 339">
                <a:extLst>
                  <a:ext uri="{FF2B5EF4-FFF2-40B4-BE49-F238E27FC236}">
                    <a16:creationId xmlns:a16="http://schemas.microsoft.com/office/drawing/2014/main" id="{9FF6E5A0-FCE3-1026-F0CC-4FEF374A7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19932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3" name="Oval 340">
                <a:extLst>
                  <a:ext uri="{FF2B5EF4-FFF2-40B4-BE49-F238E27FC236}">
                    <a16:creationId xmlns:a16="http://schemas.microsoft.com/office/drawing/2014/main" id="{D05194F0-E47C-EB83-67CD-843EE0944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90691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4" name="Oval 341">
                <a:extLst>
                  <a:ext uri="{FF2B5EF4-FFF2-40B4-BE49-F238E27FC236}">
                    <a16:creationId xmlns:a16="http://schemas.microsoft.com/office/drawing/2014/main" id="{A76548ED-E6DF-7771-1AC6-0668C20B7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9421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5" name="Oval 342">
                <a:extLst>
                  <a:ext uri="{FF2B5EF4-FFF2-40B4-BE49-F238E27FC236}">
                    <a16:creationId xmlns:a16="http://schemas.microsoft.com/office/drawing/2014/main" id="{11DFC3DC-6768-8C3B-F3E8-FF5DB93E1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8119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6" name="Oval 343">
                <a:extLst>
                  <a:ext uri="{FF2B5EF4-FFF2-40B4-BE49-F238E27FC236}">
                    <a16:creationId xmlns:a16="http://schemas.microsoft.com/office/drawing/2014/main" id="{4B8984C9-2CB5-05A2-D177-B8431A72A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68338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7" name="Oval 344">
                <a:extLst>
                  <a:ext uri="{FF2B5EF4-FFF2-40B4-BE49-F238E27FC236}">
                    <a16:creationId xmlns:a16="http://schemas.microsoft.com/office/drawing/2014/main" id="{7F346FE8-1600-68C1-6401-1A24D0E53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553213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8" name="Oval 345">
                <a:extLst>
                  <a:ext uri="{FF2B5EF4-FFF2-40B4-BE49-F238E27FC236}">
                    <a16:creationId xmlns:a16="http://schemas.microsoft.com/office/drawing/2014/main" id="{DF654DE8-09E7-E8C8-6873-26B866DF2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42621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9" name="Oval 346">
                <a:extLst>
                  <a:ext uri="{FF2B5EF4-FFF2-40B4-BE49-F238E27FC236}">
                    <a16:creationId xmlns:a16="http://schemas.microsoft.com/office/drawing/2014/main" id="{24EB29BE-3652-CBBE-03A9-33D84901B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296038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0" name="Oval 347">
                <a:extLst>
                  <a:ext uri="{FF2B5EF4-FFF2-40B4-BE49-F238E27FC236}">
                    <a16:creationId xmlns:a16="http://schemas.microsoft.com/office/drawing/2014/main" id="{AA632DAC-0291-516A-4E9B-36C582BF2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1674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1" name="Oval 348">
                <a:extLst>
                  <a:ext uri="{FF2B5EF4-FFF2-40B4-BE49-F238E27FC236}">
                    <a16:creationId xmlns:a16="http://schemas.microsoft.com/office/drawing/2014/main" id="{19920439-1589-12C6-2248-2A45F5B2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8037275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2" name="Oval 349">
                <a:extLst>
                  <a:ext uri="{FF2B5EF4-FFF2-40B4-BE49-F238E27FC236}">
                    <a16:creationId xmlns:a16="http://schemas.microsoft.com/office/drawing/2014/main" id="{32ECD420-1640-30F5-424C-A6F029D06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9102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3" name="Oval 350">
                <a:extLst>
                  <a:ext uri="{FF2B5EF4-FFF2-40B4-BE49-F238E27FC236}">
                    <a16:creationId xmlns:a16="http://schemas.microsoft.com/office/drawing/2014/main" id="{750CEDB5-B2B4-6C8A-31E0-1DEAD0CBA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78010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4" name="Oval 351">
                <a:extLst>
                  <a:ext uri="{FF2B5EF4-FFF2-40B4-BE49-F238E27FC236}">
                    <a16:creationId xmlns:a16="http://schemas.microsoft.com/office/drawing/2014/main" id="{365182AD-EB65-975F-CA35-D4132310F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65151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5" name="Oval 352">
                <a:extLst>
                  <a:ext uri="{FF2B5EF4-FFF2-40B4-BE49-F238E27FC236}">
                    <a16:creationId xmlns:a16="http://schemas.microsoft.com/office/drawing/2014/main" id="{7D001101-3E39-45F5-801E-74088023F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52292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6" name="Oval 353">
                <a:extLst>
                  <a:ext uri="{FF2B5EF4-FFF2-40B4-BE49-F238E27FC236}">
                    <a16:creationId xmlns:a16="http://schemas.microsoft.com/office/drawing/2014/main" id="{DD4D11F4-511D-97AB-6577-5CA3137F0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39433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7" name="Oval 354">
                <a:extLst>
                  <a:ext uri="{FF2B5EF4-FFF2-40B4-BE49-F238E27FC236}">
                    <a16:creationId xmlns:a16="http://schemas.microsoft.com/office/drawing/2014/main" id="{62E39B29-7A29-1600-E70A-F3409EA38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2657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8" name="Oval 355">
                <a:extLst>
                  <a:ext uri="{FF2B5EF4-FFF2-40B4-BE49-F238E27FC236}">
                    <a16:creationId xmlns:a16="http://schemas.microsoft.com/office/drawing/2014/main" id="{39AA2D7C-84FF-BFA2-7A94-8C646BDDE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1355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9" name="Oval 356">
                <a:extLst>
                  <a:ext uri="{FF2B5EF4-FFF2-40B4-BE49-F238E27FC236}">
                    <a16:creationId xmlns:a16="http://schemas.microsoft.com/office/drawing/2014/main" id="{B58BA424-C0AC-0B5E-18CB-7A6307FF6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700698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0" name="Oval 357">
                <a:extLst>
                  <a:ext uri="{FF2B5EF4-FFF2-40B4-BE49-F238E27FC236}">
                    <a16:creationId xmlns:a16="http://schemas.microsoft.com/office/drawing/2014/main" id="{9B1E3781-C7F7-9317-62AF-57CF54C18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87840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1" name="Oval 358">
                <a:extLst>
                  <a:ext uri="{FF2B5EF4-FFF2-40B4-BE49-F238E27FC236}">
                    <a16:creationId xmlns:a16="http://schemas.microsoft.com/office/drawing/2014/main" id="{50839B30-BE36-3A01-EF1C-DC0BF5425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74981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2" name="Oval 359">
                <a:extLst>
                  <a:ext uri="{FF2B5EF4-FFF2-40B4-BE49-F238E27FC236}">
                    <a16:creationId xmlns:a16="http://schemas.microsoft.com/office/drawing/2014/main" id="{C29EE2ED-94E9-207F-51DB-57AB27872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619638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3" name="Oval 360">
                <a:extLst>
                  <a:ext uri="{FF2B5EF4-FFF2-40B4-BE49-F238E27FC236}">
                    <a16:creationId xmlns:a16="http://schemas.microsoft.com/office/drawing/2014/main" id="{E998A86F-18E2-C4E5-0A82-121128E95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4910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4" name="Oval 361">
                <a:extLst>
                  <a:ext uri="{FF2B5EF4-FFF2-40B4-BE49-F238E27FC236}">
                    <a16:creationId xmlns:a16="http://schemas.microsoft.com/office/drawing/2014/main" id="{838126EC-43B3-83E3-1B92-F62A5C309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362463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5" name="Oval 362">
                <a:extLst>
                  <a:ext uri="{FF2B5EF4-FFF2-40B4-BE49-F238E27FC236}">
                    <a16:creationId xmlns:a16="http://schemas.microsoft.com/office/drawing/2014/main" id="{450E0B89-0C2F-89FB-33B7-BB1ACFE64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2338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6" name="Oval 363">
                <a:extLst>
                  <a:ext uri="{FF2B5EF4-FFF2-40B4-BE49-F238E27FC236}">
                    <a16:creationId xmlns:a16="http://schemas.microsoft.com/office/drawing/2014/main" id="{441F9FA3-3079-8D3E-9BF9-BD14E9155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6103700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7" name="Oval 364">
                <a:extLst>
                  <a:ext uri="{FF2B5EF4-FFF2-40B4-BE49-F238E27FC236}">
                    <a16:creationId xmlns:a16="http://schemas.microsoft.com/office/drawing/2014/main" id="{D854C216-3601-6C34-05CB-950A6C33B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975113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8" name="Oval 365">
                <a:extLst>
                  <a:ext uri="{FF2B5EF4-FFF2-40B4-BE49-F238E27FC236}">
                    <a16:creationId xmlns:a16="http://schemas.microsoft.com/office/drawing/2014/main" id="{D39389D9-282C-88AE-0DA9-B94804B62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846525"/>
                <a:ext cx="109538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9" name="Oval 366">
                <a:extLst>
                  <a:ext uri="{FF2B5EF4-FFF2-40B4-BE49-F238E27FC236}">
                    <a16:creationId xmlns:a16="http://schemas.microsoft.com/office/drawing/2014/main" id="{C21D2E71-D511-E6EB-4D85-34AEB90D3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717938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0" name="Oval 367">
                <a:extLst>
                  <a:ext uri="{FF2B5EF4-FFF2-40B4-BE49-F238E27FC236}">
                    <a16:creationId xmlns:a16="http://schemas.microsoft.com/office/drawing/2014/main" id="{641C2623-D8D4-C942-F531-DE9EE8435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589350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1" name="Oval 368">
                <a:extLst>
                  <a:ext uri="{FF2B5EF4-FFF2-40B4-BE49-F238E27FC236}">
                    <a16:creationId xmlns:a16="http://schemas.microsoft.com/office/drawing/2014/main" id="{3BE6F8BF-A656-3950-DBBA-77FBAA437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4591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2" name="Oval 369">
                <a:extLst>
                  <a:ext uri="{FF2B5EF4-FFF2-40B4-BE49-F238E27FC236}">
                    <a16:creationId xmlns:a16="http://schemas.microsoft.com/office/drawing/2014/main" id="{11D25185-2F1C-A590-E6E2-470085BC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655" y="5332175"/>
                <a:ext cx="109538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8" name="Oval 372">
                <a:extLst>
                  <a:ext uri="{FF2B5EF4-FFF2-40B4-BE49-F238E27FC236}">
                    <a16:creationId xmlns:a16="http://schemas.microsoft.com/office/drawing/2014/main" id="{FEAB497C-0DB7-A9CD-DAC4-C63A50B8F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3155" y="9972438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9" name="Oval 373">
                <a:extLst>
                  <a:ext uri="{FF2B5EF4-FFF2-40B4-BE49-F238E27FC236}">
                    <a16:creationId xmlns:a16="http://schemas.microsoft.com/office/drawing/2014/main" id="{433F4654-1860-B8B1-73DB-99FF49FFB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743" y="98438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0" name="Oval 374">
                <a:extLst>
                  <a:ext uri="{FF2B5EF4-FFF2-40B4-BE49-F238E27FC236}">
                    <a16:creationId xmlns:a16="http://schemas.microsoft.com/office/drawing/2014/main" id="{3393490C-497C-3877-3E75-5BBCF2BFF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6330" y="9713675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1" name="Oval 375">
                <a:extLst>
                  <a:ext uri="{FF2B5EF4-FFF2-40B4-BE49-F238E27FC236}">
                    <a16:creationId xmlns:a16="http://schemas.microsoft.com/office/drawing/2014/main" id="{EF2BF39A-9A2C-BF52-8704-A07482A43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7918" y="958508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2" name="Oval 376">
                <a:extLst>
                  <a:ext uri="{FF2B5EF4-FFF2-40B4-BE49-F238E27FC236}">
                    <a16:creationId xmlns:a16="http://schemas.microsoft.com/office/drawing/2014/main" id="{367EE3F5-A773-97C0-F40C-CDD97F106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505" y="945650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3" name="Oval 377">
                <a:extLst>
                  <a:ext uri="{FF2B5EF4-FFF2-40B4-BE49-F238E27FC236}">
                    <a16:creationId xmlns:a16="http://schemas.microsoft.com/office/drawing/2014/main" id="{3FCF8171-E555-9324-7CFC-80446F425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1093" y="932791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4" name="Oval 378">
                <a:extLst>
                  <a:ext uri="{FF2B5EF4-FFF2-40B4-BE49-F238E27FC236}">
                    <a16:creationId xmlns:a16="http://schemas.microsoft.com/office/drawing/2014/main" id="{22F8D22C-307F-57AA-2FB5-9B9657506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1093" y="919932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5" name="Oval 379">
                <a:extLst>
                  <a:ext uri="{FF2B5EF4-FFF2-40B4-BE49-F238E27FC236}">
                    <a16:creationId xmlns:a16="http://schemas.microsoft.com/office/drawing/2014/main" id="{29C73EB2-BE3E-4F46-8F80-B283D3B0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4268" y="90691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6" name="Oval 380">
                <a:extLst>
                  <a:ext uri="{FF2B5EF4-FFF2-40B4-BE49-F238E27FC236}">
                    <a16:creationId xmlns:a16="http://schemas.microsoft.com/office/drawing/2014/main" id="{4C092CF0-DDBE-7514-FD3D-6F270631B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5855" y="89421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7" name="Oval 381">
                <a:extLst>
                  <a:ext uri="{FF2B5EF4-FFF2-40B4-BE49-F238E27FC236}">
                    <a16:creationId xmlns:a16="http://schemas.microsoft.com/office/drawing/2014/main" id="{3BABD706-B743-1FC7-61E7-D4B2CA895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7443" y="881197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8" name="Oval 382">
                <a:extLst>
                  <a:ext uri="{FF2B5EF4-FFF2-40B4-BE49-F238E27FC236}">
                    <a16:creationId xmlns:a16="http://schemas.microsoft.com/office/drawing/2014/main" id="{1E2E3887-DBDE-9BEC-58E7-39C3402D6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9030" y="868338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9" name="Oval 383">
                <a:extLst>
                  <a:ext uri="{FF2B5EF4-FFF2-40B4-BE49-F238E27FC236}">
                    <a16:creationId xmlns:a16="http://schemas.microsoft.com/office/drawing/2014/main" id="{F502B2C7-23A7-8103-826C-412A9A1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618" y="8553213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0" name="Oval 384">
                <a:extLst>
                  <a:ext uri="{FF2B5EF4-FFF2-40B4-BE49-F238E27FC236}">
                    <a16:creationId xmlns:a16="http://schemas.microsoft.com/office/drawing/2014/main" id="{991BBDE6-B63D-A8E0-3C29-88EC0EC50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205" y="8426213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1" name="Oval 385">
                <a:extLst>
                  <a:ext uri="{FF2B5EF4-FFF2-40B4-BE49-F238E27FC236}">
                    <a16:creationId xmlns:a16="http://schemas.microsoft.com/office/drawing/2014/main" id="{14B813F6-BAA5-E39D-BF14-150FA1308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793" y="8296038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2" name="Oval 386">
                <a:extLst>
                  <a:ext uri="{FF2B5EF4-FFF2-40B4-BE49-F238E27FC236}">
                    <a16:creationId xmlns:a16="http://schemas.microsoft.com/office/drawing/2014/main" id="{339EDC64-AF49-693E-B198-40EB0F44C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5380" y="81674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3" name="Oval 387">
                <a:extLst>
                  <a:ext uri="{FF2B5EF4-FFF2-40B4-BE49-F238E27FC236}">
                    <a16:creationId xmlns:a16="http://schemas.microsoft.com/office/drawing/2014/main" id="{B770DD26-2079-C2D3-7538-7ABE6E574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8555" y="8037275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4" name="Oval 388">
                <a:extLst>
                  <a:ext uri="{FF2B5EF4-FFF2-40B4-BE49-F238E27FC236}">
                    <a16:creationId xmlns:a16="http://schemas.microsoft.com/office/drawing/2014/main" id="{1F119F67-6149-0495-37DC-6A01DA582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0143" y="791027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5" name="Oval 389">
                <a:extLst>
                  <a:ext uri="{FF2B5EF4-FFF2-40B4-BE49-F238E27FC236}">
                    <a16:creationId xmlns:a16="http://schemas.microsoft.com/office/drawing/2014/main" id="{5E02368B-3306-D8EF-6BA5-FAFDC0348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1730" y="778010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6" name="Oval 390">
                <a:extLst>
                  <a:ext uri="{FF2B5EF4-FFF2-40B4-BE49-F238E27FC236}">
                    <a16:creationId xmlns:a16="http://schemas.microsoft.com/office/drawing/2014/main" id="{16E236D9-1644-8C94-7D1D-6A11F1AE7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6830" y="765151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7" name="Oval 391">
                <a:extLst>
                  <a:ext uri="{FF2B5EF4-FFF2-40B4-BE49-F238E27FC236}">
                    <a16:creationId xmlns:a16="http://schemas.microsoft.com/office/drawing/2014/main" id="{075F09F4-C3C3-DFDF-1F14-8EFFD50FD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2068" y="752292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8" name="Oval 392">
                <a:extLst>
                  <a:ext uri="{FF2B5EF4-FFF2-40B4-BE49-F238E27FC236}">
                    <a16:creationId xmlns:a16="http://schemas.microsoft.com/office/drawing/2014/main" id="{914D8662-B9F1-E810-29D2-D385B3C9A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455" y="739433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9" name="Oval 393">
                <a:extLst>
                  <a:ext uri="{FF2B5EF4-FFF2-40B4-BE49-F238E27FC236}">
                    <a16:creationId xmlns:a16="http://schemas.microsoft.com/office/drawing/2014/main" id="{2AC6A3B2-0BC0-6570-5ADF-003755BBF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0005" y="72657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0" name="Oval 394">
                <a:extLst>
                  <a:ext uri="{FF2B5EF4-FFF2-40B4-BE49-F238E27FC236}">
                    <a16:creationId xmlns:a16="http://schemas.microsoft.com/office/drawing/2014/main" id="{774F8FAC-4990-DD86-1D91-DBC085D8F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555" y="713557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1" name="Oval 395">
                <a:extLst>
                  <a:ext uri="{FF2B5EF4-FFF2-40B4-BE49-F238E27FC236}">
                    <a16:creationId xmlns:a16="http://schemas.microsoft.com/office/drawing/2014/main" id="{B1EF6094-F050-8489-A429-0AC7EBCC9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9480" y="700698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2" name="Oval 396">
                <a:extLst>
                  <a:ext uri="{FF2B5EF4-FFF2-40B4-BE49-F238E27FC236}">
                    <a16:creationId xmlns:a16="http://schemas.microsoft.com/office/drawing/2014/main" id="{7C0BAF6D-B81B-27CF-0BF2-F9063208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6193" y="687840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3" name="Oval 397">
                <a:extLst>
                  <a:ext uri="{FF2B5EF4-FFF2-40B4-BE49-F238E27FC236}">
                    <a16:creationId xmlns:a16="http://schemas.microsoft.com/office/drawing/2014/main" id="{800DB9C2-19FA-1BF3-2931-B0260A5D9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7118" y="6749813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4" name="Oval 398">
                <a:extLst>
                  <a:ext uri="{FF2B5EF4-FFF2-40B4-BE49-F238E27FC236}">
                    <a16:creationId xmlns:a16="http://schemas.microsoft.com/office/drawing/2014/main" id="{2439BD87-BAC9-FC80-854A-607D04756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8118" y="6619638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5" name="Oval 399">
                <a:extLst>
                  <a:ext uri="{FF2B5EF4-FFF2-40B4-BE49-F238E27FC236}">
                    <a16:creationId xmlns:a16="http://schemas.microsoft.com/office/drawing/2014/main" id="{75F68270-E468-A4D3-533E-5ACAED183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7105" y="6491050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6" name="Oval 400">
                <a:extLst>
                  <a:ext uri="{FF2B5EF4-FFF2-40B4-BE49-F238E27FC236}">
                    <a16:creationId xmlns:a16="http://schemas.microsoft.com/office/drawing/2014/main" id="{A6A3BDE6-568E-CDD9-E6D6-A6B0E9CCD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4118" y="6362463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7" name="Oval 401">
                <a:extLst>
                  <a:ext uri="{FF2B5EF4-FFF2-40B4-BE49-F238E27FC236}">
                    <a16:creationId xmlns:a16="http://schemas.microsoft.com/office/drawing/2014/main" id="{BB817BA8-CFB1-82AC-74A3-638A072EF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668" y="623387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8" name="Oval 402">
                <a:extLst>
                  <a:ext uri="{FF2B5EF4-FFF2-40B4-BE49-F238E27FC236}">
                    <a16:creationId xmlns:a16="http://schemas.microsoft.com/office/drawing/2014/main" id="{86DA3BF7-874E-A3F2-CF48-CF101D0F1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0780" y="6103700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9" name="Oval 403">
                <a:extLst>
                  <a:ext uri="{FF2B5EF4-FFF2-40B4-BE49-F238E27FC236}">
                    <a16:creationId xmlns:a16="http://schemas.microsoft.com/office/drawing/2014/main" id="{FA386E6E-30BE-A4CF-8330-7220FFE41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2368" y="5975113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0" name="Oval 404">
                <a:extLst>
                  <a:ext uri="{FF2B5EF4-FFF2-40B4-BE49-F238E27FC236}">
                    <a16:creationId xmlns:a16="http://schemas.microsoft.com/office/drawing/2014/main" id="{712E89F9-FA7D-7DF9-A864-4054706DF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955" y="5846525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1" name="Oval 405">
                <a:extLst>
                  <a:ext uri="{FF2B5EF4-FFF2-40B4-BE49-F238E27FC236}">
                    <a16:creationId xmlns:a16="http://schemas.microsoft.com/office/drawing/2014/main" id="{1F2BC12E-8DBD-0271-4D0D-E3773F0A9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5543" y="5717938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2" name="Oval 406">
                <a:extLst>
                  <a:ext uri="{FF2B5EF4-FFF2-40B4-BE49-F238E27FC236}">
                    <a16:creationId xmlns:a16="http://schemas.microsoft.com/office/drawing/2014/main" id="{1E6E850E-35D9-7350-C363-0BB101C4F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5543" y="5589350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3" name="Oval 407">
                <a:extLst>
                  <a:ext uri="{FF2B5EF4-FFF2-40B4-BE49-F238E27FC236}">
                    <a16:creationId xmlns:a16="http://schemas.microsoft.com/office/drawing/2014/main" id="{79DE6802-56D5-D584-8689-E028FBCC4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130" y="5459175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4" name="Oval 408">
                <a:extLst>
                  <a:ext uri="{FF2B5EF4-FFF2-40B4-BE49-F238E27FC236}">
                    <a16:creationId xmlns:a16="http://schemas.microsoft.com/office/drawing/2014/main" id="{DC6536AB-BD87-1ED8-1797-E8C11F8E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8718" y="5332175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0" name="Oval 411">
                <a:extLst>
                  <a:ext uri="{FF2B5EF4-FFF2-40B4-BE49-F238E27FC236}">
                    <a16:creationId xmlns:a16="http://schemas.microsoft.com/office/drawing/2014/main" id="{D77FDBE5-BD7B-26DE-3589-C24F4BC0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9517" y="9972438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1" name="Oval 412">
                <a:extLst>
                  <a:ext uri="{FF2B5EF4-FFF2-40B4-BE49-F238E27FC236}">
                    <a16:creationId xmlns:a16="http://schemas.microsoft.com/office/drawing/2014/main" id="{94DE04BD-3256-629D-6AAB-E8F7ED27D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9517" y="984385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2" name="Oval 413">
                <a:extLst>
                  <a:ext uri="{FF2B5EF4-FFF2-40B4-BE49-F238E27FC236}">
                    <a16:creationId xmlns:a16="http://schemas.microsoft.com/office/drawing/2014/main" id="{F0754DE4-F644-7F93-0AF5-856C0D4D5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7930" y="9713675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3" name="Oval 414">
                <a:extLst>
                  <a:ext uri="{FF2B5EF4-FFF2-40B4-BE49-F238E27FC236}">
                    <a16:creationId xmlns:a16="http://schemas.microsoft.com/office/drawing/2014/main" id="{1D52A883-450E-65A0-D967-0EE923A75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6342" y="958508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4" name="Oval 415">
                <a:extLst>
                  <a:ext uri="{FF2B5EF4-FFF2-40B4-BE49-F238E27FC236}">
                    <a16:creationId xmlns:a16="http://schemas.microsoft.com/office/drawing/2014/main" id="{B160F053-4BED-2775-2F15-5DDB2B8E6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6342" y="9456500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5" name="Oval 416">
                <a:extLst>
                  <a:ext uri="{FF2B5EF4-FFF2-40B4-BE49-F238E27FC236}">
                    <a16:creationId xmlns:a16="http://schemas.microsoft.com/office/drawing/2014/main" id="{3D23ADE7-C9FF-DA10-4D56-AB883F4DD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4755" y="932791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6" name="Oval 417">
                <a:extLst>
                  <a:ext uri="{FF2B5EF4-FFF2-40B4-BE49-F238E27FC236}">
                    <a16:creationId xmlns:a16="http://schemas.microsoft.com/office/drawing/2014/main" id="{98D41297-FB24-A934-E8C6-45923AB70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3167" y="9199325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7" name="Oval 418">
                <a:extLst>
                  <a:ext uri="{FF2B5EF4-FFF2-40B4-BE49-F238E27FC236}">
                    <a16:creationId xmlns:a16="http://schemas.microsoft.com/office/drawing/2014/main" id="{EE394298-B4B2-BF4C-3530-B2C9F8FE7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3167" y="906915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8" name="Oval 419">
                <a:extLst>
                  <a:ext uri="{FF2B5EF4-FFF2-40B4-BE49-F238E27FC236}">
                    <a16:creationId xmlns:a16="http://schemas.microsoft.com/office/drawing/2014/main" id="{6830DAF4-F13F-A2FE-7D99-60FF73F47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3167" y="894215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9" name="Oval 420">
                <a:extLst>
                  <a:ext uri="{FF2B5EF4-FFF2-40B4-BE49-F238E27FC236}">
                    <a16:creationId xmlns:a16="http://schemas.microsoft.com/office/drawing/2014/main" id="{FF69843A-D187-F8FF-D041-3FB021E44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1580" y="881197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0" name="Oval 421">
                <a:extLst>
                  <a:ext uri="{FF2B5EF4-FFF2-40B4-BE49-F238E27FC236}">
                    <a16:creationId xmlns:a16="http://schemas.microsoft.com/office/drawing/2014/main" id="{503D6DEC-D80F-8011-9A05-AB799924D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9992" y="868338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1" name="Oval 422">
                <a:extLst>
                  <a:ext uri="{FF2B5EF4-FFF2-40B4-BE49-F238E27FC236}">
                    <a16:creationId xmlns:a16="http://schemas.microsoft.com/office/drawing/2014/main" id="{D2F37A69-6F12-1125-77B3-44DCB81B2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8405" y="8553213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2" name="Oval 423">
                <a:extLst>
                  <a:ext uri="{FF2B5EF4-FFF2-40B4-BE49-F238E27FC236}">
                    <a16:creationId xmlns:a16="http://schemas.microsoft.com/office/drawing/2014/main" id="{FF3BC1FD-C15C-161E-FC84-DF312CD2F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8405" y="842621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3" name="Oval 424">
                <a:extLst>
                  <a:ext uri="{FF2B5EF4-FFF2-40B4-BE49-F238E27FC236}">
                    <a16:creationId xmlns:a16="http://schemas.microsoft.com/office/drawing/2014/main" id="{FE443BA0-29E9-A7A6-ADCE-603357116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6817" y="8296038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4" name="Oval 425">
                <a:extLst>
                  <a:ext uri="{FF2B5EF4-FFF2-40B4-BE49-F238E27FC236}">
                    <a16:creationId xmlns:a16="http://schemas.microsoft.com/office/drawing/2014/main" id="{F2E82A1A-4738-E0F8-D7CF-DD3F8CF90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5230" y="816745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5" name="Oval 426">
                <a:extLst>
                  <a:ext uri="{FF2B5EF4-FFF2-40B4-BE49-F238E27FC236}">
                    <a16:creationId xmlns:a16="http://schemas.microsoft.com/office/drawing/2014/main" id="{6927556B-2D78-F62A-51B5-21D636231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3642" y="8037275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6" name="Oval 427">
                <a:extLst>
                  <a:ext uri="{FF2B5EF4-FFF2-40B4-BE49-F238E27FC236}">
                    <a16:creationId xmlns:a16="http://schemas.microsoft.com/office/drawing/2014/main" id="{523BB6BD-6B1C-B3C8-72AF-829B31CA7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55" y="7910275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7" name="Oval 428">
                <a:extLst>
                  <a:ext uri="{FF2B5EF4-FFF2-40B4-BE49-F238E27FC236}">
                    <a16:creationId xmlns:a16="http://schemas.microsoft.com/office/drawing/2014/main" id="{19F2E764-B008-91F1-41C2-412D7FD68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55" y="778010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8" name="Oval 429">
                <a:extLst>
                  <a:ext uri="{FF2B5EF4-FFF2-40B4-BE49-F238E27FC236}">
                    <a16:creationId xmlns:a16="http://schemas.microsoft.com/office/drawing/2014/main" id="{DB6E8639-4B6F-ABCE-CD70-56D8DB799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6830" y="765151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9" name="Oval 430">
                <a:extLst>
                  <a:ext uri="{FF2B5EF4-FFF2-40B4-BE49-F238E27FC236}">
                    <a16:creationId xmlns:a16="http://schemas.microsoft.com/office/drawing/2014/main" id="{D0C2563B-AE9B-18E7-DBF6-EB6E060C8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2067" y="752292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0" name="Oval 431">
                <a:extLst>
                  <a:ext uri="{FF2B5EF4-FFF2-40B4-BE49-F238E27FC236}">
                    <a16:creationId xmlns:a16="http://schemas.microsoft.com/office/drawing/2014/main" id="{62CB837F-32A3-319A-AFD8-F400A6F72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9680" y="739433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1" name="Oval 432">
                <a:extLst>
                  <a:ext uri="{FF2B5EF4-FFF2-40B4-BE49-F238E27FC236}">
                    <a16:creationId xmlns:a16="http://schemas.microsoft.com/office/drawing/2014/main" id="{FF86FC13-053F-D183-B525-25277B9D0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2067" y="726575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2" name="Oval 433">
                <a:extLst>
                  <a:ext uri="{FF2B5EF4-FFF2-40B4-BE49-F238E27FC236}">
                    <a16:creationId xmlns:a16="http://schemas.microsoft.com/office/drawing/2014/main" id="{40C29179-9EB7-BEF3-3E17-439582648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2867" y="713557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3" name="Oval 434">
                <a:extLst>
                  <a:ext uri="{FF2B5EF4-FFF2-40B4-BE49-F238E27FC236}">
                    <a16:creationId xmlns:a16="http://schemas.microsoft.com/office/drawing/2014/main" id="{F28D3AFB-9B89-EBE1-3BAC-E968BEA2E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4892" y="7006988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4" name="Oval 435">
                <a:extLst>
                  <a:ext uri="{FF2B5EF4-FFF2-40B4-BE49-F238E27FC236}">
                    <a16:creationId xmlns:a16="http://schemas.microsoft.com/office/drawing/2014/main" id="{9770278C-9F63-9C1E-8ACC-6FC8C28B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1430" y="687840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5" name="Oval 436">
                <a:extLst>
                  <a:ext uri="{FF2B5EF4-FFF2-40B4-BE49-F238E27FC236}">
                    <a16:creationId xmlns:a16="http://schemas.microsoft.com/office/drawing/2014/main" id="{D56EA125-D122-E913-6040-1D89DAF88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967" y="6749813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6" name="Oval 437">
                <a:extLst>
                  <a:ext uri="{FF2B5EF4-FFF2-40B4-BE49-F238E27FC236}">
                    <a16:creationId xmlns:a16="http://schemas.microsoft.com/office/drawing/2014/main" id="{C7A1994B-7C2C-C2EF-B10C-A92D21A9F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442" y="6619638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7" name="Oval 438">
                <a:extLst>
                  <a:ext uri="{FF2B5EF4-FFF2-40B4-BE49-F238E27FC236}">
                    <a16:creationId xmlns:a16="http://schemas.microsoft.com/office/drawing/2014/main" id="{202B8BF7-0638-0F66-E980-7FD5175B8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8705" y="6491050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8" name="Oval 439">
                <a:extLst>
                  <a:ext uri="{FF2B5EF4-FFF2-40B4-BE49-F238E27FC236}">
                    <a16:creationId xmlns:a16="http://schemas.microsoft.com/office/drawing/2014/main" id="{BEB5CD83-B7B3-6B03-2A93-1444A9F75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3167" y="6362463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9" name="Oval 440">
                <a:extLst>
                  <a:ext uri="{FF2B5EF4-FFF2-40B4-BE49-F238E27FC236}">
                    <a16:creationId xmlns:a16="http://schemas.microsoft.com/office/drawing/2014/main" id="{7BABC172-5B8E-98BB-950C-AD0E1FA05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555" y="623387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0" name="Oval 441">
                <a:extLst>
                  <a:ext uri="{FF2B5EF4-FFF2-40B4-BE49-F238E27FC236}">
                    <a16:creationId xmlns:a16="http://schemas.microsoft.com/office/drawing/2014/main" id="{B12F5994-E351-C3EE-3E4A-2CCC8E4F7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355" y="6103700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1" name="Oval 442">
                <a:extLst>
                  <a:ext uri="{FF2B5EF4-FFF2-40B4-BE49-F238E27FC236}">
                    <a16:creationId xmlns:a16="http://schemas.microsoft.com/office/drawing/2014/main" id="{40074093-ED2F-E10D-3C30-D9E2E4422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7767" y="5975113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2" name="Oval 443">
                <a:extLst>
                  <a:ext uri="{FF2B5EF4-FFF2-40B4-BE49-F238E27FC236}">
                    <a16:creationId xmlns:a16="http://schemas.microsoft.com/office/drawing/2014/main" id="{D819612F-2D71-18DB-5E41-14B7DFABD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7767" y="5846525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3" name="Oval 444">
                <a:extLst>
                  <a:ext uri="{FF2B5EF4-FFF2-40B4-BE49-F238E27FC236}">
                    <a16:creationId xmlns:a16="http://schemas.microsoft.com/office/drawing/2014/main" id="{E9C4E334-7143-1B29-88F6-E7B74CB9C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6180" y="5717938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4" name="Oval 445">
                <a:extLst>
                  <a:ext uri="{FF2B5EF4-FFF2-40B4-BE49-F238E27FC236}">
                    <a16:creationId xmlns:a16="http://schemas.microsoft.com/office/drawing/2014/main" id="{21D1D6F3-C710-EF0A-5B97-2796099E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4592" y="5589350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5" name="Oval 446">
                <a:extLst>
                  <a:ext uri="{FF2B5EF4-FFF2-40B4-BE49-F238E27FC236}">
                    <a16:creationId xmlns:a16="http://schemas.microsoft.com/office/drawing/2014/main" id="{BDAA7964-E446-9747-4C68-7D2BBD2B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4592" y="5459175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6" name="Oval 447">
                <a:extLst>
                  <a:ext uri="{FF2B5EF4-FFF2-40B4-BE49-F238E27FC236}">
                    <a16:creationId xmlns:a16="http://schemas.microsoft.com/office/drawing/2014/main" id="{F77EC650-63C0-4B07-4894-A1A1E673D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3005" y="5332175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6" name="Line 471">
                <a:extLst>
                  <a:ext uri="{FF2B5EF4-FFF2-40B4-BE49-F238E27FC236}">
                    <a16:creationId xmlns:a16="http://schemas.microsoft.com/office/drawing/2014/main" id="{566EC926-CB12-57C8-58AE-180E0F3D7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6430" y="10250250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7" name="Line 472">
                <a:extLst>
                  <a:ext uri="{FF2B5EF4-FFF2-40B4-BE49-F238E27FC236}">
                    <a16:creationId xmlns:a16="http://schemas.microsoft.com/office/drawing/2014/main" id="{368D8433-6D2F-01C7-E4A5-ACA6DF0E4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0942" y="10250250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8" name="Line 473">
                <a:extLst>
                  <a:ext uri="{FF2B5EF4-FFF2-40B4-BE49-F238E27FC236}">
                    <a16:creationId xmlns:a16="http://schemas.microsoft.com/office/drawing/2014/main" id="{73FD82DB-55F6-50EA-750F-78B02E669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630" y="10250250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9" name="Line 474">
                <a:extLst>
                  <a:ext uri="{FF2B5EF4-FFF2-40B4-BE49-F238E27FC236}">
                    <a16:creationId xmlns:a16="http://schemas.microsoft.com/office/drawing/2014/main" id="{84EDDC16-DE22-A95E-BEB0-B14A15D08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3142" y="10250250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0" name="Line 475">
                <a:extLst>
                  <a:ext uri="{FF2B5EF4-FFF2-40B4-BE49-F238E27FC236}">
                    <a16:creationId xmlns:a16="http://schemas.microsoft.com/office/drawing/2014/main" id="{EC5F1CD3-5F60-407E-433A-C3D46D19A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7655" y="10250250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1" name="Rectangle 484">
                <a:extLst>
                  <a:ext uri="{FF2B5EF4-FFF2-40B4-BE49-F238E27FC236}">
                    <a16:creationId xmlns:a16="http://schemas.microsoft.com/office/drawing/2014/main" id="{4F6F4CE5-148F-F3AF-8B9D-5CD0F9C82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0199" y="10388362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32" name="Rectangle 485">
                <a:extLst>
                  <a:ext uri="{FF2B5EF4-FFF2-40B4-BE49-F238E27FC236}">
                    <a16:creationId xmlns:a16="http://schemas.microsoft.com/office/drawing/2014/main" id="{23A454B5-A77F-1840-2340-C7B8F1DE4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299" y="10388362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33" name="Rectangle 486">
                <a:extLst>
                  <a:ext uri="{FF2B5EF4-FFF2-40B4-BE49-F238E27FC236}">
                    <a16:creationId xmlns:a16="http://schemas.microsoft.com/office/drawing/2014/main" id="{967FA626-0486-315C-A370-8FCDB203F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0491" y="10388362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34" name="Rectangle 487">
                <a:extLst>
                  <a:ext uri="{FF2B5EF4-FFF2-40B4-BE49-F238E27FC236}">
                    <a16:creationId xmlns:a16="http://schemas.microsoft.com/office/drawing/2014/main" id="{FF853A4C-F565-341F-080B-57C876B04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5004" y="10388362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45" name="Line 215">
                <a:extLst>
                  <a:ext uri="{FF2B5EF4-FFF2-40B4-BE49-F238E27FC236}">
                    <a16:creationId xmlns:a16="http://schemas.microsoft.com/office/drawing/2014/main" id="{09F904C7-0571-B786-D366-3918D4878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9122" y="10248662"/>
                <a:ext cx="2299834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7" name="Line 6213">
                <a:extLst>
                  <a:ext uri="{FF2B5EF4-FFF2-40B4-BE49-F238E27FC236}">
                    <a16:creationId xmlns:a16="http://schemas.microsoft.com/office/drawing/2014/main" id="{6706CFA1-7940-1AE2-D61E-CE7ECB8C0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3907" y="5275330"/>
                <a:ext cx="2304853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8" name="Line 6196">
                <a:extLst>
                  <a:ext uri="{FF2B5EF4-FFF2-40B4-BE49-F238E27FC236}">
                    <a16:creationId xmlns:a16="http://schemas.microsoft.com/office/drawing/2014/main" id="{62326D37-C0B2-1F97-1142-A2E0499DC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2439" y="5279119"/>
                <a:ext cx="0" cy="4960938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3" name="Line 508">
                <a:extLst>
                  <a:ext uri="{FF2B5EF4-FFF2-40B4-BE49-F238E27FC236}">
                    <a16:creationId xmlns:a16="http://schemas.microsoft.com/office/drawing/2014/main" id="{72901E3E-3B1E-5133-7BA5-749DC2713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10033944"/>
                <a:ext cx="3921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4" name="Line 509">
                <a:extLst>
                  <a:ext uri="{FF2B5EF4-FFF2-40B4-BE49-F238E27FC236}">
                    <a16:creationId xmlns:a16="http://schemas.microsoft.com/office/drawing/2014/main" id="{DB8A4677-A366-0E09-03BD-4F2C237A3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905356"/>
                <a:ext cx="3937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5" name="Line 510">
                <a:extLst>
                  <a:ext uri="{FF2B5EF4-FFF2-40B4-BE49-F238E27FC236}">
                    <a16:creationId xmlns:a16="http://schemas.microsoft.com/office/drawing/2014/main" id="{4634CB4C-DA0E-E2F7-F4F4-BE2272C45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776769"/>
                <a:ext cx="3952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6" name="Line 511">
                <a:extLst>
                  <a:ext uri="{FF2B5EF4-FFF2-40B4-BE49-F238E27FC236}">
                    <a16:creationId xmlns:a16="http://schemas.microsoft.com/office/drawing/2014/main" id="{E78634EE-126F-D0AD-0C77-E0AA93728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646594"/>
                <a:ext cx="3968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7" name="Line 512">
                <a:extLst>
                  <a:ext uri="{FF2B5EF4-FFF2-40B4-BE49-F238E27FC236}">
                    <a16:creationId xmlns:a16="http://schemas.microsoft.com/office/drawing/2014/main" id="{9A2CEEFD-FADA-A1D7-2E1D-725BB51A1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519594"/>
                <a:ext cx="3968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8" name="Line 513">
                <a:extLst>
                  <a:ext uri="{FF2B5EF4-FFF2-40B4-BE49-F238E27FC236}">
                    <a16:creationId xmlns:a16="http://schemas.microsoft.com/office/drawing/2014/main" id="{89902760-6117-46F9-CD87-804C0581B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389419"/>
                <a:ext cx="3984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9" name="Line 514">
                <a:extLst>
                  <a:ext uri="{FF2B5EF4-FFF2-40B4-BE49-F238E27FC236}">
                    <a16:creationId xmlns:a16="http://schemas.microsoft.com/office/drawing/2014/main" id="{C90EA080-165C-316F-EEA8-CD0ADCBA8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260831"/>
                <a:ext cx="4000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0" name="Line 515">
                <a:extLst>
                  <a:ext uri="{FF2B5EF4-FFF2-40B4-BE49-F238E27FC236}">
                    <a16:creationId xmlns:a16="http://schemas.microsoft.com/office/drawing/2014/main" id="{D61DD666-A5E4-AA44-0A1A-03B8D1940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130656"/>
                <a:ext cx="4016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1" name="Line 516">
                <a:extLst>
                  <a:ext uri="{FF2B5EF4-FFF2-40B4-BE49-F238E27FC236}">
                    <a16:creationId xmlns:a16="http://schemas.microsoft.com/office/drawing/2014/main" id="{2B65531E-F04E-7085-FD54-8DE3FC7FA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9003656"/>
                <a:ext cx="4016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2" name="Line 517">
                <a:extLst>
                  <a:ext uri="{FF2B5EF4-FFF2-40B4-BE49-F238E27FC236}">
                    <a16:creationId xmlns:a16="http://schemas.microsoft.com/office/drawing/2014/main" id="{E33CDB84-B973-5808-69CB-07B5ED3FC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873481"/>
                <a:ext cx="4032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3" name="Line 518">
                <a:extLst>
                  <a:ext uri="{FF2B5EF4-FFF2-40B4-BE49-F238E27FC236}">
                    <a16:creationId xmlns:a16="http://schemas.microsoft.com/office/drawing/2014/main" id="{F6D55DE7-3254-1A5E-00F1-4A2D66918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744894"/>
                <a:ext cx="4032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4" name="Line 519">
                <a:extLst>
                  <a:ext uri="{FF2B5EF4-FFF2-40B4-BE49-F238E27FC236}">
                    <a16:creationId xmlns:a16="http://schemas.microsoft.com/office/drawing/2014/main" id="{A8C2FD19-3700-8933-A907-068A275A6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614719"/>
                <a:ext cx="4048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5" name="Line 520">
                <a:extLst>
                  <a:ext uri="{FF2B5EF4-FFF2-40B4-BE49-F238E27FC236}">
                    <a16:creationId xmlns:a16="http://schemas.microsoft.com/office/drawing/2014/main" id="{803467CD-A911-2BD2-17E8-758F6A574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487719"/>
                <a:ext cx="4064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6" name="Line 521">
                <a:extLst>
                  <a:ext uri="{FF2B5EF4-FFF2-40B4-BE49-F238E27FC236}">
                    <a16:creationId xmlns:a16="http://schemas.microsoft.com/office/drawing/2014/main" id="{2185EF0B-60D2-00A2-64CE-A98704478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357544"/>
                <a:ext cx="4079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7" name="Line 522">
                <a:extLst>
                  <a:ext uri="{FF2B5EF4-FFF2-40B4-BE49-F238E27FC236}">
                    <a16:creationId xmlns:a16="http://schemas.microsoft.com/office/drawing/2014/main" id="{2D5A7B57-E385-C74F-C7F6-E3C46C2AC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228956"/>
                <a:ext cx="4079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8" name="Line 523">
                <a:extLst>
                  <a:ext uri="{FF2B5EF4-FFF2-40B4-BE49-F238E27FC236}">
                    <a16:creationId xmlns:a16="http://schemas.microsoft.com/office/drawing/2014/main" id="{2793188B-E24D-02DE-F281-2B57F7C866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8100369"/>
                <a:ext cx="4095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9" name="Line 524">
                <a:extLst>
                  <a:ext uri="{FF2B5EF4-FFF2-40B4-BE49-F238E27FC236}">
                    <a16:creationId xmlns:a16="http://schemas.microsoft.com/office/drawing/2014/main" id="{92F27FA8-FEB5-F815-6B2E-207E5ACF7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971781"/>
                <a:ext cx="4111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0" name="Line 525">
                <a:extLst>
                  <a:ext uri="{FF2B5EF4-FFF2-40B4-BE49-F238E27FC236}">
                    <a16:creationId xmlns:a16="http://schemas.microsoft.com/office/drawing/2014/main" id="{F26B65DD-6019-D65C-8F5F-03EC79B42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843194"/>
                <a:ext cx="4127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1" name="Line 526">
                <a:extLst>
                  <a:ext uri="{FF2B5EF4-FFF2-40B4-BE49-F238E27FC236}">
                    <a16:creationId xmlns:a16="http://schemas.microsoft.com/office/drawing/2014/main" id="{82BB06B1-E95C-647C-4777-8D3C08974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713019"/>
                <a:ext cx="5619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2" name="Line 527">
                <a:extLst>
                  <a:ext uri="{FF2B5EF4-FFF2-40B4-BE49-F238E27FC236}">
                    <a16:creationId xmlns:a16="http://schemas.microsoft.com/office/drawing/2014/main" id="{E0D86B22-81F5-FBF0-B4BC-BBB90F780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584431"/>
                <a:ext cx="5588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3" name="Line 528">
                <a:extLst>
                  <a:ext uri="{FF2B5EF4-FFF2-40B4-BE49-F238E27FC236}">
                    <a16:creationId xmlns:a16="http://schemas.microsoft.com/office/drawing/2014/main" id="{7A2C7BA7-5CB5-2DCB-D714-CF8FFCC93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455844"/>
                <a:ext cx="4889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4" name="Line 529">
                <a:extLst>
                  <a:ext uri="{FF2B5EF4-FFF2-40B4-BE49-F238E27FC236}">
                    <a16:creationId xmlns:a16="http://schemas.microsoft.com/office/drawing/2014/main" id="{6BD0C6AA-D371-6C90-C9E6-968369E5F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327256"/>
                <a:ext cx="5635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5" name="Line 530">
                <a:extLst>
                  <a:ext uri="{FF2B5EF4-FFF2-40B4-BE49-F238E27FC236}">
                    <a16:creationId xmlns:a16="http://schemas.microsoft.com/office/drawing/2014/main" id="{05CEF017-CE1D-9565-4459-A9E69F17C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197081"/>
                <a:ext cx="6381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6" name="Line 531">
                <a:extLst>
                  <a:ext uri="{FF2B5EF4-FFF2-40B4-BE49-F238E27FC236}">
                    <a16:creationId xmlns:a16="http://schemas.microsoft.com/office/drawing/2014/main" id="{3602041D-6A31-D59E-C39F-C14BA2DA3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7068494"/>
                <a:ext cx="2079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7" name="Line 532">
                <a:extLst>
                  <a:ext uri="{FF2B5EF4-FFF2-40B4-BE49-F238E27FC236}">
                    <a16:creationId xmlns:a16="http://schemas.microsoft.com/office/drawing/2014/main" id="{D00422A8-3778-F12C-4F83-3E8285A3A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939906"/>
                <a:ext cx="5397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8" name="Line 533">
                <a:extLst>
                  <a:ext uri="{FF2B5EF4-FFF2-40B4-BE49-F238E27FC236}">
                    <a16:creationId xmlns:a16="http://schemas.microsoft.com/office/drawing/2014/main" id="{6A70E047-22A7-B778-F02D-C61BBFA8C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811319"/>
                <a:ext cx="3429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9" name="Line 534">
                <a:extLst>
                  <a:ext uri="{FF2B5EF4-FFF2-40B4-BE49-F238E27FC236}">
                    <a16:creationId xmlns:a16="http://schemas.microsoft.com/office/drawing/2014/main" id="{6CA0E6AD-A3A8-34E9-8719-CBB44AEAE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681144"/>
                <a:ext cx="6889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0" name="Line 535">
                <a:extLst>
                  <a:ext uri="{FF2B5EF4-FFF2-40B4-BE49-F238E27FC236}">
                    <a16:creationId xmlns:a16="http://schemas.microsoft.com/office/drawing/2014/main" id="{16DD3144-5AA2-0D20-5B50-688CCC180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552556"/>
                <a:ext cx="2508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1" name="Line 536">
                <a:extLst>
                  <a:ext uri="{FF2B5EF4-FFF2-40B4-BE49-F238E27FC236}">
                    <a16:creationId xmlns:a16="http://schemas.microsoft.com/office/drawing/2014/main" id="{ECD9EF3A-39BB-6826-3F2F-5E0DEE4C1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423969"/>
                <a:ext cx="4572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2" name="Line 537">
                <a:extLst>
                  <a:ext uri="{FF2B5EF4-FFF2-40B4-BE49-F238E27FC236}">
                    <a16:creationId xmlns:a16="http://schemas.microsoft.com/office/drawing/2014/main" id="{85A42276-039E-715D-FBEA-9AEDD86FA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295381"/>
                <a:ext cx="5318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3" name="Line 538">
                <a:extLst>
                  <a:ext uri="{FF2B5EF4-FFF2-40B4-BE49-F238E27FC236}">
                    <a16:creationId xmlns:a16="http://schemas.microsoft.com/office/drawing/2014/main" id="{A031A718-4BB6-BA35-BE52-E96C29334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166794"/>
                <a:ext cx="4254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4" name="Line 539">
                <a:extLst>
                  <a:ext uri="{FF2B5EF4-FFF2-40B4-BE49-F238E27FC236}">
                    <a16:creationId xmlns:a16="http://schemas.microsoft.com/office/drawing/2014/main" id="{A3274B86-E56C-AFBE-0070-F2931EA15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6036619"/>
                <a:ext cx="427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5" name="Line 540">
                <a:extLst>
                  <a:ext uri="{FF2B5EF4-FFF2-40B4-BE49-F238E27FC236}">
                    <a16:creationId xmlns:a16="http://schemas.microsoft.com/office/drawing/2014/main" id="{53F06564-3FA3-5625-71DD-7D5C51E22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5909619"/>
                <a:ext cx="4270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6" name="Line 541">
                <a:extLst>
                  <a:ext uri="{FF2B5EF4-FFF2-40B4-BE49-F238E27FC236}">
                    <a16:creationId xmlns:a16="http://schemas.microsoft.com/office/drawing/2014/main" id="{BEBF897B-8417-1A06-142A-03A3BF0D0B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5779444"/>
                <a:ext cx="4286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7" name="Line 542">
                <a:extLst>
                  <a:ext uri="{FF2B5EF4-FFF2-40B4-BE49-F238E27FC236}">
                    <a16:creationId xmlns:a16="http://schemas.microsoft.com/office/drawing/2014/main" id="{3B82F512-31CC-EA8E-EF7C-28E29FF7F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5650856"/>
                <a:ext cx="4302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8" name="Line 543">
                <a:extLst>
                  <a:ext uri="{FF2B5EF4-FFF2-40B4-BE49-F238E27FC236}">
                    <a16:creationId xmlns:a16="http://schemas.microsoft.com/office/drawing/2014/main" id="{1FBE5AA5-4059-7FF9-E794-7E93C8A68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5520681"/>
                <a:ext cx="4302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9" name="Line 544">
                <a:extLst>
                  <a:ext uri="{FF2B5EF4-FFF2-40B4-BE49-F238E27FC236}">
                    <a16:creationId xmlns:a16="http://schemas.microsoft.com/office/drawing/2014/main" id="{A5201151-D24E-2809-374A-C9D66CB8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1665" y="5393681"/>
                <a:ext cx="4318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1" name="Line 546">
                <a:extLst>
                  <a:ext uri="{FF2B5EF4-FFF2-40B4-BE49-F238E27FC236}">
                    <a16:creationId xmlns:a16="http://schemas.microsoft.com/office/drawing/2014/main" id="{EC91F2F1-AEDA-A0FD-C035-DF4F26DB2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2590" y="10033944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2" name="Line 547">
                <a:extLst>
                  <a:ext uri="{FF2B5EF4-FFF2-40B4-BE49-F238E27FC236}">
                    <a16:creationId xmlns:a16="http://schemas.microsoft.com/office/drawing/2014/main" id="{07FAE0DF-EC19-07EB-4B0F-5E6CD168D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2590" y="9905356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3" name="Line 548">
                <a:extLst>
                  <a:ext uri="{FF2B5EF4-FFF2-40B4-BE49-F238E27FC236}">
                    <a16:creationId xmlns:a16="http://schemas.microsoft.com/office/drawing/2014/main" id="{932AD991-CFB1-427F-9436-6816E38DC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2590" y="9776769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4" name="Line 549">
                <a:extLst>
                  <a:ext uri="{FF2B5EF4-FFF2-40B4-BE49-F238E27FC236}">
                    <a16:creationId xmlns:a16="http://schemas.microsoft.com/office/drawing/2014/main" id="{00D077B4-1E45-5C42-D1E6-B70F2373D7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2590" y="9646594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5" name="Line 550">
                <a:extLst>
                  <a:ext uri="{FF2B5EF4-FFF2-40B4-BE49-F238E27FC236}">
                    <a16:creationId xmlns:a16="http://schemas.microsoft.com/office/drawing/2014/main" id="{3483FF03-D434-D525-7EC6-D8D62C476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2590" y="9519594"/>
                <a:ext cx="2190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6" name="Line 551">
                <a:extLst>
                  <a:ext uri="{FF2B5EF4-FFF2-40B4-BE49-F238E27FC236}">
                    <a16:creationId xmlns:a16="http://schemas.microsoft.com/office/drawing/2014/main" id="{5DC9B645-EB17-44A3-4D23-6292C962F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1002" y="9389419"/>
                <a:ext cx="2206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7" name="Line 552">
                <a:extLst>
                  <a:ext uri="{FF2B5EF4-FFF2-40B4-BE49-F238E27FC236}">
                    <a16:creationId xmlns:a16="http://schemas.microsoft.com/office/drawing/2014/main" id="{D139D863-8F70-7D83-944A-52E8D82CB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1002" y="9260831"/>
                <a:ext cx="2206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8" name="Line 553">
                <a:extLst>
                  <a:ext uri="{FF2B5EF4-FFF2-40B4-BE49-F238E27FC236}">
                    <a16:creationId xmlns:a16="http://schemas.microsoft.com/office/drawing/2014/main" id="{A1F20D55-E720-4A78-F4FE-2F8233F4B7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21002" y="9130656"/>
                <a:ext cx="2206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9" name="Line 554">
                <a:extLst>
                  <a:ext uri="{FF2B5EF4-FFF2-40B4-BE49-F238E27FC236}">
                    <a16:creationId xmlns:a16="http://schemas.microsoft.com/office/drawing/2014/main" id="{E9E11D4B-9323-663A-AAF3-B4DD2C43C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9415" y="9003656"/>
                <a:ext cx="222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0" name="Line 555">
                <a:extLst>
                  <a:ext uri="{FF2B5EF4-FFF2-40B4-BE49-F238E27FC236}">
                    <a16:creationId xmlns:a16="http://schemas.microsoft.com/office/drawing/2014/main" id="{637208C4-BCF9-68FB-FD39-2C792EDCD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9415" y="8873481"/>
                <a:ext cx="222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1" name="Line 556">
                <a:extLst>
                  <a:ext uri="{FF2B5EF4-FFF2-40B4-BE49-F238E27FC236}">
                    <a16:creationId xmlns:a16="http://schemas.microsoft.com/office/drawing/2014/main" id="{8D5240F0-B08E-472E-1F04-D4C904559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9415" y="8744894"/>
                <a:ext cx="222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2" name="Line 557">
                <a:extLst>
                  <a:ext uri="{FF2B5EF4-FFF2-40B4-BE49-F238E27FC236}">
                    <a16:creationId xmlns:a16="http://schemas.microsoft.com/office/drawing/2014/main" id="{DF338F79-AC6C-DC2F-F12A-AAD953F49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9415" y="8614719"/>
                <a:ext cx="2222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3" name="Line 558">
                <a:extLst>
                  <a:ext uri="{FF2B5EF4-FFF2-40B4-BE49-F238E27FC236}">
                    <a16:creationId xmlns:a16="http://schemas.microsoft.com/office/drawing/2014/main" id="{0460C082-1E11-B22E-FEA3-89EF914B82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8487719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4" name="Line 559">
                <a:extLst>
                  <a:ext uri="{FF2B5EF4-FFF2-40B4-BE49-F238E27FC236}">
                    <a16:creationId xmlns:a16="http://schemas.microsoft.com/office/drawing/2014/main" id="{086ACCEA-CECE-5DDA-790F-DEB838C08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8357544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5" name="Line 560">
                <a:extLst>
                  <a:ext uri="{FF2B5EF4-FFF2-40B4-BE49-F238E27FC236}">
                    <a16:creationId xmlns:a16="http://schemas.microsoft.com/office/drawing/2014/main" id="{64B3D42C-B256-07A4-1C25-69C4D6A9C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8228956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6" name="Line 561">
                <a:extLst>
                  <a:ext uri="{FF2B5EF4-FFF2-40B4-BE49-F238E27FC236}">
                    <a16:creationId xmlns:a16="http://schemas.microsoft.com/office/drawing/2014/main" id="{375BBCB3-5831-6588-BEAC-67A142E7C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8100369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7" name="Line 562">
                <a:extLst>
                  <a:ext uri="{FF2B5EF4-FFF2-40B4-BE49-F238E27FC236}">
                    <a16:creationId xmlns:a16="http://schemas.microsoft.com/office/drawing/2014/main" id="{E7E39D65-AD93-F38F-A2D7-FC19BE820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7971781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8" name="Line 563">
                <a:extLst>
                  <a:ext uri="{FF2B5EF4-FFF2-40B4-BE49-F238E27FC236}">
                    <a16:creationId xmlns:a16="http://schemas.microsoft.com/office/drawing/2014/main" id="{2F456D42-C44C-5DA1-52DE-8193AF6F5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7827" y="7843194"/>
                <a:ext cx="22383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9" name="Line 564">
                <a:extLst>
                  <a:ext uri="{FF2B5EF4-FFF2-40B4-BE49-F238E27FC236}">
                    <a16:creationId xmlns:a16="http://schemas.microsoft.com/office/drawing/2014/main" id="{0C3E1D85-5324-E32A-0504-6B640C102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35302" y="7713019"/>
                <a:ext cx="1063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0" name="Line 565">
                <a:extLst>
                  <a:ext uri="{FF2B5EF4-FFF2-40B4-BE49-F238E27FC236}">
                    <a16:creationId xmlns:a16="http://schemas.microsoft.com/office/drawing/2014/main" id="{96151950-D967-675A-B809-AC2B598AC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28952" y="7584431"/>
                <a:ext cx="1127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1" name="Line 566">
                <a:extLst>
                  <a:ext uri="{FF2B5EF4-FFF2-40B4-BE49-F238E27FC236}">
                    <a16:creationId xmlns:a16="http://schemas.microsoft.com/office/drawing/2014/main" id="{BAECA9D6-65F5-947A-E3B0-580C5AB5F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73390" y="7455844"/>
                <a:ext cx="1682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2" name="Line 567">
                <a:extLst>
                  <a:ext uri="{FF2B5EF4-FFF2-40B4-BE49-F238E27FC236}">
                    <a16:creationId xmlns:a16="http://schemas.microsoft.com/office/drawing/2014/main" id="{69C195F1-22A2-18CF-91D4-CF6AD7992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30540" y="7327256"/>
                <a:ext cx="111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3" name="Line 568">
                <a:extLst>
                  <a:ext uri="{FF2B5EF4-FFF2-40B4-BE49-F238E27FC236}">
                    <a16:creationId xmlns:a16="http://schemas.microsoft.com/office/drawing/2014/main" id="{936AD399-5523-57AA-DF0B-FAD02A2FB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89277" y="7197081"/>
                <a:ext cx="523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4" name="Line 569">
                <a:extLst>
                  <a:ext uri="{FF2B5EF4-FFF2-40B4-BE49-F238E27FC236}">
                    <a16:creationId xmlns:a16="http://schemas.microsoft.com/office/drawing/2014/main" id="{841C28AC-B406-78D4-1AFD-047C2E700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46377" y="7068494"/>
                <a:ext cx="3952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5" name="Line 570">
                <a:extLst>
                  <a:ext uri="{FF2B5EF4-FFF2-40B4-BE49-F238E27FC236}">
                    <a16:creationId xmlns:a16="http://schemas.microsoft.com/office/drawing/2014/main" id="{7B867178-53A3-C3CF-C3CA-2FCBA38FC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09902" y="6939906"/>
                <a:ext cx="1317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6" name="Line 571">
                <a:extLst>
                  <a:ext uri="{FF2B5EF4-FFF2-40B4-BE49-F238E27FC236}">
                    <a16:creationId xmlns:a16="http://schemas.microsoft.com/office/drawing/2014/main" id="{8B2ACD3F-A707-20E7-7263-B0C84664F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51152" y="6811319"/>
                <a:ext cx="29051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7" name="Line 572">
                <a:extLst>
                  <a:ext uri="{FF2B5EF4-FFF2-40B4-BE49-F238E27FC236}">
                    <a16:creationId xmlns:a16="http://schemas.microsoft.com/office/drawing/2014/main" id="{007B62D7-2F42-E01A-14B0-E07453AF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24202" y="6681144"/>
                <a:ext cx="17463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8" name="Line 573">
                <a:extLst>
                  <a:ext uri="{FF2B5EF4-FFF2-40B4-BE49-F238E27FC236}">
                    <a16:creationId xmlns:a16="http://schemas.microsoft.com/office/drawing/2014/main" id="{C2195139-432F-161B-BF4C-B0F61D4AE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76540" y="6552556"/>
                <a:ext cx="36512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9" name="Line 574">
                <a:extLst>
                  <a:ext uri="{FF2B5EF4-FFF2-40B4-BE49-F238E27FC236}">
                    <a16:creationId xmlns:a16="http://schemas.microsoft.com/office/drawing/2014/main" id="{4CD4D265-447F-2D62-1A46-D71AC07D8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38465" y="6423969"/>
                <a:ext cx="20320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0" name="Line 575">
                <a:extLst>
                  <a:ext uri="{FF2B5EF4-FFF2-40B4-BE49-F238E27FC236}">
                    <a16:creationId xmlns:a16="http://schemas.microsoft.com/office/drawing/2014/main" id="{E5F55678-C50A-42EF-76F1-2F1A8BF19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95615" y="6295381"/>
                <a:ext cx="146050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1" name="Line 576">
                <a:extLst>
                  <a:ext uri="{FF2B5EF4-FFF2-40B4-BE49-F238E27FC236}">
                    <a16:creationId xmlns:a16="http://schemas.microsoft.com/office/drawing/2014/main" id="{EB3BF637-E873-4983-5878-5B4382608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477" y="6166794"/>
                <a:ext cx="230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2" name="Line 577">
                <a:extLst>
                  <a:ext uri="{FF2B5EF4-FFF2-40B4-BE49-F238E27FC236}">
                    <a16:creationId xmlns:a16="http://schemas.microsoft.com/office/drawing/2014/main" id="{9FF2A401-37A3-9028-1A79-F7F8AEE8B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477" y="6036619"/>
                <a:ext cx="230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3" name="Line 578">
                <a:extLst>
                  <a:ext uri="{FF2B5EF4-FFF2-40B4-BE49-F238E27FC236}">
                    <a16:creationId xmlns:a16="http://schemas.microsoft.com/office/drawing/2014/main" id="{5EA02E42-B28B-D747-F577-3100F4422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477" y="5909619"/>
                <a:ext cx="230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4" name="Line 579">
                <a:extLst>
                  <a:ext uri="{FF2B5EF4-FFF2-40B4-BE49-F238E27FC236}">
                    <a16:creationId xmlns:a16="http://schemas.microsoft.com/office/drawing/2014/main" id="{A759748B-2429-3049-3BB4-16DED1D15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11477" y="5779444"/>
                <a:ext cx="230188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5" name="Line 580">
                <a:extLst>
                  <a:ext uri="{FF2B5EF4-FFF2-40B4-BE49-F238E27FC236}">
                    <a16:creationId xmlns:a16="http://schemas.microsoft.com/office/drawing/2014/main" id="{8B6994A3-B109-D246-744A-ECF3114CE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9890" y="5650856"/>
                <a:ext cx="231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6" name="Line 581">
                <a:extLst>
                  <a:ext uri="{FF2B5EF4-FFF2-40B4-BE49-F238E27FC236}">
                    <a16:creationId xmlns:a16="http://schemas.microsoft.com/office/drawing/2014/main" id="{736376F3-9773-CE15-4DCA-E0C827725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9890" y="5520681"/>
                <a:ext cx="231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7" name="Line 582">
                <a:extLst>
                  <a:ext uri="{FF2B5EF4-FFF2-40B4-BE49-F238E27FC236}">
                    <a16:creationId xmlns:a16="http://schemas.microsoft.com/office/drawing/2014/main" id="{F33D0BD3-40C4-AD7C-12D3-A9002939B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9890" y="5393681"/>
                <a:ext cx="231775" cy="0"/>
              </a:xfrm>
              <a:prstGeom prst="line">
                <a:avLst/>
              </a:prstGeom>
              <a:noFill/>
              <a:ln w="23813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8" name="Oval 584">
                <a:extLst>
                  <a:ext uri="{FF2B5EF4-FFF2-40B4-BE49-F238E27FC236}">
                    <a16:creationId xmlns:a16="http://schemas.microsoft.com/office/drawing/2014/main" id="{748562A8-77BC-E575-B812-918722763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9802" y="9979969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9" name="Oval 585">
                <a:extLst>
                  <a:ext uri="{FF2B5EF4-FFF2-40B4-BE49-F238E27FC236}">
                    <a16:creationId xmlns:a16="http://schemas.microsoft.com/office/drawing/2014/main" id="{CE89C2F0-F207-C315-FA43-310A51AB9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1390" y="985138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0" name="Oval 586">
                <a:extLst>
                  <a:ext uri="{FF2B5EF4-FFF2-40B4-BE49-F238E27FC236}">
                    <a16:creationId xmlns:a16="http://schemas.microsoft.com/office/drawing/2014/main" id="{D8943C61-2670-D9A0-9922-A425AFE76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2977" y="972120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1" name="Oval 587">
                <a:extLst>
                  <a:ext uri="{FF2B5EF4-FFF2-40B4-BE49-F238E27FC236}">
                    <a16:creationId xmlns:a16="http://schemas.microsoft.com/office/drawing/2014/main" id="{43AD0221-569B-83B7-C5E3-AC49A264E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4565" y="959261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2" name="Oval 588">
                <a:extLst>
                  <a:ext uri="{FF2B5EF4-FFF2-40B4-BE49-F238E27FC236}">
                    <a16:creationId xmlns:a16="http://schemas.microsoft.com/office/drawing/2014/main" id="{1CDDEAD6-7FDB-DE25-9420-AAE2F6A3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4565" y="9464031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3" name="Oval 589">
                <a:extLst>
                  <a:ext uri="{FF2B5EF4-FFF2-40B4-BE49-F238E27FC236}">
                    <a16:creationId xmlns:a16="http://schemas.microsoft.com/office/drawing/2014/main" id="{2D59E269-56FE-8241-7C3F-443C3F3BC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6152" y="933544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4" name="Oval 590">
                <a:extLst>
                  <a:ext uri="{FF2B5EF4-FFF2-40B4-BE49-F238E27FC236}">
                    <a16:creationId xmlns:a16="http://schemas.microsoft.com/office/drawing/2014/main" id="{86342A30-DCDA-56A0-0FD4-02E513CD4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7740" y="920685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5" name="Oval 591">
                <a:extLst>
                  <a:ext uri="{FF2B5EF4-FFF2-40B4-BE49-F238E27FC236}">
                    <a16:creationId xmlns:a16="http://schemas.microsoft.com/office/drawing/2014/main" id="{EC455E4C-B95D-F4CD-2B45-0AD3C4C43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7740" y="907668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6" name="Oval 592">
                <a:extLst>
                  <a:ext uri="{FF2B5EF4-FFF2-40B4-BE49-F238E27FC236}">
                    <a16:creationId xmlns:a16="http://schemas.microsoft.com/office/drawing/2014/main" id="{90749CEF-7EE0-559B-9F04-84FA6D05B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7740" y="8949681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7" name="Oval 593">
                <a:extLst>
                  <a:ext uri="{FF2B5EF4-FFF2-40B4-BE49-F238E27FC236}">
                    <a16:creationId xmlns:a16="http://schemas.microsoft.com/office/drawing/2014/main" id="{73D038B6-07D0-1B41-F33F-A65B5B66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9327" y="8819506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8" name="Oval 594">
                <a:extLst>
                  <a:ext uri="{FF2B5EF4-FFF2-40B4-BE49-F238E27FC236}">
                    <a16:creationId xmlns:a16="http://schemas.microsoft.com/office/drawing/2014/main" id="{1EF3223C-F0DA-7717-4E4C-58457FE5E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0915" y="8690919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9" name="Oval 595">
                <a:extLst>
                  <a:ext uri="{FF2B5EF4-FFF2-40B4-BE49-F238E27FC236}">
                    <a16:creationId xmlns:a16="http://schemas.microsoft.com/office/drawing/2014/main" id="{FD87BC0E-2225-D2D6-F48B-C67D1E7FA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2502" y="8560744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0" name="Oval 596">
                <a:extLst>
                  <a:ext uri="{FF2B5EF4-FFF2-40B4-BE49-F238E27FC236}">
                    <a16:creationId xmlns:a16="http://schemas.microsoft.com/office/drawing/2014/main" id="{BBB7E63F-1F43-3D38-D37D-FDB6A9D3C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4090" y="843374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1" name="Oval 597">
                <a:extLst>
                  <a:ext uri="{FF2B5EF4-FFF2-40B4-BE49-F238E27FC236}">
                    <a16:creationId xmlns:a16="http://schemas.microsoft.com/office/drawing/2014/main" id="{ADB7332D-584C-77CE-EEC9-2A1711F7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5677" y="8303569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2" name="Oval 598">
                <a:extLst>
                  <a:ext uri="{FF2B5EF4-FFF2-40B4-BE49-F238E27FC236}">
                    <a16:creationId xmlns:a16="http://schemas.microsoft.com/office/drawing/2014/main" id="{C8A3D518-79A3-A55A-8353-6DD015370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5677" y="817498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3" name="Oval 599">
                <a:extLst>
                  <a:ext uri="{FF2B5EF4-FFF2-40B4-BE49-F238E27FC236}">
                    <a16:creationId xmlns:a16="http://schemas.microsoft.com/office/drawing/2014/main" id="{DCBFDD94-B17A-3C88-E895-08521DECA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7265" y="804480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4" name="Oval 600">
                <a:extLst>
                  <a:ext uri="{FF2B5EF4-FFF2-40B4-BE49-F238E27FC236}">
                    <a16:creationId xmlns:a16="http://schemas.microsoft.com/office/drawing/2014/main" id="{56538997-1C14-FB8F-1A67-7EE823FE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8852" y="791780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5" name="Oval 601">
                <a:extLst>
                  <a:ext uri="{FF2B5EF4-FFF2-40B4-BE49-F238E27FC236}">
                    <a16:creationId xmlns:a16="http://schemas.microsoft.com/office/drawing/2014/main" id="{68890184-F9CD-72BD-CE69-D11273C50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8852" y="7787631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6" name="Oval 602">
                <a:extLst>
                  <a:ext uri="{FF2B5EF4-FFF2-40B4-BE49-F238E27FC236}">
                    <a16:creationId xmlns:a16="http://schemas.microsoft.com/office/drawing/2014/main" id="{C6FB0197-033E-0FC7-9C0D-52567F154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9665" y="765904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7" name="Oval 603">
                <a:extLst>
                  <a:ext uri="{FF2B5EF4-FFF2-40B4-BE49-F238E27FC236}">
                    <a16:creationId xmlns:a16="http://schemas.microsoft.com/office/drawing/2014/main" id="{1CD52F31-D11C-2BF4-DBF7-EC85A8E0F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4902" y="7530456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8" name="Oval 604">
                <a:extLst>
                  <a:ext uri="{FF2B5EF4-FFF2-40B4-BE49-F238E27FC236}">
                    <a16:creationId xmlns:a16="http://schemas.microsoft.com/office/drawing/2014/main" id="{67F9DCF9-98EE-18FA-CCD2-EBCEDD09B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6640" y="740186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9" name="Oval 605">
                <a:extLst>
                  <a:ext uri="{FF2B5EF4-FFF2-40B4-BE49-F238E27FC236}">
                    <a16:creationId xmlns:a16="http://schemas.microsoft.com/office/drawing/2014/main" id="{0B3FB7DE-8B7C-6BAF-78E5-A6A824A40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1252" y="727328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0" name="Oval 606">
                <a:extLst>
                  <a:ext uri="{FF2B5EF4-FFF2-40B4-BE49-F238E27FC236}">
                    <a16:creationId xmlns:a16="http://schemas.microsoft.com/office/drawing/2014/main" id="{F104FD67-4584-E248-30DE-7E2F57047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25865" y="7143106"/>
                <a:ext cx="109538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1" name="Oval 607">
                <a:extLst>
                  <a:ext uri="{FF2B5EF4-FFF2-40B4-BE49-F238E27FC236}">
                    <a16:creationId xmlns:a16="http://schemas.microsoft.com/office/drawing/2014/main" id="{525E9A47-645C-F976-1A06-BEA203A56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5652" y="701451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2" name="Oval 608">
                <a:extLst>
                  <a:ext uri="{FF2B5EF4-FFF2-40B4-BE49-F238E27FC236}">
                    <a16:creationId xmlns:a16="http://schemas.microsoft.com/office/drawing/2014/main" id="{3071ADCD-1E8E-D7AF-0C26-54A01B8F4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7440" y="688593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3" name="Oval 609">
                <a:extLst>
                  <a:ext uri="{FF2B5EF4-FFF2-40B4-BE49-F238E27FC236}">
                    <a16:creationId xmlns:a16="http://schemas.microsoft.com/office/drawing/2014/main" id="{1A4B693E-4E12-FF53-58C9-A273B5D6F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0590" y="675734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4" name="Oval 610">
                <a:extLst>
                  <a:ext uri="{FF2B5EF4-FFF2-40B4-BE49-F238E27FC236}">
                    <a16:creationId xmlns:a16="http://schemas.microsoft.com/office/drawing/2014/main" id="{12439132-992B-F007-72C9-371184604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665" y="6627169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5" name="Oval 611">
                <a:extLst>
                  <a:ext uri="{FF2B5EF4-FFF2-40B4-BE49-F238E27FC236}">
                    <a16:creationId xmlns:a16="http://schemas.microsoft.com/office/drawing/2014/main" id="{B9E210B7-CB68-C9DB-D8FE-DE80477F1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8515" y="649858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6" name="Oval 612">
                <a:extLst>
                  <a:ext uri="{FF2B5EF4-FFF2-40B4-BE49-F238E27FC236}">
                    <a16:creationId xmlns:a16="http://schemas.microsoft.com/office/drawing/2014/main" id="{B17175F6-6620-DACD-6273-DB13D5168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4890" y="6369994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7" name="Oval 613">
                <a:extLst>
                  <a:ext uri="{FF2B5EF4-FFF2-40B4-BE49-F238E27FC236}">
                    <a16:creationId xmlns:a16="http://schemas.microsoft.com/office/drawing/2014/main" id="{A5A97A1A-7277-5387-13AC-1DAA2652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9502" y="624140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8" name="Oval 614">
                <a:extLst>
                  <a:ext uri="{FF2B5EF4-FFF2-40B4-BE49-F238E27FC236}">
                    <a16:creationId xmlns:a16="http://schemas.microsoft.com/office/drawing/2014/main" id="{61EFB4F2-641B-4A7F-6606-CB632C651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3140" y="6111231"/>
                <a:ext cx="109538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9" name="Oval 615">
                <a:extLst>
                  <a:ext uri="{FF2B5EF4-FFF2-40B4-BE49-F238E27FC236}">
                    <a16:creationId xmlns:a16="http://schemas.microsoft.com/office/drawing/2014/main" id="{4A61AFBE-4FDF-3842-C951-7FA7C7EF9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4727" y="5982644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0" name="Oval 616">
                <a:extLst>
                  <a:ext uri="{FF2B5EF4-FFF2-40B4-BE49-F238E27FC236}">
                    <a16:creationId xmlns:a16="http://schemas.microsoft.com/office/drawing/2014/main" id="{C977339E-3409-370E-E82C-38FD63206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4727" y="5854056"/>
                <a:ext cx="107950" cy="109538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1" name="Oval 617">
                <a:extLst>
                  <a:ext uri="{FF2B5EF4-FFF2-40B4-BE49-F238E27FC236}">
                    <a16:creationId xmlns:a16="http://schemas.microsoft.com/office/drawing/2014/main" id="{0AC55D1C-1BAD-6ABE-9926-1AD063D31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6315" y="5725469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2" name="Oval 618">
                <a:extLst>
                  <a:ext uri="{FF2B5EF4-FFF2-40B4-BE49-F238E27FC236}">
                    <a16:creationId xmlns:a16="http://schemas.microsoft.com/office/drawing/2014/main" id="{4C717CB9-7068-718E-DBF1-3132EFC32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7902" y="5596881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3" name="Oval 619">
                <a:extLst>
                  <a:ext uri="{FF2B5EF4-FFF2-40B4-BE49-F238E27FC236}">
                    <a16:creationId xmlns:a16="http://schemas.microsoft.com/office/drawing/2014/main" id="{98126BF2-69B4-0EBB-B530-6CDEB467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7902" y="546670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4" name="Oval 620">
                <a:extLst>
                  <a:ext uri="{FF2B5EF4-FFF2-40B4-BE49-F238E27FC236}">
                    <a16:creationId xmlns:a16="http://schemas.microsoft.com/office/drawing/2014/main" id="{42CDD65F-FD23-3723-C295-C6DBB3C90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9490" y="5339706"/>
                <a:ext cx="107950" cy="107950"/>
              </a:xfrm>
              <a:prstGeom prst="ellipse">
                <a:avLst/>
              </a:prstGeom>
              <a:solidFill>
                <a:srgbClr val="F1404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0" name="Oval 623">
                <a:extLst>
                  <a:ext uri="{FF2B5EF4-FFF2-40B4-BE49-F238E27FC236}">
                    <a16:creationId xmlns:a16="http://schemas.microsoft.com/office/drawing/2014/main" id="{F6FC204F-4B5C-08E6-2408-FAC3498DD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97996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1" name="Oval 624">
                <a:extLst>
                  <a:ext uri="{FF2B5EF4-FFF2-40B4-BE49-F238E27FC236}">
                    <a16:creationId xmlns:a16="http://schemas.microsoft.com/office/drawing/2014/main" id="{3D7F7EE3-4958-0A7A-1079-56A5F2293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8513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2" name="Oval 625">
                <a:extLst>
                  <a:ext uri="{FF2B5EF4-FFF2-40B4-BE49-F238E27FC236}">
                    <a16:creationId xmlns:a16="http://schemas.microsoft.com/office/drawing/2014/main" id="{A28F94E3-80EF-296D-1B11-D4325E29A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721206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3" name="Oval 626">
                <a:extLst>
                  <a:ext uri="{FF2B5EF4-FFF2-40B4-BE49-F238E27FC236}">
                    <a16:creationId xmlns:a16="http://schemas.microsoft.com/office/drawing/2014/main" id="{E32A6BFC-65A2-0847-5E10-28BD6E0B8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59261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4" name="Oval 627">
                <a:extLst>
                  <a:ext uri="{FF2B5EF4-FFF2-40B4-BE49-F238E27FC236}">
                    <a16:creationId xmlns:a16="http://schemas.microsoft.com/office/drawing/2014/main" id="{A3C5EDD2-3E24-CA3F-716E-7FCBE104B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464031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5" name="Oval 628">
                <a:extLst>
                  <a:ext uri="{FF2B5EF4-FFF2-40B4-BE49-F238E27FC236}">
                    <a16:creationId xmlns:a16="http://schemas.microsoft.com/office/drawing/2014/main" id="{3E86155D-5088-739F-E3C3-4BE4ACFF8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33544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6" name="Oval 629">
                <a:extLst>
                  <a:ext uri="{FF2B5EF4-FFF2-40B4-BE49-F238E27FC236}">
                    <a16:creationId xmlns:a16="http://schemas.microsoft.com/office/drawing/2014/main" id="{10D9325A-66DC-13C7-F14C-C5D9D6199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20685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7" name="Oval 630">
                <a:extLst>
                  <a:ext uri="{FF2B5EF4-FFF2-40B4-BE49-F238E27FC236}">
                    <a16:creationId xmlns:a16="http://schemas.microsoft.com/office/drawing/2014/main" id="{45297734-9FAA-40E9-A2ED-6B26FF431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90766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8" name="Oval 631">
                <a:extLst>
                  <a:ext uri="{FF2B5EF4-FFF2-40B4-BE49-F238E27FC236}">
                    <a16:creationId xmlns:a16="http://schemas.microsoft.com/office/drawing/2014/main" id="{914541AB-B2F5-39A4-EF23-62504C70C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9496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9" name="Oval 632">
                <a:extLst>
                  <a:ext uri="{FF2B5EF4-FFF2-40B4-BE49-F238E27FC236}">
                    <a16:creationId xmlns:a16="http://schemas.microsoft.com/office/drawing/2014/main" id="{974375C1-EC38-8A92-C88C-1CFD65A91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8195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0" name="Oval 633">
                <a:extLst>
                  <a:ext uri="{FF2B5EF4-FFF2-40B4-BE49-F238E27FC236}">
                    <a16:creationId xmlns:a16="http://schemas.microsoft.com/office/drawing/2014/main" id="{936002A2-C341-691D-48EE-FCC6D407E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69091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1" name="Oval 634">
                <a:extLst>
                  <a:ext uri="{FF2B5EF4-FFF2-40B4-BE49-F238E27FC236}">
                    <a16:creationId xmlns:a16="http://schemas.microsoft.com/office/drawing/2014/main" id="{15343967-8008-F43E-1D66-DD9633FB4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560744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2" name="Oval 635">
                <a:extLst>
                  <a:ext uri="{FF2B5EF4-FFF2-40B4-BE49-F238E27FC236}">
                    <a16:creationId xmlns:a16="http://schemas.microsoft.com/office/drawing/2014/main" id="{8D7D6C37-1616-A5F5-D325-F16056088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43374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3" name="Oval 636">
                <a:extLst>
                  <a:ext uri="{FF2B5EF4-FFF2-40B4-BE49-F238E27FC236}">
                    <a16:creationId xmlns:a16="http://schemas.microsoft.com/office/drawing/2014/main" id="{47A85A0E-0EA4-F700-5ACD-1AAC94717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30356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4" name="Oval 637">
                <a:extLst>
                  <a:ext uri="{FF2B5EF4-FFF2-40B4-BE49-F238E27FC236}">
                    <a16:creationId xmlns:a16="http://schemas.microsoft.com/office/drawing/2014/main" id="{BC7274E0-A0B7-8D91-1182-DEE948FB5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1749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5" name="Oval 638">
                <a:extLst>
                  <a:ext uri="{FF2B5EF4-FFF2-40B4-BE49-F238E27FC236}">
                    <a16:creationId xmlns:a16="http://schemas.microsoft.com/office/drawing/2014/main" id="{450C0119-5002-6BA3-6A6E-A8D96F899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8044806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6" name="Oval 639">
                <a:extLst>
                  <a:ext uri="{FF2B5EF4-FFF2-40B4-BE49-F238E27FC236}">
                    <a16:creationId xmlns:a16="http://schemas.microsoft.com/office/drawing/2014/main" id="{D419E1B1-22A9-BEFF-D32E-8A2C783B8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9178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7" name="Oval 640">
                <a:extLst>
                  <a:ext uri="{FF2B5EF4-FFF2-40B4-BE49-F238E27FC236}">
                    <a16:creationId xmlns:a16="http://schemas.microsoft.com/office/drawing/2014/main" id="{5E175555-D6A4-6D29-DDB6-3D65CCAA5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787631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8" name="Oval 641">
                <a:extLst>
                  <a:ext uri="{FF2B5EF4-FFF2-40B4-BE49-F238E27FC236}">
                    <a16:creationId xmlns:a16="http://schemas.microsoft.com/office/drawing/2014/main" id="{00E2D960-1FC9-972A-E381-5A9FBE1C7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65904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9" name="Oval 642">
                <a:extLst>
                  <a:ext uri="{FF2B5EF4-FFF2-40B4-BE49-F238E27FC236}">
                    <a16:creationId xmlns:a16="http://schemas.microsoft.com/office/drawing/2014/main" id="{1A8F0E54-BB4B-13CD-6E1C-DABE0E30E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53045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0" name="Oval 643">
                <a:extLst>
                  <a:ext uri="{FF2B5EF4-FFF2-40B4-BE49-F238E27FC236}">
                    <a16:creationId xmlns:a16="http://schemas.microsoft.com/office/drawing/2014/main" id="{2D8C207F-B6B2-C21E-10A2-4963C4F88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40186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1" name="Oval 644">
                <a:extLst>
                  <a:ext uri="{FF2B5EF4-FFF2-40B4-BE49-F238E27FC236}">
                    <a16:creationId xmlns:a16="http://schemas.microsoft.com/office/drawing/2014/main" id="{9C729629-6EBA-227F-D041-7DEB98BFC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2732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2" name="Oval 645">
                <a:extLst>
                  <a:ext uri="{FF2B5EF4-FFF2-40B4-BE49-F238E27FC236}">
                    <a16:creationId xmlns:a16="http://schemas.microsoft.com/office/drawing/2014/main" id="{1107F2FF-A6F9-FBE6-A6D6-81E6249B0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1431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3" name="Oval 646">
                <a:extLst>
                  <a:ext uri="{FF2B5EF4-FFF2-40B4-BE49-F238E27FC236}">
                    <a16:creationId xmlns:a16="http://schemas.microsoft.com/office/drawing/2014/main" id="{8D0A1D15-DC7D-68A7-F175-85BB4D8F7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701451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4" name="Oval 647">
                <a:extLst>
                  <a:ext uri="{FF2B5EF4-FFF2-40B4-BE49-F238E27FC236}">
                    <a16:creationId xmlns:a16="http://schemas.microsoft.com/office/drawing/2014/main" id="{EAB2A271-104E-FDB3-E287-880B2ED99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88593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5" name="Oval 648">
                <a:extLst>
                  <a:ext uri="{FF2B5EF4-FFF2-40B4-BE49-F238E27FC236}">
                    <a16:creationId xmlns:a16="http://schemas.microsoft.com/office/drawing/2014/main" id="{08DA27C5-DD5E-30C3-6CC4-F577D1D42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75734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6" name="Oval 649">
                <a:extLst>
                  <a:ext uri="{FF2B5EF4-FFF2-40B4-BE49-F238E27FC236}">
                    <a16:creationId xmlns:a16="http://schemas.microsoft.com/office/drawing/2014/main" id="{16B378DE-C789-527C-50B4-A86F6F81F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627169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7" name="Oval 650">
                <a:extLst>
                  <a:ext uri="{FF2B5EF4-FFF2-40B4-BE49-F238E27FC236}">
                    <a16:creationId xmlns:a16="http://schemas.microsoft.com/office/drawing/2014/main" id="{AA1A78DA-46C9-002D-A840-59CFCFA6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4985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8" name="Oval 651">
                <a:extLst>
                  <a:ext uri="{FF2B5EF4-FFF2-40B4-BE49-F238E27FC236}">
                    <a16:creationId xmlns:a16="http://schemas.microsoft.com/office/drawing/2014/main" id="{5155DE4F-1034-64B0-D2C0-E3258F1E5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369994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9" name="Oval 652">
                <a:extLst>
                  <a:ext uri="{FF2B5EF4-FFF2-40B4-BE49-F238E27FC236}">
                    <a16:creationId xmlns:a16="http://schemas.microsoft.com/office/drawing/2014/main" id="{196EAC5E-D289-2AE1-1FBD-F274357C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2414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0" name="Oval 653">
                <a:extLst>
                  <a:ext uri="{FF2B5EF4-FFF2-40B4-BE49-F238E27FC236}">
                    <a16:creationId xmlns:a16="http://schemas.microsoft.com/office/drawing/2014/main" id="{191C4F35-5563-69E4-545A-746CD973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6111231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1" name="Oval 654">
                <a:extLst>
                  <a:ext uri="{FF2B5EF4-FFF2-40B4-BE49-F238E27FC236}">
                    <a16:creationId xmlns:a16="http://schemas.microsoft.com/office/drawing/2014/main" id="{77FFD3C0-67F1-FE9F-0A8F-069DDE615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982644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2" name="Oval 655">
                <a:extLst>
                  <a:ext uri="{FF2B5EF4-FFF2-40B4-BE49-F238E27FC236}">
                    <a16:creationId xmlns:a16="http://schemas.microsoft.com/office/drawing/2014/main" id="{4D42AF4C-851B-F424-B731-ABB437A7E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854056"/>
                <a:ext cx="107950" cy="10953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3" name="Oval 656">
                <a:extLst>
                  <a:ext uri="{FF2B5EF4-FFF2-40B4-BE49-F238E27FC236}">
                    <a16:creationId xmlns:a16="http://schemas.microsoft.com/office/drawing/2014/main" id="{7E4CCE36-4840-BE64-8535-5C7B9D5F4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725469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4" name="Oval 657">
                <a:extLst>
                  <a:ext uri="{FF2B5EF4-FFF2-40B4-BE49-F238E27FC236}">
                    <a16:creationId xmlns:a16="http://schemas.microsoft.com/office/drawing/2014/main" id="{C3347B52-C311-DC19-3359-7817B9359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596881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5" name="Oval 658">
                <a:extLst>
                  <a:ext uri="{FF2B5EF4-FFF2-40B4-BE49-F238E27FC236}">
                    <a16:creationId xmlns:a16="http://schemas.microsoft.com/office/drawing/2014/main" id="{21FC3B29-2109-31F2-B6CF-30ABD9356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4667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6" name="Oval 659">
                <a:extLst>
                  <a:ext uri="{FF2B5EF4-FFF2-40B4-BE49-F238E27FC236}">
                    <a16:creationId xmlns:a16="http://schemas.microsoft.com/office/drawing/2014/main" id="{DB59883E-93AB-546E-D14D-8A22F85EA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9277" y="5339706"/>
                <a:ext cx="107950" cy="107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2" name="Oval 662">
                <a:extLst>
                  <a:ext uri="{FF2B5EF4-FFF2-40B4-BE49-F238E27FC236}">
                    <a16:creationId xmlns:a16="http://schemas.microsoft.com/office/drawing/2014/main" id="{108F75F7-8FBB-6493-844F-AD2F7E157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203" y="997996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3" name="Oval 663">
                <a:extLst>
                  <a:ext uri="{FF2B5EF4-FFF2-40B4-BE49-F238E27FC236}">
                    <a16:creationId xmlns:a16="http://schemas.microsoft.com/office/drawing/2014/main" id="{04D88B45-477C-68AB-C64C-C58D5932E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203" y="98513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4" name="Oval 664">
                <a:extLst>
                  <a:ext uri="{FF2B5EF4-FFF2-40B4-BE49-F238E27FC236}">
                    <a16:creationId xmlns:a16="http://schemas.microsoft.com/office/drawing/2014/main" id="{6E556657-014C-F30D-F168-152D8BF1C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203" y="9721206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5" name="Oval 665">
                <a:extLst>
                  <a:ext uri="{FF2B5EF4-FFF2-40B4-BE49-F238E27FC236}">
                    <a16:creationId xmlns:a16="http://schemas.microsoft.com/office/drawing/2014/main" id="{15B476C0-DF36-EF87-C420-5DBB93507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203" y="959261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6" name="Oval 666">
                <a:extLst>
                  <a:ext uri="{FF2B5EF4-FFF2-40B4-BE49-F238E27FC236}">
                    <a16:creationId xmlns:a16="http://schemas.microsoft.com/office/drawing/2014/main" id="{33C661BC-0434-4022-2DE2-5966B38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0203" y="9464031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7" name="Oval 667">
                <a:extLst>
                  <a:ext uri="{FF2B5EF4-FFF2-40B4-BE49-F238E27FC236}">
                    <a16:creationId xmlns:a16="http://schemas.microsoft.com/office/drawing/2014/main" id="{98D07E03-A615-AFB9-E9C8-587E869CE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8615" y="933544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8" name="Oval 668">
                <a:extLst>
                  <a:ext uri="{FF2B5EF4-FFF2-40B4-BE49-F238E27FC236}">
                    <a16:creationId xmlns:a16="http://schemas.microsoft.com/office/drawing/2014/main" id="{E7244793-2B31-5E98-923F-AAF2C9DE7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8615" y="920685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9" name="Oval 669">
                <a:extLst>
                  <a:ext uri="{FF2B5EF4-FFF2-40B4-BE49-F238E27FC236}">
                    <a16:creationId xmlns:a16="http://schemas.microsoft.com/office/drawing/2014/main" id="{9095EB2E-534F-60B9-156F-4F63F5784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8615" y="90766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0" name="Oval 670">
                <a:extLst>
                  <a:ext uri="{FF2B5EF4-FFF2-40B4-BE49-F238E27FC236}">
                    <a16:creationId xmlns:a16="http://schemas.microsoft.com/office/drawing/2014/main" id="{AC44AD10-7326-2267-1724-35F0F2183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7028" y="89496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1" name="Oval 671">
                <a:extLst>
                  <a:ext uri="{FF2B5EF4-FFF2-40B4-BE49-F238E27FC236}">
                    <a16:creationId xmlns:a16="http://schemas.microsoft.com/office/drawing/2014/main" id="{AAA1CA2D-C5CE-668D-D6C6-EBFCC06C4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7028" y="881950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2" name="Oval 672">
                <a:extLst>
                  <a:ext uri="{FF2B5EF4-FFF2-40B4-BE49-F238E27FC236}">
                    <a16:creationId xmlns:a16="http://schemas.microsoft.com/office/drawing/2014/main" id="{74A08667-F171-4669-92AA-9D646B6C7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7028" y="869091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3" name="Oval 673">
                <a:extLst>
                  <a:ext uri="{FF2B5EF4-FFF2-40B4-BE49-F238E27FC236}">
                    <a16:creationId xmlns:a16="http://schemas.microsoft.com/office/drawing/2014/main" id="{B5741F2C-D596-DF8E-A7BF-F18952058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7028" y="8560744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4" name="Oval 674">
                <a:extLst>
                  <a:ext uri="{FF2B5EF4-FFF2-40B4-BE49-F238E27FC236}">
                    <a16:creationId xmlns:a16="http://schemas.microsoft.com/office/drawing/2014/main" id="{CB5A9BCB-991A-ACB1-9E78-6B72AF927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5440" y="843374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5" name="Oval 675">
                <a:extLst>
                  <a:ext uri="{FF2B5EF4-FFF2-40B4-BE49-F238E27FC236}">
                    <a16:creationId xmlns:a16="http://schemas.microsoft.com/office/drawing/2014/main" id="{3387D41C-CC98-B1E1-0D49-DB9F82542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5440" y="830356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6" name="Oval 676">
                <a:extLst>
                  <a:ext uri="{FF2B5EF4-FFF2-40B4-BE49-F238E27FC236}">
                    <a16:creationId xmlns:a16="http://schemas.microsoft.com/office/drawing/2014/main" id="{01A92746-3BE8-511E-0C7B-36FA98AB3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5440" y="81749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7" name="Oval 677">
                <a:extLst>
                  <a:ext uri="{FF2B5EF4-FFF2-40B4-BE49-F238E27FC236}">
                    <a16:creationId xmlns:a16="http://schemas.microsoft.com/office/drawing/2014/main" id="{3C67BDB0-B5F8-E284-EA60-828F691C1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3853" y="8044806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8" name="Oval 678">
                <a:extLst>
                  <a:ext uri="{FF2B5EF4-FFF2-40B4-BE49-F238E27FC236}">
                    <a16:creationId xmlns:a16="http://schemas.microsoft.com/office/drawing/2014/main" id="{1350A9E1-A1EA-64C9-E2D5-EE3BEBA97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3853" y="791780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9" name="Oval 679">
                <a:extLst>
                  <a:ext uri="{FF2B5EF4-FFF2-40B4-BE49-F238E27FC236}">
                    <a16:creationId xmlns:a16="http://schemas.microsoft.com/office/drawing/2014/main" id="{A1E0CFA4-684D-F24A-0BE1-F05BE207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3853" y="7787631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0" name="Oval 680">
                <a:extLst>
                  <a:ext uri="{FF2B5EF4-FFF2-40B4-BE49-F238E27FC236}">
                    <a16:creationId xmlns:a16="http://schemas.microsoft.com/office/drawing/2014/main" id="{71029592-DC6E-B132-B64D-5081CCD5F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2915" y="765904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1" name="Oval 681">
                <a:extLst>
                  <a:ext uri="{FF2B5EF4-FFF2-40B4-BE49-F238E27FC236}">
                    <a16:creationId xmlns:a16="http://schemas.microsoft.com/office/drawing/2014/main" id="{689AB5A8-3435-52BF-61E5-74E1C1AA5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6565" y="753045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2" name="Oval 682">
                <a:extLst>
                  <a:ext uri="{FF2B5EF4-FFF2-40B4-BE49-F238E27FC236}">
                    <a16:creationId xmlns:a16="http://schemas.microsoft.com/office/drawing/2014/main" id="{21CBB3E4-8A46-DCCD-3E24-DB67918B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1003" y="7401869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3" name="Oval 683">
                <a:extLst>
                  <a:ext uri="{FF2B5EF4-FFF2-40B4-BE49-F238E27FC236}">
                    <a16:creationId xmlns:a16="http://schemas.microsoft.com/office/drawing/2014/main" id="{5F6B25D8-8964-00E8-088C-3A3757C5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8153" y="72732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4" name="Oval 684">
                <a:extLst>
                  <a:ext uri="{FF2B5EF4-FFF2-40B4-BE49-F238E27FC236}">
                    <a16:creationId xmlns:a16="http://schemas.microsoft.com/office/drawing/2014/main" id="{2CFCEDFF-32FF-314B-89C8-70F6D75DD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6890" y="714310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5" name="Oval 685">
                <a:extLst>
                  <a:ext uri="{FF2B5EF4-FFF2-40B4-BE49-F238E27FC236}">
                    <a16:creationId xmlns:a16="http://schemas.microsoft.com/office/drawing/2014/main" id="{EC30AC0D-AA2F-9320-0A3D-322E8499F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3990" y="701451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6" name="Oval 686">
                <a:extLst>
                  <a:ext uri="{FF2B5EF4-FFF2-40B4-BE49-F238E27FC236}">
                    <a16:creationId xmlns:a16="http://schemas.microsoft.com/office/drawing/2014/main" id="{B986A2AE-30CF-11D9-B556-FC9DFC16B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7515" y="688593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7" name="Oval 687">
                <a:extLst>
                  <a:ext uri="{FF2B5EF4-FFF2-40B4-BE49-F238E27FC236}">
                    <a16:creationId xmlns:a16="http://schemas.microsoft.com/office/drawing/2014/main" id="{A65886FF-F30A-E79E-840D-2C6B019E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7178" y="6757344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8" name="Oval 688">
                <a:extLst>
                  <a:ext uri="{FF2B5EF4-FFF2-40B4-BE49-F238E27FC236}">
                    <a16:creationId xmlns:a16="http://schemas.microsoft.com/office/drawing/2014/main" id="{6AC292D6-B683-48C7-1AB2-AB0C12408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1815" y="6627169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9" name="Oval 689">
                <a:extLst>
                  <a:ext uri="{FF2B5EF4-FFF2-40B4-BE49-F238E27FC236}">
                    <a16:creationId xmlns:a16="http://schemas.microsoft.com/office/drawing/2014/main" id="{CD196870-6FC5-075C-019F-D628EF491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4153" y="64985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0" name="Oval 690">
                <a:extLst>
                  <a:ext uri="{FF2B5EF4-FFF2-40B4-BE49-F238E27FC236}">
                    <a16:creationId xmlns:a16="http://schemas.microsoft.com/office/drawing/2014/main" id="{6B0FA002-CE01-8F49-13E1-F77E2276A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4490" y="6369994"/>
                <a:ext cx="109538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1" name="Oval 691">
                <a:extLst>
                  <a:ext uri="{FF2B5EF4-FFF2-40B4-BE49-F238E27FC236}">
                    <a16:creationId xmlns:a16="http://schemas.microsoft.com/office/drawing/2014/main" id="{2490382A-E6C8-94A1-98FF-541889007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3228" y="6241406"/>
                <a:ext cx="109538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2" name="Oval 692">
                <a:extLst>
                  <a:ext uri="{FF2B5EF4-FFF2-40B4-BE49-F238E27FC236}">
                    <a16:creationId xmlns:a16="http://schemas.microsoft.com/office/drawing/2014/main" id="{1C269065-1ABA-BF62-D375-5809F9C76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9090" y="6111231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3" name="Oval 693">
                <a:extLst>
                  <a:ext uri="{FF2B5EF4-FFF2-40B4-BE49-F238E27FC236}">
                    <a16:creationId xmlns:a16="http://schemas.microsoft.com/office/drawing/2014/main" id="{7B5BD301-8ACF-C600-F384-4FC8020C3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9090" y="5982644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4" name="Oval 694">
                <a:extLst>
                  <a:ext uri="{FF2B5EF4-FFF2-40B4-BE49-F238E27FC236}">
                    <a16:creationId xmlns:a16="http://schemas.microsoft.com/office/drawing/2014/main" id="{B3597CAC-534B-5BDC-976A-87013AE13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9090" y="5854056"/>
                <a:ext cx="107950" cy="1095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5" name="Oval 695">
                <a:extLst>
                  <a:ext uri="{FF2B5EF4-FFF2-40B4-BE49-F238E27FC236}">
                    <a16:creationId xmlns:a16="http://schemas.microsoft.com/office/drawing/2014/main" id="{B1A2D130-A7B4-059B-9B5E-17EDE505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9090" y="5725469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6" name="Oval 696">
                <a:extLst>
                  <a:ext uri="{FF2B5EF4-FFF2-40B4-BE49-F238E27FC236}">
                    <a16:creationId xmlns:a16="http://schemas.microsoft.com/office/drawing/2014/main" id="{5A4EDCBD-DC46-1AFE-E310-0B871B118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7503" y="5596881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7" name="Oval 697">
                <a:extLst>
                  <a:ext uri="{FF2B5EF4-FFF2-40B4-BE49-F238E27FC236}">
                    <a16:creationId xmlns:a16="http://schemas.microsoft.com/office/drawing/2014/main" id="{7F43865D-2279-C2C8-675E-8A8152FEF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7503" y="546670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8" name="Oval 698">
                <a:extLst>
                  <a:ext uri="{FF2B5EF4-FFF2-40B4-BE49-F238E27FC236}">
                    <a16:creationId xmlns:a16="http://schemas.microsoft.com/office/drawing/2014/main" id="{22DA9B72-B33D-71BD-504A-195D2A889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7503" y="5339706"/>
                <a:ext cx="107950" cy="1079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scene3d>
                <a:camera prst="orthographicFront"/>
                <a:lightRig rig="balanced" dir="t"/>
              </a:scene3d>
              <a:sp3d prstMaterial="plastic">
                <a:bevelT w="54610" h="5461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1" name="Line 722">
                <a:extLst>
                  <a:ext uri="{FF2B5EF4-FFF2-40B4-BE49-F238E27FC236}">
                    <a16:creationId xmlns:a16="http://schemas.microsoft.com/office/drawing/2014/main" id="{B428AC53-D44B-DCBE-FACE-D37F146C7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1052" y="1025778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2" name="Line 723">
                <a:extLst>
                  <a:ext uri="{FF2B5EF4-FFF2-40B4-BE49-F238E27FC236}">
                    <a16:creationId xmlns:a16="http://schemas.microsoft.com/office/drawing/2014/main" id="{47F3145C-1925-62D5-3F54-6A36E5ACC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5565" y="1025778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3" name="Line 724">
                <a:extLst>
                  <a:ext uri="{FF2B5EF4-FFF2-40B4-BE49-F238E27FC236}">
                    <a16:creationId xmlns:a16="http://schemas.microsoft.com/office/drawing/2014/main" id="{AD82291A-D596-CB8F-EF53-B5494AC18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41665" y="1025778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4" name="Line 725">
                <a:extLst>
                  <a:ext uri="{FF2B5EF4-FFF2-40B4-BE49-F238E27FC236}">
                    <a16:creationId xmlns:a16="http://schemas.microsoft.com/office/drawing/2014/main" id="{1E3A4126-3BAD-446A-A237-6F6E0A8D8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87765" y="1025778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5" name="Line 726">
                <a:extLst>
                  <a:ext uri="{FF2B5EF4-FFF2-40B4-BE49-F238E27FC236}">
                    <a16:creationId xmlns:a16="http://schemas.microsoft.com/office/drawing/2014/main" id="{11C44470-23DF-A147-61B9-6AA336E447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2277" y="10257781"/>
                <a:ext cx="0" cy="96838"/>
              </a:xfrm>
              <a:prstGeom prst="line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6" name="Rectangle 735">
                <a:extLst>
                  <a:ext uri="{FF2B5EF4-FFF2-40B4-BE49-F238E27FC236}">
                    <a16:creationId xmlns:a16="http://schemas.microsoft.com/office/drawing/2014/main" id="{99723F41-2729-4EE5-4049-3C1E94682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2777" y="10395894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27" name="Rectangle 736">
                <a:extLst>
                  <a:ext uri="{FF2B5EF4-FFF2-40B4-BE49-F238E27FC236}">
                    <a16:creationId xmlns:a16="http://schemas.microsoft.com/office/drawing/2014/main" id="{1CC17261-9BD7-F0E8-2DD0-90878FA80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8877" y="10395894"/>
                <a:ext cx="35426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dirty="0">
                    <a:solidFill>
                      <a:srgbClr val="000000"/>
                    </a:solidFill>
                  </a:rPr>
                  <a:t>-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28" name="Rectangle 737">
                <a:extLst>
                  <a:ext uri="{FF2B5EF4-FFF2-40B4-BE49-F238E27FC236}">
                    <a16:creationId xmlns:a16="http://schemas.microsoft.com/office/drawing/2014/main" id="{120D1677-D8C1-B211-14BB-66E5DEB8F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172" y="10395894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29" name="Rectangle 738">
                <a:extLst>
                  <a:ext uri="{FF2B5EF4-FFF2-40B4-BE49-F238E27FC236}">
                    <a16:creationId xmlns:a16="http://schemas.microsoft.com/office/drawing/2014/main" id="{491EA07D-2F49-73A5-71FC-AF0970CC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8272" y="10395894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30" name="Rectangle 739">
                <a:extLst>
                  <a:ext uri="{FF2B5EF4-FFF2-40B4-BE49-F238E27FC236}">
                    <a16:creationId xmlns:a16="http://schemas.microsoft.com/office/drawing/2014/main" id="{2AB51876-B7B7-8D4C-3AF1-6EFB9D971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785" y="10395894"/>
                <a:ext cx="2853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38" name="Line 215">
                <a:extLst>
                  <a:ext uri="{FF2B5EF4-FFF2-40B4-BE49-F238E27FC236}">
                    <a16:creationId xmlns:a16="http://schemas.microsoft.com/office/drawing/2014/main" id="{B015DCEF-0F66-EB34-3D4B-5E9244EFD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0828" y="10245792"/>
                <a:ext cx="2299834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0" name="Line 6213">
                <a:extLst>
                  <a:ext uri="{FF2B5EF4-FFF2-40B4-BE49-F238E27FC236}">
                    <a16:creationId xmlns:a16="http://schemas.microsoft.com/office/drawing/2014/main" id="{221EDE47-515C-3583-83CA-D79D309E8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5613" y="5270568"/>
                <a:ext cx="2304853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1" name="Line 6196">
                <a:extLst>
                  <a:ext uri="{FF2B5EF4-FFF2-40B4-BE49-F238E27FC236}">
                    <a16:creationId xmlns:a16="http://schemas.microsoft.com/office/drawing/2014/main" id="{25882ADF-FC28-1EC5-429B-98190C26F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54145" y="5274363"/>
                <a:ext cx="0" cy="4968965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1" name="Rectangle 6232">
                <a:extLst>
                  <a:ext uri="{FF2B5EF4-FFF2-40B4-BE49-F238E27FC236}">
                    <a16:creationId xmlns:a16="http://schemas.microsoft.com/office/drawing/2014/main" id="{06D98F3E-8D27-B4FB-B123-F97512BB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682" y="4740218"/>
                <a:ext cx="1538883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Plastic Debris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Removal Costs </a:t>
                </a:r>
                <a:endPara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82" name="Rectangle 6232">
                <a:extLst>
                  <a:ext uri="{FF2B5EF4-FFF2-40B4-BE49-F238E27FC236}">
                    <a16:creationId xmlns:a16="http://schemas.microsoft.com/office/drawing/2014/main" id="{DD96CEF4-C4A9-7EC4-E8E1-C27CABD26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5179" y="4863329"/>
                <a:ext cx="111485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Plastic Tax </a:t>
                </a:r>
              </a:p>
            </p:txBody>
          </p:sp>
          <p:sp>
            <p:nvSpPr>
              <p:cNvPr id="12083" name="Rectangle 6232">
                <a:extLst>
                  <a:ext uri="{FF2B5EF4-FFF2-40B4-BE49-F238E27FC236}">
                    <a16:creationId xmlns:a16="http://schemas.microsoft.com/office/drawing/2014/main" id="{611B003F-DE72-32DD-7FDA-26DF64340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3700" y="4740218"/>
                <a:ext cx="1525546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Landfill Tipping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600" b="1" dirty="0">
                    <a:solidFill>
                      <a:srgbClr val="000000"/>
                    </a:solidFill>
                  </a:rPr>
                  <a:t>Fees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86" name="Rectangle 6233">
                <a:extLst>
                  <a:ext uri="{FF2B5EF4-FFF2-40B4-BE49-F238E27FC236}">
                    <a16:creationId xmlns:a16="http://schemas.microsoft.com/office/drawing/2014/main" id="{1AA2FA0E-DDFB-DF9F-B40F-A08559E4E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523603" y="7706571"/>
                <a:ext cx="65146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Yea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r</a:t>
                </a:r>
                <a:endPara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DD9E149B-7339-434E-9475-1212BD45D0DA}"/>
                </a:ext>
              </a:extLst>
            </p:cNvPr>
            <p:cNvSpPr txBox="1"/>
            <p:nvPr/>
          </p:nvSpPr>
          <p:spPr>
            <a:xfrm>
              <a:off x="1317168" y="-1786619"/>
              <a:ext cx="993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60998824-C068-44C3-BA0F-D7D2245FF530}"/>
                </a:ext>
              </a:extLst>
            </p:cNvPr>
            <p:cNvSpPr txBox="1"/>
            <p:nvPr/>
          </p:nvSpPr>
          <p:spPr>
            <a:xfrm>
              <a:off x="1317250" y="4667366"/>
              <a:ext cx="993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07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1AB67-2CF2-F10D-9EBD-4552BCCE01FE}"/>
              </a:ext>
            </a:extLst>
          </p:cNvPr>
          <p:cNvGrpSpPr/>
          <p:nvPr/>
        </p:nvGrpSpPr>
        <p:grpSpPr>
          <a:xfrm>
            <a:off x="2158335" y="772726"/>
            <a:ext cx="6989230" cy="5682986"/>
            <a:chOff x="2158335" y="772726"/>
            <a:chExt cx="6989230" cy="5682986"/>
          </a:xfrm>
        </p:grpSpPr>
        <p:sp>
          <p:nvSpPr>
            <p:cNvPr id="88" name="Rectangle 8">
              <a:extLst>
                <a:ext uri="{FF2B5EF4-FFF2-40B4-BE49-F238E27FC236}">
                  <a16:creationId xmlns:a16="http://schemas.microsoft.com/office/drawing/2014/main" id="{525BC492-5B71-FE88-F722-AE3BA60E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472" y="5480277"/>
              <a:ext cx="966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A2D13131-6D61-3516-B0E6-CAA199396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209" y="5437415"/>
              <a:ext cx="911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0">
              <a:extLst>
                <a:ext uri="{FF2B5EF4-FFF2-40B4-BE49-F238E27FC236}">
                  <a16:creationId xmlns:a16="http://schemas.microsoft.com/office/drawing/2014/main" id="{5C2DCD1F-381A-B392-06A6-3F2E537DD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972" y="5396140"/>
              <a:ext cx="3651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11">
              <a:extLst>
                <a:ext uri="{FF2B5EF4-FFF2-40B4-BE49-F238E27FC236}">
                  <a16:creationId xmlns:a16="http://schemas.microsoft.com/office/drawing/2014/main" id="{7C4D7E24-8519-BE7A-0E74-FDD9FB42C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884" y="5351690"/>
              <a:ext cx="3476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2">
              <a:extLst>
                <a:ext uri="{FF2B5EF4-FFF2-40B4-BE49-F238E27FC236}">
                  <a16:creationId xmlns:a16="http://schemas.microsoft.com/office/drawing/2014/main" id="{F3DD226D-37A4-DF20-8F19-66050C3C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709" y="5310415"/>
              <a:ext cx="323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13">
              <a:extLst>
                <a:ext uri="{FF2B5EF4-FFF2-40B4-BE49-F238E27FC236}">
                  <a16:creationId xmlns:a16="http://schemas.microsoft.com/office/drawing/2014/main" id="{13D42302-CB11-6216-8EB1-8321493E0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409" y="5269140"/>
              <a:ext cx="295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14">
              <a:extLst>
                <a:ext uri="{FF2B5EF4-FFF2-40B4-BE49-F238E27FC236}">
                  <a16:creationId xmlns:a16="http://schemas.microsoft.com/office/drawing/2014/main" id="{1242B103-52DD-C86A-8BE0-4A8E0FD84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7834" y="5226277"/>
              <a:ext cx="1162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15">
              <a:extLst>
                <a:ext uri="{FF2B5EF4-FFF2-40B4-BE49-F238E27FC236}">
                  <a16:creationId xmlns:a16="http://schemas.microsoft.com/office/drawing/2014/main" id="{8BFEE087-A99E-15AD-F042-B0B412391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834" y="5185002"/>
              <a:ext cx="460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16">
              <a:extLst>
                <a:ext uri="{FF2B5EF4-FFF2-40B4-BE49-F238E27FC236}">
                  <a16:creationId xmlns:a16="http://schemas.microsoft.com/office/drawing/2014/main" id="{4B78AEEB-B993-75E2-2AD9-554CF017E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684" y="5142140"/>
              <a:ext cx="860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7">
              <a:extLst>
                <a:ext uri="{FF2B5EF4-FFF2-40B4-BE49-F238E27FC236}">
                  <a16:creationId xmlns:a16="http://schemas.microsoft.com/office/drawing/2014/main" id="{64148B1A-7737-F4C1-1B84-444964360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534" y="5099277"/>
              <a:ext cx="3556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18">
              <a:extLst>
                <a:ext uri="{FF2B5EF4-FFF2-40B4-BE49-F238E27FC236}">
                  <a16:creationId xmlns:a16="http://schemas.microsoft.com/office/drawing/2014/main" id="{EC9398CC-8382-8302-E1A1-27665DAB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834" y="5058002"/>
              <a:ext cx="430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19">
              <a:extLst>
                <a:ext uri="{FF2B5EF4-FFF2-40B4-BE49-F238E27FC236}">
                  <a16:creationId xmlns:a16="http://schemas.microsoft.com/office/drawing/2014/main" id="{E8D2ACF8-5B4B-0EFE-47C2-1B15522FD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009" y="5016727"/>
              <a:ext cx="447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0">
              <a:extLst>
                <a:ext uri="{FF2B5EF4-FFF2-40B4-BE49-F238E27FC236}">
                  <a16:creationId xmlns:a16="http://schemas.microsoft.com/office/drawing/2014/main" id="{498C4C7B-8A2A-119E-5F0E-F24952DE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822" y="4972277"/>
              <a:ext cx="12414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75302AC0-C099-B85D-37F9-F4B695D42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072" y="4931002"/>
              <a:ext cx="3698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22">
              <a:extLst>
                <a:ext uri="{FF2B5EF4-FFF2-40B4-BE49-F238E27FC236}">
                  <a16:creationId xmlns:a16="http://schemas.microsoft.com/office/drawing/2014/main" id="{5D6C3226-E76E-1DFA-71A2-ACE0EC9F4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022" y="4889727"/>
              <a:ext cx="461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B2899064-6359-5D52-C589-A5FEC9E1F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947" y="4846865"/>
              <a:ext cx="3587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4">
              <a:extLst>
                <a:ext uri="{FF2B5EF4-FFF2-40B4-BE49-F238E27FC236}">
                  <a16:creationId xmlns:a16="http://schemas.microsoft.com/office/drawing/2014/main" id="{7122151B-B333-0764-02E4-6639D1A8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709" y="4804002"/>
              <a:ext cx="433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25">
              <a:extLst>
                <a:ext uri="{FF2B5EF4-FFF2-40B4-BE49-F238E27FC236}">
                  <a16:creationId xmlns:a16="http://schemas.microsoft.com/office/drawing/2014/main" id="{9BC4C7CF-25A4-FAF4-3D6B-DD137A24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072" y="4762727"/>
              <a:ext cx="563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6">
              <a:extLst>
                <a:ext uri="{FF2B5EF4-FFF2-40B4-BE49-F238E27FC236}">
                  <a16:creationId xmlns:a16="http://schemas.microsoft.com/office/drawing/2014/main" id="{6ACB6F41-544D-D6B0-5A20-CEFBA4AD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534" y="4719865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7">
              <a:extLst>
                <a:ext uri="{FF2B5EF4-FFF2-40B4-BE49-F238E27FC236}">
                  <a16:creationId xmlns:a16="http://schemas.microsoft.com/office/drawing/2014/main" id="{F9852490-FCDF-C246-A521-33674EA12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247" y="4678590"/>
              <a:ext cx="368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8">
              <a:extLst>
                <a:ext uri="{FF2B5EF4-FFF2-40B4-BE49-F238E27FC236}">
                  <a16:creationId xmlns:a16="http://schemas.microsoft.com/office/drawing/2014/main" id="{7A572AB3-F9B3-FC2D-0778-FD969B3AA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659" y="4637315"/>
              <a:ext cx="5238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9">
              <a:extLst>
                <a:ext uri="{FF2B5EF4-FFF2-40B4-BE49-F238E27FC236}">
                  <a16:creationId xmlns:a16="http://schemas.microsoft.com/office/drawing/2014/main" id="{17237D46-ED13-F6FB-EE25-9B98B150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709" y="4592865"/>
              <a:ext cx="954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">
              <a:extLst>
                <a:ext uri="{FF2B5EF4-FFF2-40B4-BE49-F238E27FC236}">
                  <a16:creationId xmlns:a16="http://schemas.microsoft.com/office/drawing/2014/main" id="{6BC19C30-36E9-B9EA-ED07-32738EF7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597" y="4551590"/>
              <a:ext cx="430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31">
              <a:extLst>
                <a:ext uri="{FF2B5EF4-FFF2-40B4-BE49-F238E27FC236}">
                  <a16:creationId xmlns:a16="http://schemas.microsoft.com/office/drawing/2014/main" id="{99827E71-8EED-6499-CC97-5D495726B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809" y="4510315"/>
              <a:ext cx="625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2">
              <a:extLst>
                <a:ext uri="{FF2B5EF4-FFF2-40B4-BE49-F238E27FC236}">
                  <a16:creationId xmlns:a16="http://schemas.microsoft.com/office/drawing/2014/main" id="{FD831FC7-2DE1-563F-5890-5AF4B696F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884" y="4467452"/>
              <a:ext cx="947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33">
              <a:extLst>
                <a:ext uri="{FF2B5EF4-FFF2-40B4-BE49-F238E27FC236}">
                  <a16:creationId xmlns:a16="http://schemas.microsoft.com/office/drawing/2014/main" id="{6D0E43EE-3F78-1CD5-31E5-DBA843DDB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597" y="4424590"/>
              <a:ext cx="312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34">
              <a:extLst>
                <a:ext uri="{FF2B5EF4-FFF2-40B4-BE49-F238E27FC236}">
                  <a16:creationId xmlns:a16="http://schemas.microsoft.com/office/drawing/2014/main" id="{A14BCB31-672A-4310-BFEE-22762A226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484" y="4381727"/>
              <a:ext cx="4476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5">
              <a:extLst>
                <a:ext uri="{FF2B5EF4-FFF2-40B4-BE49-F238E27FC236}">
                  <a16:creationId xmlns:a16="http://schemas.microsoft.com/office/drawing/2014/main" id="{4712599E-E328-2B4A-C607-239EFADA1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059" y="4340452"/>
              <a:ext cx="942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6">
              <a:extLst>
                <a:ext uri="{FF2B5EF4-FFF2-40B4-BE49-F238E27FC236}">
                  <a16:creationId xmlns:a16="http://schemas.microsoft.com/office/drawing/2014/main" id="{AE8C67C0-49A2-A418-42EC-1E8128F40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722" y="4299177"/>
              <a:ext cx="903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7">
              <a:extLst>
                <a:ext uri="{FF2B5EF4-FFF2-40B4-BE49-F238E27FC236}">
                  <a16:creationId xmlns:a16="http://schemas.microsoft.com/office/drawing/2014/main" id="{0D1D5160-8711-0333-F55B-4158FF2C6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9609" y="4256315"/>
              <a:ext cx="747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8">
              <a:extLst>
                <a:ext uri="{FF2B5EF4-FFF2-40B4-BE49-F238E27FC236}">
                  <a16:creationId xmlns:a16="http://schemas.microsoft.com/office/drawing/2014/main" id="{04C8EDAE-877F-F40C-33AB-AA029391D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259" y="4213452"/>
              <a:ext cx="3111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9">
              <a:extLst>
                <a:ext uri="{FF2B5EF4-FFF2-40B4-BE49-F238E27FC236}">
                  <a16:creationId xmlns:a16="http://schemas.microsoft.com/office/drawing/2014/main" id="{8F29619B-AAFF-7D88-FDAA-62AD03E2C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697" y="4172177"/>
              <a:ext cx="854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0">
              <a:extLst>
                <a:ext uri="{FF2B5EF4-FFF2-40B4-BE49-F238E27FC236}">
                  <a16:creationId xmlns:a16="http://schemas.microsoft.com/office/drawing/2014/main" id="{7D069ED6-64BA-D3CE-EAEB-26DF6EDA7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009" y="4129315"/>
              <a:ext cx="4349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1">
              <a:extLst>
                <a:ext uri="{FF2B5EF4-FFF2-40B4-BE49-F238E27FC236}">
                  <a16:creationId xmlns:a16="http://schemas.microsoft.com/office/drawing/2014/main" id="{7EDE92A8-2CEA-D099-6B50-4393B5DBB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134" y="4088040"/>
              <a:ext cx="5603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2">
              <a:extLst>
                <a:ext uri="{FF2B5EF4-FFF2-40B4-BE49-F238E27FC236}">
                  <a16:creationId xmlns:a16="http://schemas.microsoft.com/office/drawing/2014/main" id="{35A92B75-AD53-7C2D-0328-DC56002B6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834" y="4045177"/>
              <a:ext cx="319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3">
              <a:extLst>
                <a:ext uri="{FF2B5EF4-FFF2-40B4-BE49-F238E27FC236}">
                  <a16:creationId xmlns:a16="http://schemas.microsoft.com/office/drawing/2014/main" id="{14418500-0CB0-26A2-10A4-7ED8E247A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934" y="4002315"/>
              <a:ext cx="4905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4">
              <a:extLst>
                <a:ext uri="{FF2B5EF4-FFF2-40B4-BE49-F238E27FC236}">
                  <a16:creationId xmlns:a16="http://schemas.microsoft.com/office/drawing/2014/main" id="{137FA5B6-348D-7DF0-C278-5DE230A93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172" y="3961040"/>
              <a:ext cx="927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5">
              <a:extLst>
                <a:ext uri="{FF2B5EF4-FFF2-40B4-BE49-F238E27FC236}">
                  <a16:creationId xmlns:a16="http://schemas.microsoft.com/office/drawing/2014/main" id="{85C5A352-AD7A-3280-6D3C-4DDFD8F88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884" y="3919765"/>
              <a:ext cx="300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6">
              <a:extLst>
                <a:ext uri="{FF2B5EF4-FFF2-40B4-BE49-F238E27FC236}">
                  <a16:creationId xmlns:a16="http://schemas.microsoft.com/office/drawing/2014/main" id="{EAEE91F3-3E7F-A490-DF09-8A1719D01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172" y="3876902"/>
              <a:ext cx="4619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7">
              <a:extLst>
                <a:ext uri="{FF2B5EF4-FFF2-40B4-BE49-F238E27FC236}">
                  <a16:creationId xmlns:a16="http://schemas.microsoft.com/office/drawing/2014/main" id="{EBAB42E8-68CA-07F9-9AF6-96C8B0D9C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0434" y="3834040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8">
              <a:extLst>
                <a:ext uri="{FF2B5EF4-FFF2-40B4-BE49-F238E27FC236}">
                  <a16:creationId xmlns:a16="http://schemas.microsoft.com/office/drawing/2014/main" id="{0EFD4A6B-8AF6-CE7F-73C3-90681B6A2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984" y="3792765"/>
              <a:ext cx="792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9">
              <a:extLst>
                <a:ext uri="{FF2B5EF4-FFF2-40B4-BE49-F238E27FC236}">
                  <a16:creationId xmlns:a16="http://schemas.microsoft.com/office/drawing/2014/main" id="{15FC4FCD-8883-D644-A093-B33AD07D6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884" y="3749902"/>
              <a:ext cx="546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50">
              <a:extLst>
                <a:ext uri="{FF2B5EF4-FFF2-40B4-BE49-F238E27FC236}">
                  <a16:creationId xmlns:a16="http://schemas.microsoft.com/office/drawing/2014/main" id="{B919F9A1-75EA-1BB1-FA52-2ED7038A5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522" y="3708627"/>
              <a:ext cx="9175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51">
              <a:extLst>
                <a:ext uri="{FF2B5EF4-FFF2-40B4-BE49-F238E27FC236}">
                  <a16:creationId xmlns:a16="http://schemas.microsoft.com/office/drawing/2014/main" id="{10E076B5-4F49-6D36-316D-9BFD57D67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509" y="3665765"/>
              <a:ext cx="617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52">
              <a:extLst>
                <a:ext uri="{FF2B5EF4-FFF2-40B4-BE49-F238E27FC236}">
                  <a16:creationId xmlns:a16="http://schemas.microsoft.com/office/drawing/2014/main" id="{E5B5EA0E-02D8-565B-A3B4-F3A4CF370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409" y="3622902"/>
              <a:ext cx="495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53">
              <a:extLst>
                <a:ext uri="{FF2B5EF4-FFF2-40B4-BE49-F238E27FC236}">
                  <a16:creationId xmlns:a16="http://schemas.microsoft.com/office/drawing/2014/main" id="{8DFD8D5C-ECCF-3042-7FEE-31B5FDE62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697" y="3581627"/>
              <a:ext cx="912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54">
              <a:extLst>
                <a:ext uri="{FF2B5EF4-FFF2-40B4-BE49-F238E27FC236}">
                  <a16:creationId xmlns:a16="http://schemas.microsoft.com/office/drawing/2014/main" id="{C6A5CE45-055D-4C4E-0277-3503D26B9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709" y="3540352"/>
              <a:ext cx="3032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55">
              <a:extLst>
                <a:ext uri="{FF2B5EF4-FFF2-40B4-BE49-F238E27FC236}">
                  <a16:creationId xmlns:a16="http://schemas.microsoft.com/office/drawing/2014/main" id="{932FE148-4AB5-1DBB-4E35-56E72609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909" y="3495902"/>
              <a:ext cx="858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56">
              <a:extLst>
                <a:ext uri="{FF2B5EF4-FFF2-40B4-BE49-F238E27FC236}">
                  <a16:creationId xmlns:a16="http://schemas.microsoft.com/office/drawing/2014/main" id="{D43A9450-6C0C-E713-D2D2-C0E373F7F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872" y="3454627"/>
              <a:ext cx="908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57">
              <a:extLst>
                <a:ext uri="{FF2B5EF4-FFF2-40B4-BE49-F238E27FC236}">
                  <a16:creationId xmlns:a16="http://schemas.microsoft.com/office/drawing/2014/main" id="{CF8AADA1-A829-8276-CE4E-913F1F7CB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472" y="3411765"/>
              <a:ext cx="298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58">
              <a:extLst>
                <a:ext uri="{FF2B5EF4-FFF2-40B4-BE49-F238E27FC236}">
                  <a16:creationId xmlns:a16="http://schemas.microsoft.com/office/drawing/2014/main" id="{0AFC3FFC-F5F9-3084-D431-6D1FC30DE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434" y="3370490"/>
              <a:ext cx="830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59">
              <a:extLst>
                <a:ext uri="{FF2B5EF4-FFF2-40B4-BE49-F238E27FC236}">
                  <a16:creationId xmlns:a16="http://schemas.microsoft.com/office/drawing/2014/main" id="{BB68990D-D592-8815-5BB4-DCAF59837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047" y="3329215"/>
              <a:ext cx="903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60">
              <a:extLst>
                <a:ext uri="{FF2B5EF4-FFF2-40B4-BE49-F238E27FC236}">
                  <a16:creationId xmlns:a16="http://schemas.microsoft.com/office/drawing/2014/main" id="{DF726298-5048-3516-6576-7CFA4BE98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934" y="3284765"/>
              <a:ext cx="5762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61">
              <a:extLst>
                <a:ext uri="{FF2B5EF4-FFF2-40B4-BE49-F238E27FC236}">
                  <a16:creationId xmlns:a16="http://schemas.microsoft.com/office/drawing/2014/main" id="{C4F198A9-5547-B303-4B09-FC423615A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372" y="3243490"/>
              <a:ext cx="473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62">
              <a:extLst>
                <a:ext uri="{FF2B5EF4-FFF2-40B4-BE49-F238E27FC236}">
                  <a16:creationId xmlns:a16="http://schemas.microsoft.com/office/drawing/2014/main" id="{6ACC4556-E852-C9EE-FCF6-10AF39128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222" y="3202215"/>
              <a:ext cx="709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63">
              <a:extLst>
                <a:ext uri="{FF2B5EF4-FFF2-40B4-BE49-F238E27FC236}">
                  <a16:creationId xmlns:a16="http://schemas.microsoft.com/office/drawing/2014/main" id="{547B6B9E-92AD-31C3-D5EA-D1EEDE290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822" y="3159352"/>
              <a:ext cx="635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FE885A6A-1C80-5100-29F3-4DC53301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897" y="3116490"/>
              <a:ext cx="457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65">
              <a:extLst>
                <a:ext uri="{FF2B5EF4-FFF2-40B4-BE49-F238E27FC236}">
                  <a16:creationId xmlns:a16="http://schemas.microsoft.com/office/drawing/2014/main" id="{90D0BDC9-6997-1C98-5873-62A404AB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397" y="3075215"/>
              <a:ext cx="728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66">
              <a:extLst>
                <a:ext uri="{FF2B5EF4-FFF2-40B4-BE49-F238E27FC236}">
                  <a16:creationId xmlns:a16="http://schemas.microsoft.com/office/drawing/2014/main" id="{41BCE7BC-4315-7D24-597F-D5A8E3061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997" y="3032352"/>
              <a:ext cx="595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67">
              <a:extLst>
                <a:ext uri="{FF2B5EF4-FFF2-40B4-BE49-F238E27FC236}">
                  <a16:creationId xmlns:a16="http://schemas.microsoft.com/office/drawing/2014/main" id="{94A56F4A-7595-5331-51D2-8DC2AD659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334" y="2991077"/>
              <a:ext cx="350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68">
              <a:extLst>
                <a:ext uri="{FF2B5EF4-FFF2-40B4-BE49-F238E27FC236}">
                  <a16:creationId xmlns:a16="http://schemas.microsoft.com/office/drawing/2014/main" id="{E2048A65-5D1E-B517-EC96-E81F664DC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397" y="2948215"/>
              <a:ext cx="774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69">
              <a:extLst>
                <a:ext uri="{FF2B5EF4-FFF2-40B4-BE49-F238E27FC236}">
                  <a16:creationId xmlns:a16="http://schemas.microsoft.com/office/drawing/2014/main" id="{B2CD23E3-37B1-F7ED-544E-E3C9FC8ED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947" y="2905352"/>
              <a:ext cx="998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70">
              <a:extLst>
                <a:ext uri="{FF2B5EF4-FFF2-40B4-BE49-F238E27FC236}">
                  <a16:creationId xmlns:a16="http://schemas.microsoft.com/office/drawing/2014/main" id="{D6252A3E-14EB-A1D1-17B7-C666C1494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184" y="2864077"/>
              <a:ext cx="434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71">
              <a:extLst>
                <a:ext uri="{FF2B5EF4-FFF2-40B4-BE49-F238E27FC236}">
                  <a16:creationId xmlns:a16="http://schemas.microsoft.com/office/drawing/2014/main" id="{FF6D57B5-034A-D90F-2C44-32D33A93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572" y="2822802"/>
              <a:ext cx="800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72">
              <a:extLst>
                <a:ext uri="{FF2B5EF4-FFF2-40B4-BE49-F238E27FC236}">
                  <a16:creationId xmlns:a16="http://schemas.microsoft.com/office/drawing/2014/main" id="{B89C9B5B-3DA7-7FEE-84B3-5635A3324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522" y="2779940"/>
              <a:ext cx="10033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73">
              <a:extLst>
                <a:ext uri="{FF2B5EF4-FFF2-40B4-BE49-F238E27FC236}">
                  <a16:creationId xmlns:a16="http://schemas.microsoft.com/office/drawing/2014/main" id="{E6BDB8EC-E9E6-33D9-7126-3D9021F2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709" y="2737077"/>
              <a:ext cx="420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74">
              <a:extLst>
                <a:ext uri="{FF2B5EF4-FFF2-40B4-BE49-F238E27FC236}">
                  <a16:creationId xmlns:a16="http://schemas.microsoft.com/office/drawing/2014/main" id="{F18CA703-8686-581F-1FE5-68250D58A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159" y="2695802"/>
              <a:ext cx="836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75">
              <a:extLst>
                <a:ext uri="{FF2B5EF4-FFF2-40B4-BE49-F238E27FC236}">
                  <a16:creationId xmlns:a16="http://schemas.microsoft.com/office/drawing/2014/main" id="{F29EE24D-5FE4-69E2-A891-82F472BD3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697" y="2652940"/>
              <a:ext cx="981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6">
              <a:extLst>
                <a:ext uri="{FF2B5EF4-FFF2-40B4-BE49-F238E27FC236}">
                  <a16:creationId xmlns:a16="http://schemas.microsoft.com/office/drawing/2014/main" id="{9AADF734-906E-438D-CD62-65D7A88F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72" y="2611665"/>
              <a:ext cx="412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7">
              <a:extLst>
                <a:ext uri="{FF2B5EF4-FFF2-40B4-BE49-F238E27FC236}">
                  <a16:creationId xmlns:a16="http://schemas.microsoft.com/office/drawing/2014/main" id="{2DE1B4C2-0A84-A025-1F5E-C2839268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334" y="2568802"/>
              <a:ext cx="758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8">
              <a:extLst>
                <a:ext uri="{FF2B5EF4-FFF2-40B4-BE49-F238E27FC236}">
                  <a16:creationId xmlns:a16="http://schemas.microsoft.com/office/drawing/2014/main" id="{B7BC3D04-9179-354E-065B-9E8E59C34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222" y="2525940"/>
              <a:ext cx="903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79">
              <a:extLst>
                <a:ext uri="{FF2B5EF4-FFF2-40B4-BE49-F238E27FC236}">
                  <a16:creationId xmlns:a16="http://schemas.microsoft.com/office/drawing/2014/main" id="{75CC5746-754D-02CD-C272-1F9CE8FFD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309" y="2484665"/>
              <a:ext cx="312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80">
              <a:extLst>
                <a:ext uri="{FF2B5EF4-FFF2-40B4-BE49-F238E27FC236}">
                  <a16:creationId xmlns:a16="http://schemas.microsoft.com/office/drawing/2014/main" id="{2EE0B70E-18FD-FAC6-5CFA-89E6FB949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922" y="2441802"/>
              <a:ext cx="742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81">
              <a:extLst>
                <a:ext uri="{FF2B5EF4-FFF2-40B4-BE49-F238E27FC236}">
                  <a16:creationId xmlns:a16="http://schemas.microsoft.com/office/drawing/2014/main" id="{FCA38AD5-768F-77E8-A2C2-7726ACA2A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222" y="2400527"/>
              <a:ext cx="7270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82">
              <a:extLst>
                <a:ext uri="{FF2B5EF4-FFF2-40B4-BE49-F238E27FC236}">
                  <a16:creationId xmlns:a16="http://schemas.microsoft.com/office/drawing/2014/main" id="{3218614E-B7AF-A66C-7798-821CA0B39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322" y="2357665"/>
              <a:ext cx="307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83">
              <a:extLst>
                <a:ext uri="{FF2B5EF4-FFF2-40B4-BE49-F238E27FC236}">
                  <a16:creationId xmlns:a16="http://schemas.microsoft.com/office/drawing/2014/main" id="{99C42C83-2C93-90DA-DD01-437AF97F8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097" y="2314802"/>
              <a:ext cx="727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84">
              <a:extLst>
                <a:ext uri="{FF2B5EF4-FFF2-40B4-BE49-F238E27FC236}">
                  <a16:creationId xmlns:a16="http://schemas.microsoft.com/office/drawing/2014/main" id="{5994C345-84EE-6E8B-1885-5900423F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459" y="2273527"/>
              <a:ext cx="941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85">
              <a:extLst>
                <a:ext uri="{FF2B5EF4-FFF2-40B4-BE49-F238E27FC236}">
                  <a16:creationId xmlns:a16="http://schemas.microsoft.com/office/drawing/2014/main" id="{FE7CF9C3-05B5-E0EE-EB02-13C41C8FC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522" y="2232252"/>
              <a:ext cx="395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86">
              <a:extLst>
                <a:ext uri="{FF2B5EF4-FFF2-40B4-BE49-F238E27FC236}">
                  <a16:creationId xmlns:a16="http://schemas.microsoft.com/office/drawing/2014/main" id="{AC8D2AFF-CFB7-C95C-159E-93AA4C8A3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609" y="2187802"/>
              <a:ext cx="6778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87">
              <a:extLst>
                <a:ext uri="{FF2B5EF4-FFF2-40B4-BE49-F238E27FC236}">
                  <a16:creationId xmlns:a16="http://schemas.microsoft.com/office/drawing/2014/main" id="{EB076AEF-F5B8-7779-2461-ABE217440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734" y="2146527"/>
              <a:ext cx="863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88">
              <a:extLst>
                <a:ext uri="{FF2B5EF4-FFF2-40B4-BE49-F238E27FC236}">
                  <a16:creationId xmlns:a16="http://schemas.microsoft.com/office/drawing/2014/main" id="{B56BB188-126B-2C25-D713-3D92708D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872" y="2105252"/>
              <a:ext cx="373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89">
              <a:extLst>
                <a:ext uri="{FF2B5EF4-FFF2-40B4-BE49-F238E27FC236}">
                  <a16:creationId xmlns:a16="http://schemas.microsoft.com/office/drawing/2014/main" id="{E8248770-D755-67A2-6E5A-7264D2FBD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272" y="2062390"/>
              <a:ext cx="698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90">
              <a:extLst>
                <a:ext uri="{FF2B5EF4-FFF2-40B4-BE49-F238E27FC236}">
                  <a16:creationId xmlns:a16="http://schemas.microsoft.com/office/drawing/2014/main" id="{73AB6F22-3DF5-C09A-ABF2-23215E577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922" y="2021115"/>
              <a:ext cx="806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91">
              <a:extLst>
                <a:ext uri="{FF2B5EF4-FFF2-40B4-BE49-F238E27FC236}">
                  <a16:creationId xmlns:a16="http://schemas.microsoft.com/office/drawing/2014/main" id="{3A946129-443F-5617-2927-ABE748518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09" y="1978252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92">
              <a:extLst>
                <a:ext uri="{FF2B5EF4-FFF2-40B4-BE49-F238E27FC236}">
                  <a16:creationId xmlns:a16="http://schemas.microsoft.com/office/drawing/2014/main" id="{5DBA562E-3C9C-19A4-5B54-E57427BAD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859" y="1935390"/>
              <a:ext cx="685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93">
              <a:extLst>
                <a:ext uri="{FF2B5EF4-FFF2-40B4-BE49-F238E27FC236}">
                  <a16:creationId xmlns:a16="http://schemas.microsoft.com/office/drawing/2014/main" id="{78B32FC1-48AE-1965-9751-435338290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397" y="1894115"/>
              <a:ext cx="882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94">
              <a:extLst>
                <a:ext uri="{FF2B5EF4-FFF2-40B4-BE49-F238E27FC236}">
                  <a16:creationId xmlns:a16="http://schemas.microsoft.com/office/drawing/2014/main" id="{F7FB1ACD-8297-CA56-AF58-2E972A28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572" y="1852840"/>
              <a:ext cx="3651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95">
              <a:extLst>
                <a:ext uri="{FF2B5EF4-FFF2-40B4-BE49-F238E27FC236}">
                  <a16:creationId xmlns:a16="http://schemas.microsoft.com/office/drawing/2014/main" id="{631C2A81-A7CF-B254-0BC7-A54724DD6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034" y="1808390"/>
              <a:ext cx="669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96">
              <a:extLst>
                <a:ext uri="{FF2B5EF4-FFF2-40B4-BE49-F238E27FC236}">
                  <a16:creationId xmlns:a16="http://schemas.microsoft.com/office/drawing/2014/main" id="{AE57461E-FA2B-3DB6-B967-B199EE917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159" y="1767115"/>
              <a:ext cx="841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97">
              <a:extLst>
                <a:ext uri="{FF2B5EF4-FFF2-40B4-BE49-F238E27FC236}">
                  <a16:creationId xmlns:a16="http://schemas.microsoft.com/office/drawing/2014/main" id="{EC5A093E-5B7D-1D99-4F96-E6B94B12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6922" y="1725840"/>
              <a:ext cx="342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98">
              <a:extLst>
                <a:ext uri="{FF2B5EF4-FFF2-40B4-BE49-F238E27FC236}">
                  <a16:creationId xmlns:a16="http://schemas.microsoft.com/office/drawing/2014/main" id="{0AF40F1A-2C16-B52B-A026-012A6202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622" y="1682977"/>
              <a:ext cx="6572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99">
              <a:extLst>
                <a:ext uri="{FF2B5EF4-FFF2-40B4-BE49-F238E27FC236}">
                  <a16:creationId xmlns:a16="http://schemas.microsoft.com/office/drawing/2014/main" id="{B6F6E149-B29C-B9BE-80B9-E3A40B977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3734" y="1640115"/>
              <a:ext cx="468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100">
              <a:extLst>
                <a:ext uri="{FF2B5EF4-FFF2-40B4-BE49-F238E27FC236}">
                  <a16:creationId xmlns:a16="http://schemas.microsoft.com/office/drawing/2014/main" id="{E10CE281-B190-58E9-8BC9-1AEB374A8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997" y="1598840"/>
              <a:ext cx="247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101">
              <a:extLst>
                <a:ext uri="{FF2B5EF4-FFF2-40B4-BE49-F238E27FC236}">
                  <a16:creationId xmlns:a16="http://schemas.microsoft.com/office/drawing/2014/main" id="{461BE663-5DD0-532E-29CD-10E1EDB06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209" y="1555977"/>
              <a:ext cx="644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02">
              <a:extLst>
                <a:ext uri="{FF2B5EF4-FFF2-40B4-BE49-F238E27FC236}">
                  <a16:creationId xmlns:a16="http://schemas.microsoft.com/office/drawing/2014/main" id="{65339C15-1512-ABB8-2AB8-E0325C086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272" y="1514702"/>
              <a:ext cx="757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03">
              <a:extLst>
                <a:ext uri="{FF2B5EF4-FFF2-40B4-BE49-F238E27FC236}">
                  <a16:creationId xmlns:a16="http://schemas.microsoft.com/office/drawing/2014/main" id="{ECED5170-A26C-944C-64C2-8346BF20C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222" y="1471840"/>
              <a:ext cx="217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104">
              <a:extLst>
                <a:ext uri="{FF2B5EF4-FFF2-40B4-BE49-F238E27FC236}">
                  <a16:creationId xmlns:a16="http://schemas.microsoft.com/office/drawing/2014/main" id="{7F493F81-6ABA-12AB-1915-59C7981F4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797" y="1428977"/>
              <a:ext cx="631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05">
              <a:extLst>
                <a:ext uri="{FF2B5EF4-FFF2-40B4-BE49-F238E27FC236}">
                  <a16:creationId xmlns:a16="http://schemas.microsoft.com/office/drawing/2014/main" id="{955E5869-9FBE-A76B-BC73-0EE56F81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597" y="1387702"/>
              <a:ext cx="404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06">
              <a:extLst>
                <a:ext uri="{FF2B5EF4-FFF2-40B4-BE49-F238E27FC236}">
                  <a16:creationId xmlns:a16="http://schemas.microsoft.com/office/drawing/2014/main" id="{94E0E1BE-F8B7-B837-17B4-A2D4AF1AA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984" y="1344840"/>
              <a:ext cx="2079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07">
              <a:extLst>
                <a:ext uri="{FF2B5EF4-FFF2-40B4-BE49-F238E27FC236}">
                  <a16:creationId xmlns:a16="http://schemas.microsoft.com/office/drawing/2014/main" id="{1E29994E-31EF-F991-D6A8-1945466E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384" y="1303565"/>
              <a:ext cx="6191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08">
              <a:extLst>
                <a:ext uri="{FF2B5EF4-FFF2-40B4-BE49-F238E27FC236}">
                  <a16:creationId xmlns:a16="http://schemas.microsoft.com/office/drawing/2014/main" id="{42E5E40F-A280-82A4-D639-36BEA3B7E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097" y="1260702"/>
              <a:ext cx="773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09">
              <a:extLst>
                <a:ext uri="{FF2B5EF4-FFF2-40B4-BE49-F238E27FC236}">
                  <a16:creationId xmlns:a16="http://schemas.microsoft.com/office/drawing/2014/main" id="{412D7014-7783-D08B-8B5B-551CBE02B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284" y="1217840"/>
              <a:ext cx="2238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10">
              <a:extLst>
                <a:ext uri="{FF2B5EF4-FFF2-40B4-BE49-F238E27FC236}">
                  <a16:creationId xmlns:a16="http://schemas.microsoft.com/office/drawing/2014/main" id="{C7F3BAC7-72BB-4927-29A8-224DD9BE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972" y="1176565"/>
              <a:ext cx="608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11">
              <a:extLst>
                <a:ext uri="{FF2B5EF4-FFF2-40B4-BE49-F238E27FC236}">
                  <a16:creationId xmlns:a16="http://schemas.microsoft.com/office/drawing/2014/main" id="{8A6A65B4-A96A-4643-D2B6-94F5B5CCE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834" y="1135290"/>
              <a:ext cx="4159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12">
              <a:extLst>
                <a:ext uri="{FF2B5EF4-FFF2-40B4-BE49-F238E27FC236}">
                  <a16:creationId xmlns:a16="http://schemas.microsoft.com/office/drawing/2014/main" id="{EA6D4CD0-5083-D4C4-8B50-6E906B83B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8822" y="1092427"/>
              <a:ext cx="381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13">
              <a:extLst>
                <a:ext uri="{FF2B5EF4-FFF2-40B4-BE49-F238E27FC236}">
                  <a16:creationId xmlns:a16="http://schemas.microsoft.com/office/drawing/2014/main" id="{B37933F5-2B3E-811D-7036-A6AEED02A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147" y="1049565"/>
              <a:ext cx="593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14">
              <a:extLst>
                <a:ext uri="{FF2B5EF4-FFF2-40B4-BE49-F238E27FC236}">
                  <a16:creationId xmlns:a16="http://schemas.microsoft.com/office/drawing/2014/main" id="{7C1FD6E6-2CD9-49FB-D868-6F55A16F5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659" y="1008290"/>
              <a:ext cx="419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15">
              <a:extLst>
                <a:ext uri="{FF2B5EF4-FFF2-40B4-BE49-F238E27FC236}">
                  <a16:creationId xmlns:a16="http://schemas.microsoft.com/office/drawing/2014/main" id="{63B4868A-81DC-09EE-002E-482CBB075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859" y="965427"/>
              <a:ext cx="992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16">
              <a:extLst>
                <a:ext uri="{FF2B5EF4-FFF2-40B4-BE49-F238E27FC236}">
                  <a16:creationId xmlns:a16="http://schemas.microsoft.com/office/drawing/2014/main" id="{F7C8FB26-30D5-46C0-0D8F-5DA5B7683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734" y="924152"/>
              <a:ext cx="5826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17">
              <a:extLst>
                <a:ext uri="{FF2B5EF4-FFF2-40B4-BE49-F238E27FC236}">
                  <a16:creationId xmlns:a16="http://schemas.microsoft.com/office/drawing/2014/main" id="{C363AE01-B31E-B75C-8715-37160C84A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797" y="881290"/>
              <a:ext cx="677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18">
              <a:extLst>
                <a:ext uri="{FF2B5EF4-FFF2-40B4-BE49-F238E27FC236}">
                  <a16:creationId xmlns:a16="http://schemas.microsoft.com/office/drawing/2014/main" id="{BB50770A-DCEB-0E98-0BD3-A95DD304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584" y="838427"/>
              <a:ext cx="552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122">
              <a:extLst>
                <a:ext uri="{FF2B5EF4-FFF2-40B4-BE49-F238E27FC236}">
                  <a16:creationId xmlns:a16="http://schemas.microsoft.com/office/drawing/2014/main" id="{1FFFC034-8E40-797A-1E16-D7096CAEE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109" y="54675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123">
              <a:extLst>
                <a:ext uri="{FF2B5EF4-FFF2-40B4-BE49-F238E27FC236}">
                  <a16:creationId xmlns:a16="http://schemas.microsoft.com/office/drawing/2014/main" id="{F990B7E8-A04A-DBF6-AFA1-A02CD9860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972" y="54247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124">
              <a:extLst>
                <a:ext uri="{FF2B5EF4-FFF2-40B4-BE49-F238E27FC236}">
                  <a16:creationId xmlns:a16="http://schemas.microsoft.com/office/drawing/2014/main" id="{56B76A85-34AF-3EB9-68A4-B78C1F264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284" y="53834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125">
              <a:extLst>
                <a:ext uri="{FF2B5EF4-FFF2-40B4-BE49-F238E27FC236}">
                  <a16:creationId xmlns:a16="http://schemas.microsoft.com/office/drawing/2014/main" id="{A4047004-5A0F-CBEF-8CA1-E28C5BEBE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609" y="53405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126">
              <a:extLst>
                <a:ext uri="{FF2B5EF4-FFF2-40B4-BE49-F238E27FC236}">
                  <a16:creationId xmlns:a16="http://schemas.microsoft.com/office/drawing/2014/main" id="{A23B734E-4B53-0183-3E74-0B44F026D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084" y="52977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127">
              <a:extLst>
                <a:ext uri="{FF2B5EF4-FFF2-40B4-BE49-F238E27FC236}">
                  <a16:creationId xmlns:a16="http://schemas.microsoft.com/office/drawing/2014/main" id="{6852B5FD-1975-F58D-C3EF-A2E8F1C0E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259" y="52564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128">
              <a:extLst>
                <a:ext uri="{FF2B5EF4-FFF2-40B4-BE49-F238E27FC236}">
                  <a16:creationId xmlns:a16="http://schemas.microsoft.com/office/drawing/2014/main" id="{3B8B74B1-9F53-7B15-8B73-E366FD75B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197" y="52151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129">
              <a:extLst>
                <a:ext uri="{FF2B5EF4-FFF2-40B4-BE49-F238E27FC236}">
                  <a16:creationId xmlns:a16="http://schemas.microsoft.com/office/drawing/2014/main" id="{09D6868F-6D01-0C31-B851-A8F27355C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834" y="51723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130">
              <a:extLst>
                <a:ext uri="{FF2B5EF4-FFF2-40B4-BE49-F238E27FC236}">
                  <a16:creationId xmlns:a16="http://schemas.microsoft.com/office/drawing/2014/main" id="{0898793D-05C1-C134-8F43-01A3187A6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905" y="513261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131">
              <a:extLst>
                <a:ext uri="{FF2B5EF4-FFF2-40B4-BE49-F238E27FC236}">
                  <a16:creationId xmlns:a16="http://schemas.microsoft.com/office/drawing/2014/main" id="{586800EB-FCB7-C6F2-0F60-249BDDA90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959" y="50865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132">
              <a:extLst>
                <a:ext uri="{FF2B5EF4-FFF2-40B4-BE49-F238E27FC236}">
                  <a16:creationId xmlns:a16="http://schemas.microsoft.com/office/drawing/2014/main" id="{32E0F332-74F9-D6FE-0FF4-E2C597362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072" y="50453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133">
              <a:extLst>
                <a:ext uri="{FF2B5EF4-FFF2-40B4-BE49-F238E27FC236}">
                  <a16:creationId xmlns:a16="http://schemas.microsoft.com/office/drawing/2014/main" id="{BD3B92C2-54B6-8607-10CE-863F54B9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597" y="50040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134">
              <a:extLst>
                <a:ext uri="{FF2B5EF4-FFF2-40B4-BE49-F238E27FC236}">
                  <a16:creationId xmlns:a16="http://schemas.microsoft.com/office/drawing/2014/main" id="{5B9B3EAA-066C-13BF-7171-B7683C30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159" y="49611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Oval 135">
              <a:extLst>
                <a:ext uri="{FF2B5EF4-FFF2-40B4-BE49-F238E27FC236}">
                  <a16:creationId xmlns:a16="http://schemas.microsoft.com/office/drawing/2014/main" id="{D5713F93-E3F8-1462-23B7-EAF8C40AA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0434" y="49183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136">
              <a:extLst>
                <a:ext uri="{FF2B5EF4-FFF2-40B4-BE49-F238E27FC236}">
                  <a16:creationId xmlns:a16="http://schemas.microsoft.com/office/drawing/2014/main" id="{A0BCDBDA-17F2-FB84-38EA-099463AF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722" y="48770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137">
              <a:extLst>
                <a:ext uri="{FF2B5EF4-FFF2-40B4-BE49-F238E27FC236}">
                  <a16:creationId xmlns:a16="http://schemas.microsoft.com/office/drawing/2014/main" id="{3F0A6157-BE5D-D3FC-C60F-371075DB1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309" y="48341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138">
              <a:extLst>
                <a:ext uri="{FF2B5EF4-FFF2-40B4-BE49-F238E27FC236}">
                  <a16:creationId xmlns:a16="http://schemas.microsoft.com/office/drawing/2014/main" id="{AFE9D957-1A33-3F2D-4C00-BC3C06055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059" y="47928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139">
              <a:extLst>
                <a:ext uri="{FF2B5EF4-FFF2-40B4-BE49-F238E27FC236}">
                  <a16:creationId xmlns:a16="http://schemas.microsoft.com/office/drawing/2014/main" id="{CD29DB19-409B-51FA-E10F-48B52EAE8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047" y="47500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140">
              <a:extLst>
                <a:ext uri="{FF2B5EF4-FFF2-40B4-BE49-F238E27FC236}">
                  <a16:creationId xmlns:a16="http://schemas.microsoft.com/office/drawing/2014/main" id="{F99EECF6-A625-4817-BEE3-285BD222E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659" y="47071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141">
              <a:extLst>
                <a:ext uri="{FF2B5EF4-FFF2-40B4-BE49-F238E27FC236}">
                  <a16:creationId xmlns:a16="http://schemas.microsoft.com/office/drawing/2014/main" id="{FB8F1C40-A080-6443-B9A6-CC33F12A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547" y="46658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142">
              <a:extLst>
                <a:ext uri="{FF2B5EF4-FFF2-40B4-BE49-F238E27FC236}">
                  <a16:creationId xmlns:a16="http://schemas.microsoft.com/office/drawing/2014/main" id="{64042CBB-67C7-B09B-89B7-82918BDB2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697" y="46246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143">
              <a:extLst>
                <a:ext uri="{FF2B5EF4-FFF2-40B4-BE49-F238E27FC236}">
                  <a16:creationId xmlns:a16="http://schemas.microsoft.com/office/drawing/2014/main" id="{47F3B666-E0DF-D18B-AB35-EF31FC0F9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609" y="45801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144">
              <a:extLst>
                <a:ext uri="{FF2B5EF4-FFF2-40B4-BE49-F238E27FC236}">
                  <a16:creationId xmlns:a16="http://schemas.microsoft.com/office/drawing/2014/main" id="{EAB33305-3232-3A45-D256-D94B2A822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884" y="45388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145">
              <a:extLst>
                <a:ext uri="{FF2B5EF4-FFF2-40B4-BE49-F238E27FC236}">
                  <a16:creationId xmlns:a16="http://schemas.microsoft.com/office/drawing/2014/main" id="{87043E6F-AC6D-BE78-DD84-C4E4CD9A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297" y="44976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146">
              <a:extLst>
                <a:ext uri="{FF2B5EF4-FFF2-40B4-BE49-F238E27FC236}">
                  <a16:creationId xmlns:a16="http://schemas.microsoft.com/office/drawing/2014/main" id="{BB67D2DB-CB4B-74E7-FBA1-56EE3DBE3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722" y="44547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147">
              <a:extLst>
                <a:ext uri="{FF2B5EF4-FFF2-40B4-BE49-F238E27FC236}">
                  <a16:creationId xmlns:a16="http://schemas.microsoft.com/office/drawing/2014/main" id="{D71C4A62-B995-C10D-C47E-B8924EA98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022" y="44134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148">
              <a:extLst>
                <a:ext uri="{FF2B5EF4-FFF2-40B4-BE49-F238E27FC236}">
                  <a16:creationId xmlns:a16="http://schemas.microsoft.com/office/drawing/2014/main" id="{2FEEF450-A8C0-A4ED-E4EB-20A29D1E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884" y="43706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149">
              <a:extLst>
                <a:ext uri="{FF2B5EF4-FFF2-40B4-BE49-F238E27FC236}">
                  <a16:creationId xmlns:a16="http://schemas.microsoft.com/office/drawing/2014/main" id="{B2E48C72-BED5-29C6-DD23-51318733C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834" y="43277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150">
              <a:extLst>
                <a:ext uri="{FF2B5EF4-FFF2-40B4-BE49-F238E27FC236}">
                  <a16:creationId xmlns:a16="http://schemas.microsoft.com/office/drawing/2014/main" id="{A6EE3F43-588C-D3B2-C8A9-DCEFD044F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622" y="42864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151">
              <a:extLst>
                <a:ext uri="{FF2B5EF4-FFF2-40B4-BE49-F238E27FC236}">
                  <a16:creationId xmlns:a16="http://schemas.microsoft.com/office/drawing/2014/main" id="{87E8D2B0-17CE-D41F-DFFE-CAE9F3145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009" y="42452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152">
              <a:extLst>
                <a:ext uri="{FF2B5EF4-FFF2-40B4-BE49-F238E27FC236}">
                  <a16:creationId xmlns:a16="http://schemas.microsoft.com/office/drawing/2014/main" id="{7247BDEE-CFD2-3336-43B1-02893429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034" y="42007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153">
              <a:extLst>
                <a:ext uri="{FF2B5EF4-FFF2-40B4-BE49-F238E27FC236}">
                  <a16:creationId xmlns:a16="http://schemas.microsoft.com/office/drawing/2014/main" id="{EB55A3DE-41D9-0C8F-87B7-F0DE3502F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072" y="41594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154">
              <a:extLst>
                <a:ext uri="{FF2B5EF4-FFF2-40B4-BE49-F238E27FC236}">
                  <a16:creationId xmlns:a16="http://schemas.microsoft.com/office/drawing/2014/main" id="{A53BD28B-4156-7779-05A5-6091DA3BB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172" y="41166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155">
              <a:extLst>
                <a:ext uri="{FF2B5EF4-FFF2-40B4-BE49-F238E27FC236}">
                  <a16:creationId xmlns:a16="http://schemas.microsoft.com/office/drawing/2014/main" id="{D8E3713F-3674-A39A-7C28-A80AE33F7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034" y="40753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56">
              <a:extLst>
                <a:ext uri="{FF2B5EF4-FFF2-40B4-BE49-F238E27FC236}">
                  <a16:creationId xmlns:a16="http://schemas.microsoft.com/office/drawing/2014/main" id="{1D18DE13-FF12-A451-0E88-7046BBAF3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547" y="40324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57">
              <a:extLst>
                <a:ext uri="{FF2B5EF4-FFF2-40B4-BE49-F238E27FC236}">
                  <a16:creationId xmlns:a16="http://schemas.microsoft.com/office/drawing/2014/main" id="{0C00843D-E096-BB5F-E96C-12789492E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672" y="39896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58">
              <a:extLst>
                <a:ext uri="{FF2B5EF4-FFF2-40B4-BE49-F238E27FC236}">
                  <a16:creationId xmlns:a16="http://schemas.microsoft.com/office/drawing/2014/main" id="{5E28B99B-353D-E54F-EC06-7789AA8E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759" y="39483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59">
              <a:extLst>
                <a:ext uri="{FF2B5EF4-FFF2-40B4-BE49-F238E27FC236}">
                  <a16:creationId xmlns:a16="http://schemas.microsoft.com/office/drawing/2014/main" id="{19E8987A-F4AE-4F2F-3D1D-743D56999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247" y="39070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160">
              <a:extLst>
                <a:ext uri="{FF2B5EF4-FFF2-40B4-BE49-F238E27FC236}">
                  <a16:creationId xmlns:a16="http://schemas.microsoft.com/office/drawing/2014/main" id="{9F7025ED-983C-1386-8598-D0BEE370C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972" y="38642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Oval 161">
              <a:extLst>
                <a:ext uri="{FF2B5EF4-FFF2-40B4-BE49-F238E27FC236}">
                  <a16:creationId xmlns:a16="http://schemas.microsoft.com/office/drawing/2014/main" id="{AF8F3471-330F-EAFE-5F14-D9EA2669E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559" y="38213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162">
              <a:extLst>
                <a:ext uri="{FF2B5EF4-FFF2-40B4-BE49-F238E27FC236}">
                  <a16:creationId xmlns:a16="http://schemas.microsoft.com/office/drawing/2014/main" id="{BC5A0A70-B554-134D-A883-7B946ECB8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9359" y="37800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163">
              <a:extLst>
                <a:ext uri="{FF2B5EF4-FFF2-40B4-BE49-F238E27FC236}">
                  <a16:creationId xmlns:a16="http://schemas.microsoft.com/office/drawing/2014/main" id="{B47A8B65-890C-BA4C-D082-78CA6B81E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547" y="37372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164">
              <a:extLst>
                <a:ext uri="{FF2B5EF4-FFF2-40B4-BE49-F238E27FC236}">
                  <a16:creationId xmlns:a16="http://schemas.microsoft.com/office/drawing/2014/main" id="{12CBB7FB-3E15-39D3-6AA4-1BEA3105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984" y="36959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165">
              <a:extLst>
                <a:ext uri="{FF2B5EF4-FFF2-40B4-BE49-F238E27FC236}">
                  <a16:creationId xmlns:a16="http://schemas.microsoft.com/office/drawing/2014/main" id="{E68129FF-D8D5-6B80-97B4-72E7D0284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859" y="36530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166">
              <a:extLst>
                <a:ext uri="{FF2B5EF4-FFF2-40B4-BE49-F238E27FC236}">
                  <a16:creationId xmlns:a16="http://schemas.microsoft.com/office/drawing/2014/main" id="{9DB94941-976B-B002-2E11-03BB3D21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609" y="36102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Oval 167">
              <a:extLst>
                <a:ext uri="{FF2B5EF4-FFF2-40B4-BE49-F238E27FC236}">
                  <a16:creationId xmlns:a16="http://schemas.microsoft.com/office/drawing/2014/main" id="{909687FC-609C-2F67-8E7F-632A8C991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097" y="35689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Oval 168">
              <a:extLst>
                <a:ext uri="{FF2B5EF4-FFF2-40B4-BE49-F238E27FC236}">
                  <a16:creationId xmlns:a16="http://schemas.microsoft.com/office/drawing/2014/main" id="{164162B8-D684-F2B6-1A96-EA0B6C1DC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772" y="35276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Oval 169">
              <a:extLst>
                <a:ext uri="{FF2B5EF4-FFF2-40B4-BE49-F238E27FC236}">
                  <a16:creationId xmlns:a16="http://schemas.microsoft.com/office/drawing/2014/main" id="{727CCE6F-B5A8-98DE-84D8-999D7B2E2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909" y="34847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Oval 170">
              <a:extLst>
                <a:ext uri="{FF2B5EF4-FFF2-40B4-BE49-F238E27FC236}">
                  <a16:creationId xmlns:a16="http://schemas.microsoft.com/office/drawing/2014/main" id="{02B2203F-7201-E370-41B2-8AD490C2D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209" y="34419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171">
              <a:extLst>
                <a:ext uri="{FF2B5EF4-FFF2-40B4-BE49-F238E27FC236}">
                  <a16:creationId xmlns:a16="http://schemas.microsoft.com/office/drawing/2014/main" id="{AFCD272C-FC99-27E3-769B-5600366CB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534" y="34006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172">
              <a:extLst>
                <a:ext uri="{FF2B5EF4-FFF2-40B4-BE49-F238E27FC236}">
                  <a16:creationId xmlns:a16="http://schemas.microsoft.com/office/drawing/2014/main" id="{7F775375-DC75-5C83-D03C-AB15267E5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2672" y="33577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Oval 173">
              <a:extLst>
                <a:ext uri="{FF2B5EF4-FFF2-40B4-BE49-F238E27FC236}">
                  <a16:creationId xmlns:a16="http://schemas.microsoft.com/office/drawing/2014/main" id="{FF15D4A6-433A-D0AF-3E9C-3F58B6E9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2" y="33165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val 174">
              <a:extLst>
                <a:ext uri="{FF2B5EF4-FFF2-40B4-BE49-F238E27FC236}">
                  <a16:creationId xmlns:a16="http://schemas.microsoft.com/office/drawing/2014/main" id="{A6B2CE86-97B5-BEFF-B2E8-382AD7385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284" y="32736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Oval 175">
              <a:extLst>
                <a:ext uri="{FF2B5EF4-FFF2-40B4-BE49-F238E27FC236}">
                  <a16:creationId xmlns:a16="http://schemas.microsoft.com/office/drawing/2014/main" id="{0E5F598A-3871-69D3-2FE6-CC18E1C1D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922" y="32307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Oval 176">
              <a:extLst>
                <a:ext uri="{FF2B5EF4-FFF2-40B4-BE49-F238E27FC236}">
                  <a16:creationId xmlns:a16="http://schemas.microsoft.com/office/drawing/2014/main" id="{198D46C5-5A97-819A-B6D4-FC1CC52B1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597" y="31895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Oval 177">
              <a:extLst>
                <a:ext uri="{FF2B5EF4-FFF2-40B4-BE49-F238E27FC236}">
                  <a16:creationId xmlns:a16="http://schemas.microsoft.com/office/drawing/2014/main" id="{70EE37A4-89DE-FB47-AC68-E8A17AF6B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684" y="31466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Oval 178">
              <a:extLst>
                <a:ext uri="{FF2B5EF4-FFF2-40B4-BE49-F238E27FC236}">
                  <a16:creationId xmlns:a16="http://schemas.microsoft.com/office/drawing/2014/main" id="{F2CAD82C-8F3A-8400-1174-FA87FF874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4" y="31053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Oval 179">
              <a:extLst>
                <a:ext uri="{FF2B5EF4-FFF2-40B4-BE49-F238E27FC236}">
                  <a16:creationId xmlns:a16="http://schemas.microsoft.com/office/drawing/2014/main" id="{B03A0810-1A91-8968-2BD8-63D2DE56C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234" y="30625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180">
              <a:extLst>
                <a:ext uri="{FF2B5EF4-FFF2-40B4-BE49-F238E27FC236}">
                  <a16:creationId xmlns:a16="http://schemas.microsoft.com/office/drawing/2014/main" id="{699EDFBF-E46C-4104-7FF6-48AA710F1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572" y="30196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181">
              <a:extLst>
                <a:ext uri="{FF2B5EF4-FFF2-40B4-BE49-F238E27FC236}">
                  <a16:creationId xmlns:a16="http://schemas.microsoft.com/office/drawing/2014/main" id="{9DF0EDF8-E683-F832-E913-FAD05D621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909" y="29783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182">
              <a:extLst>
                <a:ext uri="{FF2B5EF4-FFF2-40B4-BE49-F238E27FC236}">
                  <a16:creationId xmlns:a16="http://schemas.microsoft.com/office/drawing/2014/main" id="{7E8E7925-DB28-3368-2D62-63919B3E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984" y="29371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Oval 183">
              <a:extLst>
                <a:ext uri="{FF2B5EF4-FFF2-40B4-BE49-F238E27FC236}">
                  <a16:creationId xmlns:a16="http://schemas.microsoft.com/office/drawing/2014/main" id="{71B27B7D-DB23-E729-C824-C33220F65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597" y="28926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Oval 184">
              <a:extLst>
                <a:ext uri="{FF2B5EF4-FFF2-40B4-BE49-F238E27FC236}">
                  <a16:creationId xmlns:a16="http://schemas.microsoft.com/office/drawing/2014/main" id="{8CDFBC5A-8AFC-9BFC-E249-B67C3E046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972" y="28513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185">
              <a:extLst>
                <a:ext uri="{FF2B5EF4-FFF2-40B4-BE49-F238E27FC236}">
                  <a16:creationId xmlns:a16="http://schemas.microsoft.com/office/drawing/2014/main" id="{FF7E3C23-80E3-D19D-A158-BACC0F86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384" y="28101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186">
              <a:extLst>
                <a:ext uri="{FF2B5EF4-FFF2-40B4-BE49-F238E27FC236}">
                  <a16:creationId xmlns:a16="http://schemas.microsoft.com/office/drawing/2014/main" id="{A83C7AB4-208A-DA31-AC0F-BB28D8C48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872" y="27672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Oval 187">
              <a:extLst>
                <a:ext uri="{FF2B5EF4-FFF2-40B4-BE49-F238E27FC236}">
                  <a16:creationId xmlns:a16="http://schemas.microsoft.com/office/drawing/2014/main" id="{8A3C58B5-3D6F-A942-C7F8-72B8B42C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322" y="27243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188">
              <a:extLst>
                <a:ext uri="{FF2B5EF4-FFF2-40B4-BE49-F238E27FC236}">
                  <a16:creationId xmlns:a16="http://schemas.microsoft.com/office/drawing/2014/main" id="{F993E6B0-D2F3-5973-4961-5A520F87F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547" y="26831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Oval 189">
              <a:extLst>
                <a:ext uri="{FF2B5EF4-FFF2-40B4-BE49-F238E27FC236}">
                  <a16:creationId xmlns:a16="http://schemas.microsoft.com/office/drawing/2014/main" id="{A4B8E2A1-EC08-E79D-7225-98A7440B9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459" y="26402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190">
              <a:extLst>
                <a:ext uri="{FF2B5EF4-FFF2-40B4-BE49-F238E27FC236}">
                  <a16:creationId xmlns:a16="http://schemas.microsoft.com/office/drawing/2014/main" id="{251A626E-E348-B5B7-E59C-DA4327F6A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084" y="25989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191">
              <a:extLst>
                <a:ext uri="{FF2B5EF4-FFF2-40B4-BE49-F238E27FC236}">
                  <a16:creationId xmlns:a16="http://schemas.microsoft.com/office/drawing/2014/main" id="{F635DEA2-EA9C-9412-3004-091EB229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797" y="25576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192">
              <a:extLst>
                <a:ext uri="{FF2B5EF4-FFF2-40B4-BE49-F238E27FC236}">
                  <a16:creationId xmlns:a16="http://schemas.microsoft.com/office/drawing/2014/main" id="{B0AB4604-9929-CE23-0512-67CE78D11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234" y="25132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Oval 193">
              <a:extLst>
                <a:ext uri="{FF2B5EF4-FFF2-40B4-BE49-F238E27FC236}">
                  <a16:creationId xmlns:a16="http://schemas.microsoft.com/office/drawing/2014/main" id="{FD6265E5-1228-38A9-FC99-D696C3F6D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534" y="24719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Oval 194">
              <a:extLst>
                <a:ext uri="{FF2B5EF4-FFF2-40B4-BE49-F238E27FC236}">
                  <a16:creationId xmlns:a16="http://schemas.microsoft.com/office/drawing/2014/main" id="{29A2EFA7-ADF0-AA68-BEB2-6A8940788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384" y="24306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195">
              <a:extLst>
                <a:ext uri="{FF2B5EF4-FFF2-40B4-BE49-F238E27FC236}">
                  <a16:creationId xmlns:a16="http://schemas.microsoft.com/office/drawing/2014/main" id="{DABC0A3C-FBF3-00AF-95C1-4CCEF88F3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159" y="23878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196">
              <a:extLst>
                <a:ext uri="{FF2B5EF4-FFF2-40B4-BE49-F238E27FC236}">
                  <a16:creationId xmlns:a16="http://schemas.microsoft.com/office/drawing/2014/main" id="{D1A68BFA-9261-7AA3-3F19-5DFF5C09B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134" y="23449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197">
              <a:extLst>
                <a:ext uri="{FF2B5EF4-FFF2-40B4-BE49-F238E27FC236}">
                  <a16:creationId xmlns:a16="http://schemas.microsoft.com/office/drawing/2014/main" id="{26E0A6FA-98DF-3BC1-B0AA-59F132DFE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972" y="23036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198">
              <a:extLst>
                <a:ext uri="{FF2B5EF4-FFF2-40B4-BE49-F238E27FC236}">
                  <a16:creationId xmlns:a16="http://schemas.microsoft.com/office/drawing/2014/main" id="{E27AF055-FF6B-5905-7C1C-9579CE25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334" y="22608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199">
              <a:extLst>
                <a:ext uri="{FF2B5EF4-FFF2-40B4-BE49-F238E27FC236}">
                  <a16:creationId xmlns:a16="http://schemas.microsoft.com/office/drawing/2014/main" id="{1725A245-783B-665F-A8D1-D1AE6A2FD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309" y="22195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Oval 200">
              <a:extLst>
                <a:ext uri="{FF2B5EF4-FFF2-40B4-BE49-F238E27FC236}">
                  <a16:creationId xmlns:a16="http://schemas.microsoft.com/office/drawing/2014/main" id="{C3C5285F-E6B6-5A03-87C2-F9521F0A6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847" y="21766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Oval 201">
              <a:extLst>
                <a:ext uri="{FF2B5EF4-FFF2-40B4-BE49-F238E27FC236}">
                  <a16:creationId xmlns:a16="http://schemas.microsoft.com/office/drawing/2014/main" id="{1E849A54-61CE-D66B-18DE-0BCFA4B37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922" y="21338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Oval 202">
              <a:extLst>
                <a:ext uri="{FF2B5EF4-FFF2-40B4-BE49-F238E27FC236}">
                  <a16:creationId xmlns:a16="http://schemas.microsoft.com/office/drawing/2014/main" id="{5A373F91-BF71-DE7A-FE56-5E23AD7CE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134" y="20925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Oval 203">
              <a:extLst>
                <a:ext uri="{FF2B5EF4-FFF2-40B4-BE49-F238E27FC236}">
                  <a16:creationId xmlns:a16="http://schemas.microsoft.com/office/drawing/2014/main" id="{9F73AA1B-A1A6-101F-D389-7AFCF7AED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147" y="20496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204">
              <a:extLst>
                <a:ext uri="{FF2B5EF4-FFF2-40B4-BE49-F238E27FC236}">
                  <a16:creationId xmlns:a16="http://schemas.microsoft.com/office/drawing/2014/main" id="{C623933A-6737-6D03-4C97-C4D9CC0E9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884" y="20084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206">
              <a:extLst>
                <a:ext uri="{FF2B5EF4-FFF2-40B4-BE49-F238E27FC236}">
                  <a16:creationId xmlns:a16="http://schemas.microsoft.com/office/drawing/2014/main" id="{73C4CF5C-23D3-A8D5-AC16-E74CF479C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184" y="19655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207">
              <a:extLst>
                <a:ext uri="{FF2B5EF4-FFF2-40B4-BE49-F238E27FC236}">
                  <a16:creationId xmlns:a16="http://schemas.microsoft.com/office/drawing/2014/main" id="{3D4AED9D-8BA5-69D5-153B-9048C9C4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734" y="19226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08">
              <a:extLst>
                <a:ext uri="{FF2B5EF4-FFF2-40B4-BE49-F238E27FC236}">
                  <a16:creationId xmlns:a16="http://schemas.microsoft.com/office/drawing/2014/main" id="{AA6C96F0-BB9E-6B58-2266-F9C12D8A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334" y="188141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209">
              <a:extLst>
                <a:ext uri="{FF2B5EF4-FFF2-40B4-BE49-F238E27FC236}">
                  <a16:creationId xmlns:a16="http://schemas.microsoft.com/office/drawing/2014/main" id="{6B022071-806E-163B-2E83-6FDC795FD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009" y="184013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210">
              <a:extLst>
                <a:ext uri="{FF2B5EF4-FFF2-40B4-BE49-F238E27FC236}">
                  <a16:creationId xmlns:a16="http://schemas.microsoft.com/office/drawing/2014/main" id="{B2B6C869-CB4A-0F9F-1866-E3BEBCACD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734" y="179727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211">
              <a:extLst>
                <a:ext uri="{FF2B5EF4-FFF2-40B4-BE49-F238E27FC236}">
                  <a16:creationId xmlns:a16="http://schemas.microsoft.com/office/drawing/2014/main" id="{A1746E17-1E18-1755-BAD8-0FB9650CA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221" y="175441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12">
              <a:extLst>
                <a:ext uri="{FF2B5EF4-FFF2-40B4-BE49-F238E27FC236}">
                  <a16:creationId xmlns:a16="http://schemas.microsoft.com/office/drawing/2014/main" id="{F4EE2D5A-207D-249B-999F-0DA79096E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834" y="17131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13">
              <a:extLst>
                <a:ext uri="{FF2B5EF4-FFF2-40B4-BE49-F238E27FC236}">
                  <a16:creationId xmlns:a16="http://schemas.microsoft.com/office/drawing/2014/main" id="{EDFAEA15-0AFD-98C3-9F1B-8A7F59BAB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6702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214">
              <a:extLst>
                <a:ext uri="{FF2B5EF4-FFF2-40B4-BE49-F238E27FC236}">
                  <a16:creationId xmlns:a16="http://schemas.microsoft.com/office/drawing/2014/main" id="{A8E4998E-C4D4-587F-E6D1-7C1074D27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784" y="16290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15">
              <a:extLst>
                <a:ext uri="{FF2B5EF4-FFF2-40B4-BE49-F238E27FC236}">
                  <a16:creationId xmlns:a16="http://schemas.microsoft.com/office/drawing/2014/main" id="{96E3C1CD-2745-8D5D-389B-5A6255156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759" y="15861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16">
              <a:extLst>
                <a:ext uri="{FF2B5EF4-FFF2-40B4-BE49-F238E27FC236}">
                  <a16:creationId xmlns:a16="http://schemas.microsoft.com/office/drawing/2014/main" id="{CFC8F0C9-9D9F-6BF3-01D1-84370EC9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5432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17">
              <a:extLst>
                <a:ext uri="{FF2B5EF4-FFF2-40B4-BE49-F238E27FC236}">
                  <a16:creationId xmlns:a16="http://schemas.microsoft.com/office/drawing/2014/main" id="{AAF7F75E-7CA4-7BAB-EBB3-EF1A081DD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821" y="15020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8">
              <a:extLst>
                <a:ext uri="{FF2B5EF4-FFF2-40B4-BE49-F238E27FC236}">
                  <a16:creationId xmlns:a16="http://schemas.microsoft.com/office/drawing/2014/main" id="{A0FFB9EF-6F05-3622-7625-3F41B9E8F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109" y="14607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19">
              <a:extLst>
                <a:ext uri="{FF2B5EF4-FFF2-40B4-BE49-F238E27FC236}">
                  <a16:creationId xmlns:a16="http://schemas.microsoft.com/office/drawing/2014/main" id="{588F10A3-3C00-690A-3477-B467DEDEC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4162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20">
              <a:extLst>
                <a:ext uri="{FF2B5EF4-FFF2-40B4-BE49-F238E27FC236}">
                  <a16:creationId xmlns:a16="http://schemas.microsoft.com/office/drawing/2014/main" id="{CA933DD0-6E64-71A7-2AE5-4418A8C73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896" y="13750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21">
              <a:extLst>
                <a:ext uri="{FF2B5EF4-FFF2-40B4-BE49-F238E27FC236}">
                  <a16:creationId xmlns:a16="http://schemas.microsoft.com/office/drawing/2014/main" id="{7CEDC78D-EC78-2756-269D-14B9E83DD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109" y="13337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22">
              <a:extLst>
                <a:ext uri="{FF2B5EF4-FFF2-40B4-BE49-F238E27FC236}">
                  <a16:creationId xmlns:a16="http://schemas.microsoft.com/office/drawing/2014/main" id="{FE0140CD-6DC7-67E9-4426-6FD528E83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29086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23">
              <a:extLst>
                <a:ext uri="{FF2B5EF4-FFF2-40B4-BE49-F238E27FC236}">
                  <a16:creationId xmlns:a16="http://schemas.microsoft.com/office/drawing/2014/main" id="{F579DA2E-89C7-C2F4-4622-EA94EE743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221" y="124958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24">
              <a:extLst>
                <a:ext uri="{FF2B5EF4-FFF2-40B4-BE49-F238E27FC236}">
                  <a16:creationId xmlns:a16="http://schemas.microsoft.com/office/drawing/2014/main" id="{72307501-C62E-B8AE-B75A-33713F514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109" y="12051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25">
              <a:extLst>
                <a:ext uri="{FF2B5EF4-FFF2-40B4-BE49-F238E27FC236}">
                  <a16:creationId xmlns:a16="http://schemas.microsoft.com/office/drawing/2014/main" id="{ECCF2D91-CD53-1E18-F0F5-6820972D6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16386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26">
              <a:extLst>
                <a:ext uri="{FF2B5EF4-FFF2-40B4-BE49-F238E27FC236}">
                  <a16:creationId xmlns:a16="http://schemas.microsoft.com/office/drawing/2014/main" id="{144FE1FA-7E94-D519-705F-07AE167B9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421" y="112258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7">
              <a:extLst>
                <a:ext uri="{FF2B5EF4-FFF2-40B4-BE49-F238E27FC236}">
                  <a16:creationId xmlns:a16="http://schemas.microsoft.com/office/drawing/2014/main" id="{DD918A64-9967-60D1-5C00-EC4063F95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771" y="10797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28">
              <a:extLst>
                <a:ext uri="{FF2B5EF4-FFF2-40B4-BE49-F238E27FC236}">
                  <a16:creationId xmlns:a16="http://schemas.microsoft.com/office/drawing/2014/main" id="{C4AA41F8-DB38-8259-98E3-337E0D96C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103686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9">
              <a:extLst>
                <a:ext uri="{FF2B5EF4-FFF2-40B4-BE49-F238E27FC236}">
                  <a16:creationId xmlns:a16="http://schemas.microsoft.com/office/drawing/2014/main" id="{9C4A803A-F603-9EEC-1743-B1F4D6967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771" y="9955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30">
              <a:extLst>
                <a:ext uri="{FF2B5EF4-FFF2-40B4-BE49-F238E27FC236}">
                  <a16:creationId xmlns:a16="http://schemas.microsoft.com/office/drawing/2014/main" id="{AD14C4E2-CB3D-FE04-79AE-7F0C543F7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084" y="9527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31">
              <a:extLst>
                <a:ext uri="{FF2B5EF4-FFF2-40B4-BE49-F238E27FC236}">
                  <a16:creationId xmlns:a16="http://schemas.microsoft.com/office/drawing/2014/main" id="{D16B1FEE-1438-93A9-D6DE-A673F5869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321" y="9114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32">
              <a:extLst>
                <a:ext uri="{FF2B5EF4-FFF2-40B4-BE49-F238E27FC236}">
                  <a16:creationId xmlns:a16="http://schemas.microsoft.com/office/drawing/2014/main" id="{209D2DE7-C2A3-5397-AA94-FAD705DC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059" y="8685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33">
              <a:extLst>
                <a:ext uri="{FF2B5EF4-FFF2-40B4-BE49-F238E27FC236}">
                  <a16:creationId xmlns:a16="http://schemas.microsoft.com/office/drawing/2014/main" id="{11777364-5124-B48B-C1AC-38B1A6138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534" y="8257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34">
              <a:extLst>
                <a:ext uri="{FF2B5EF4-FFF2-40B4-BE49-F238E27FC236}">
                  <a16:creationId xmlns:a16="http://schemas.microsoft.com/office/drawing/2014/main" id="{5E034326-DB09-CE4D-48A0-2835D8EF6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604" y="814615"/>
              <a:ext cx="1992313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35">
              <a:extLst>
                <a:ext uri="{FF2B5EF4-FFF2-40B4-BE49-F238E27FC236}">
                  <a16:creationId xmlns:a16="http://schemas.microsoft.com/office/drawing/2014/main" id="{980EA717-5E72-C16A-6A1F-69C27EDFF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2471" y="816202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36">
              <a:extLst>
                <a:ext uri="{FF2B5EF4-FFF2-40B4-BE49-F238E27FC236}">
                  <a16:creationId xmlns:a16="http://schemas.microsoft.com/office/drawing/2014/main" id="{8A43586E-29BF-E413-F291-8F054393D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159" y="809852"/>
              <a:ext cx="0" cy="485140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249">
              <a:extLst>
                <a:ext uri="{FF2B5EF4-FFF2-40B4-BE49-F238E27FC236}">
                  <a16:creationId xmlns:a16="http://schemas.microsoft.com/office/drawing/2014/main" id="{AD48F76D-B8C9-C71D-BDFE-465A54E2E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159" y="5661252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254">
              <a:extLst>
                <a:ext uri="{FF2B5EF4-FFF2-40B4-BE49-F238E27FC236}">
                  <a16:creationId xmlns:a16="http://schemas.microsoft.com/office/drawing/2014/main" id="{8A2B0E48-220D-FDC9-0DCC-7ACAE0AB1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646" y="5661252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255">
              <a:extLst>
                <a:ext uri="{FF2B5EF4-FFF2-40B4-BE49-F238E27FC236}">
                  <a16:creationId xmlns:a16="http://schemas.microsoft.com/office/drawing/2014/main" id="{0EE4ABF7-E26B-DC9A-4987-3F763526D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671" y="5661252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256">
              <a:extLst>
                <a:ext uri="{FF2B5EF4-FFF2-40B4-BE49-F238E27FC236}">
                  <a16:creationId xmlns:a16="http://schemas.microsoft.com/office/drawing/2014/main" id="{9992A0AD-D37C-2023-B0D2-AD7FE7810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109" y="5661252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257">
              <a:extLst>
                <a:ext uri="{FF2B5EF4-FFF2-40B4-BE49-F238E27FC236}">
                  <a16:creationId xmlns:a16="http://schemas.microsoft.com/office/drawing/2014/main" id="{FE34FAA6-9EE0-EF57-3B00-ACC13F62D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7959" y="5661252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65">
              <a:extLst>
                <a:ext uri="{FF2B5EF4-FFF2-40B4-BE49-F238E27FC236}">
                  <a16:creationId xmlns:a16="http://schemas.microsoft.com/office/drawing/2014/main" id="{51A4E6A5-913F-4C5F-B8C9-6C7812603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434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9" name="Rectangle 266">
              <a:extLst>
                <a:ext uri="{FF2B5EF4-FFF2-40B4-BE49-F238E27FC236}">
                  <a16:creationId xmlns:a16="http://schemas.microsoft.com/office/drawing/2014/main" id="{89D44A81-8ECD-4EEE-65CB-CA824F17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871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0" name="Rectangle 267">
              <a:extLst>
                <a:ext uri="{FF2B5EF4-FFF2-40B4-BE49-F238E27FC236}">
                  <a16:creationId xmlns:a16="http://schemas.microsoft.com/office/drawing/2014/main" id="{46623A03-4896-4604-729E-E8E8558EE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473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8">
              <a:extLst>
                <a:ext uri="{FF2B5EF4-FFF2-40B4-BE49-F238E27FC236}">
                  <a16:creationId xmlns:a16="http://schemas.microsoft.com/office/drawing/2014/main" id="{3AF85716-F720-6B41-9CB2-B39E4D811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910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1" name="Rectangle 288">
              <a:extLst>
                <a:ext uri="{FF2B5EF4-FFF2-40B4-BE49-F238E27FC236}">
                  <a16:creationId xmlns:a16="http://schemas.microsoft.com/office/drawing/2014/main" id="{8AA1EDE4-EDF7-D93B-0C2D-BFE405967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805" y="5482838"/>
              <a:ext cx="342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289">
              <a:extLst>
                <a:ext uri="{FF2B5EF4-FFF2-40B4-BE49-F238E27FC236}">
                  <a16:creationId xmlns:a16="http://schemas.microsoft.com/office/drawing/2014/main" id="{6C29A290-D2CC-0515-1013-42E438C2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7068" y="5439976"/>
              <a:ext cx="919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290">
              <a:extLst>
                <a:ext uri="{FF2B5EF4-FFF2-40B4-BE49-F238E27FC236}">
                  <a16:creationId xmlns:a16="http://schemas.microsoft.com/office/drawing/2014/main" id="{D7DD8393-94E3-0E21-DDB2-D4445A53F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918" y="5398701"/>
              <a:ext cx="2778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291">
              <a:extLst>
                <a:ext uri="{FF2B5EF4-FFF2-40B4-BE49-F238E27FC236}">
                  <a16:creationId xmlns:a16="http://schemas.microsoft.com/office/drawing/2014/main" id="{66BD8FD8-69DC-555F-F8EC-9DFC59310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805" y="5354251"/>
              <a:ext cx="9683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292">
              <a:extLst>
                <a:ext uri="{FF2B5EF4-FFF2-40B4-BE49-F238E27FC236}">
                  <a16:creationId xmlns:a16="http://schemas.microsoft.com/office/drawing/2014/main" id="{8E05B572-9A37-9238-C128-3387182FE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4580" y="5312976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293">
              <a:extLst>
                <a:ext uri="{FF2B5EF4-FFF2-40B4-BE49-F238E27FC236}">
                  <a16:creationId xmlns:a16="http://schemas.microsoft.com/office/drawing/2014/main" id="{843B3E7E-EE46-764E-7716-51762493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918" y="5271701"/>
              <a:ext cx="282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294">
              <a:extLst>
                <a:ext uri="{FF2B5EF4-FFF2-40B4-BE49-F238E27FC236}">
                  <a16:creationId xmlns:a16="http://schemas.microsoft.com/office/drawing/2014/main" id="{56547224-FAEA-6078-C15C-FDCE31602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4693" y="5228838"/>
              <a:ext cx="661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295">
              <a:extLst>
                <a:ext uri="{FF2B5EF4-FFF2-40B4-BE49-F238E27FC236}">
                  <a16:creationId xmlns:a16="http://schemas.microsoft.com/office/drawing/2014/main" id="{5DB4E655-813B-C295-0F23-D19290F54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2468" y="5187563"/>
              <a:ext cx="8953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296">
              <a:extLst>
                <a:ext uri="{FF2B5EF4-FFF2-40B4-BE49-F238E27FC236}">
                  <a16:creationId xmlns:a16="http://schemas.microsoft.com/office/drawing/2014/main" id="{ABCD4E1E-3598-64F2-6407-A26BB418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330" y="5144701"/>
              <a:ext cx="484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297">
              <a:extLst>
                <a:ext uri="{FF2B5EF4-FFF2-40B4-BE49-F238E27FC236}">
                  <a16:creationId xmlns:a16="http://schemas.microsoft.com/office/drawing/2014/main" id="{A7A9D535-1A94-358C-ACD3-E0BDE2F51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455" y="5101838"/>
              <a:ext cx="3524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298">
              <a:extLst>
                <a:ext uri="{FF2B5EF4-FFF2-40B4-BE49-F238E27FC236}">
                  <a16:creationId xmlns:a16="http://schemas.microsoft.com/office/drawing/2014/main" id="{2EFE2987-9D26-A313-7E32-75662021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5168" y="5060563"/>
              <a:ext cx="882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299">
              <a:extLst>
                <a:ext uri="{FF2B5EF4-FFF2-40B4-BE49-F238E27FC236}">
                  <a16:creationId xmlns:a16="http://schemas.microsoft.com/office/drawing/2014/main" id="{4F55F76B-2EBC-4FCE-790E-10ED27A95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743" y="5019288"/>
              <a:ext cx="4857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300">
              <a:extLst>
                <a:ext uri="{FF2B5EF4-FFF2-40B4-BE49-F238E27FC236}">
                  <a16:creationId xmlns:a16="http://schemas.microsoft.com/office/drawing/2014/main" id="{7AFFAA6D-5177-F168-3315-29743FB1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868" y="4974838"/>
              <a:ext cx="3556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301">
              <a:extLst>
                <a:ext uri="{FF2B5EF4-FFF2-40B4-BE49-F238E27FC236}">
                  <a16:creationId xmlns:a16="http://schemas.microsoft.com/office/drawing/2014/main" id="{F0D88CB3-84EB-F4FD-CED1-3BB4C620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993" y="4933563"/>
              <a:ext cx="360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302">
              <a:extLst>
                <a:ext uri="{FF2B5EF4-FFF2-40B4-BE49-F238E27FC236}">
                  <a16:creationId xmlns:a16="http://schemas.microsoft.com/office/drawing/2014/main" id="{BE27A8D1-F287-1413-1535-B442D14A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518" y="4892288"/>
              <a:ext cx="485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303">
              <a:extLst>
                <a:ext uri="{FF2B5EF4-FFF2-40B4-BE49-F238E27FC236}">
                  <a16:creationId xmlns:a16="http://schemas.microsoft.com/office/drawing/2014/main" id="{212F8120-7045-BE1F-DAF7-AE4EED51B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455" y="4849426"/>
              <a:ext cx="3540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04">
              <a:extLst>
                <a:ext uri="{FF2B5EF4-FFF2-40B4-BE49-F238E27FC236}">
                  <a16:creationId xmlns:a16="http://schemas.microsoft.com/office/drawing/2014/main" id="{302CD3A6-613F-8C56-361B-512EA96F6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4580" y="4806563"/>
              <a:ext cx="504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05">
              <a:extLst>
                <a:ext uri="{FF2B5EF4-FFF2-40B4-BE49-F238E27FC236}">
                  <a16:creationId xmlns:a16="http://schemas.microsoft.com/office/drawing/2014/main" id="{C0B3D0E3-0958-5C82-416C-C4FF9B885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430" y="4765288"/>
              <a:ext cx="581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06">
              <a:extLst>
                <a:ext uri="{FF2B5EF4-FFF2-40B4-BE49-F238E27FC236}">
                  <a16:creationId xmlns:a16="http://schemas.microsoft.com/office/drawing/2014/main" id="{EBC426A1-23E7-7FA7-DBFA-2812C55B2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043" y="4722426"/>
              <a:ext cx="352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07">
              <a:extLst>
                <a:ext uri="{FF2B5EF4-FFF2-40B4-BE49-F238E27FC236}">
                  <a16:creationId xmlns:a16="http://schemas.microsoft.com/office/drawing/2014/main" id="{117CC78E-8583-B095-F1E0-36396B046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393" y="4681151"/>
              <a:ext cx="1063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08">
              <a:extLst>
                <a:ext uri="{FF2B5EF4-FFF2-40B4-BE49-F238E27FC236}">
                  <a16:creationId xmlns:a16="http://schemas.microsoft.com/office/drawing/2014/main" id="{3E72F29E-96BB-F667-BBF3-33D42DFA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768" y="4639876"/>
              <a:ext cx="333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09">
              <a:extLst>
                <a:ext uri="{FF2B5EF4-FFF2-40B4-BE49-F238E27FC236}">
                  <a16:creationId xmlns:a16="http://schemas.microsoft.com/office/drawing/2014/main" id="{F6BCB0CD-AA6A-8801-756F-4D67F2D5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3630" y="4595426"/>
              <a:ext cx="350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10">
              <a:extLst>
                <a:ext uri="{FF2B5EF4-FFF2-40B4-BE49-F238E27FC236}">
                  <a16:creationId xmlns:a16="http://schemas.microsoft.com/office/drawing/2014/main" id="{A27CE595-C0FF-267C-3F27-ADA6E46D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455" y="4554151"/>
              <a:ext cx="280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11">
              <a:extLst>
                <a:ext uri="{FF2B5EF4-FFF2-40B4-BE49-F238E27FC236}">
                  <a16:creationId xmlns:a16="http://schemas.microsoft.com/office/drawing/2014/main" id="{FF15262C-F2A1-1C61-025D-D6C749E9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2830" y="4512876"/>
              <a:ext cx="322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12">
              <a:extLst>
                <a:ext uri="{FF2B5EF4-FFF2-40B4-BE49-F238E27FC236}">
                  <a16:creationId xmlns:a16="http://schemas.microsoft.com/office/drawing/2014/main" id="{9B54F0D5-CF91-41EA-B4E0-2B1EACCF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805" y="4470013"/>
              <a:ext cx="9525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13">
              <a:extLst>
                <a:ext uri="{FF2B5EF4-FFF2-40B4-BE49-F238E27FC236}">
                  <a16:creationId xmlns:a16="http://schemas.microsoft.com/office/drawing/2014/main" id="{D962AE32-9104-FDCE-B781-6357AC43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518" y="4427151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314">
              <a:extLst>
                <a:ext uri="{FF2B5EF4-FFF2-40B4-BE49-F238E27FC236}">
                  <a16:creationId xmlns:a16="http://schemas.microsoft.com/office/drawing/2014/main" id="{C9A83238-30CC-613E-E7EF-10A60BFBD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593" y="4384288"/>
              <a:ext cx="3175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315">
              <a:extLst>
                <a:ext uri="{FF2B5EF4-FFF2-40B4-BE49-F238E27FC236}">
                  <a16:creationId xmlns:a16="http://schemas.microsoft.com/office/drawing/2014/main" id="{8AEADA5F-EF54-079F-5A0F-96B0783F9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980" y="4343013"/>
              <a:ext cx="947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316">
              <a:extLst>
                <a:ext uri="{FF2B5EF4-FFF2-40B4-BE49-F238E27FC236}">
                  <a16:creationId xmlns:a16="http://schemas.microsoft.com/office/drawing/2014/main" id="{92F60EE6-93CC-5AE5-4EAE-5890F70D3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4580" y="4301738"/>
              <a:ext cx="3222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317">
              <a:extLst>
                <a:ext uri="{FF2B5EF4-FFF2-40B4-BE49-F238E27FC236}">
                  <a16:creationId xmlns:a16="http://schemas.microsoft.com/office/drawing/2014/main" id="{C98453DF-0395-ECEC-87A4-D59635C14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343" y="4258876"/>
              <a:ext cx="547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318">
              <a:extLst>
                <a:ext uri="{FF2B5EF4-FFF2-40B4-BE49-F238E27FC236}">
                  <a16:creationId xmlns:a16="http://schemas.microsoft.com/office/drawing/2014/main" id="{5CC693D7-530B-9400-504B-BAF4FAC00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293" y="4216013"/>
              <a:ext cx="1046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319">
              <a:extLst>
                <a:ext uri="{FF2B5EF4-FFF2-40B4-BE49-F238E27FC236}">
                  <a16:creationId xmlns:a16="http://schemas.microsoft.com/office/drawing/2014/main" id="{75452E09-0D83-DDD5-D3BA-A69C5F5CB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030" y="4174738"/>
              <a:ext cx="836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320">
              <a:extLst>
                <a:ext uri="{FF2B5EF4-FFF2-40B4-BE49-F238E27FC236}">
                  <a16:creationId xmlns:a16="http://schemas.microsoft.com/office/drawing/2014/main" id="{B5B39261-4029-2C82-C66F-549CBFC8B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618" y="4131876"/>
              <a:ext cx="468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321">
              <a:extLst>
                <a:ext uri="{FF2B5EF4-FFF2-40B4-BE49-F238E27FC236}">
                  <a16:creationId xmlns:a16="http://schemas.microsoft.com/office/drawing/2014/main" id="{C2CCCBD7-D0A0-DEA8-3DFD-054D7D9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918" y="4090601"/>
              <a:ext cx="935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322">
              <a:extLst>
                <a:ext uri="{FF2B5EF4-FFF2-40B4-BE49-F238E27FC236}">
                  <a16:creationId xmlns:a16="http://schemas.microsoft.com/office/drawing/2014/main" id="{9106D468-7C9A-8D41-580B-A2BB6DDD5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343" y="4047738"/>
              <a:ext cx="317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323">
              <a:extLst>
                <a:ext uri="{FF2B5EF4-FFF2-40B4-BE49-F238E27FC236}">
                  <a16:creationId xmlns:a16="http://schemas.microsoft.com/office/drawing/2014/main" id="{C04972BE-C946-FC36-9402-B07904ABD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380" y="4004876"/>
              <a:ext cx="4048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324">
              <a:extLst>
                <a:ext uri="{FF2B5EF4-FFF2-40B4-BE49-F238E27FC236}">
                  <a16:creationId xmlns:a16="http://schemas.microsoft.com/office/drawing/2014/main" id="{0061753C-54A2-4A6B-ED88-06EF878D9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8818" y="3963601"/>
              <a:ext cx="679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325">
              <a:extLst>
                <a:ext uri="{FF2B5EF4-FFF2-40B4-BE49-F238E27FC236}">
                  <a16:creationId xmlns:a16="http://schemas.microsoft.com/office/drawing/2014/main" id="{D4025110-66B8-76BA-02F7-6E244E529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693" y="3922326"/>
              <a:ext cx="3111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326">
              <a:extLst>
                <a:ext uri="{FF2B5EF4-FFF2-40B4-BE49-F238E27FC236}">
                  <a16:creationId xmlns:a16="http://schemas.microsoft.com/office/drawing/2014/main" id="{E71E50F1-1801-FDB0-0A77-D116035C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318" y="3879463"/>
              <a:ext cx="4175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327">
              <a:extLst>
                <a:ext uri="{FF2B5EF4-FFF2-40B4-BE49-F238E27FC236}">
                  <a16:creationId xmlns:a16="http://schemas.microsoft.com/office/drawing/2014/main" id="{81CE0B3B-4DE0-A566-8467-6AB5D8831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7768" y="3836601"/>
              <a:ext cx="293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328">
              <a:extLst>
                <a:ext uri="{FF2B5EF4-FFF2-40B4-BE49-F238E27FC236}">
                  <a16:creationId xmlns:a16="http://schemas.microsoft.com/office/drawing/2014/main" id="{AECF0325-032A-C910-2DB5-F1866A89C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3793" y="3795326"/>
              <a:ext cx="804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329">
              <a:extLst>
                <a:ext uri="{FF2B5EF4-FFF2-40B4-BE49-F238E27FC236}">
                  <a16:creationId xmlns:a16="http://schemas.microsoft.com/office/drawing/2014/main" id="{4781F638-2E21-070B-110A-FF842520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080" y="3752463"/>
              <a:ext cx="471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330">
              <a:extLst>
                <a:ext uri="{FF2B5EF4-FFF2-40B4-BE49-F238E27FC236}">
                  <a16:creationId xmlns:a16="http://schemas.microsoft.com/office/drawing/2014/main" id="{11695CE9-6A00-9027-3A86-23226CA88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443" y="3711188"/>
              <a:ext cx="920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331">
              <a:extLst>
                <a:ext uri="{FF2B5EF4-FFF2-40B4-BE49-F238E27FC236}">
                  <a16:creationId xmlns:a16="http://schemas.microsoft.com/office/drawing/2014/main" id="{1E2E4192-D033-F54E-6221-ABED45815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218" y="3668326"/>
              <a:ext cx="327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332">
              <a:extLst>
                <a:ext uri="{FF2B5EF4-FFF2-40B4-BE49-F238E27FC236}">
                  <a16:creationId xmlns:a16="http://schemas.microsoft.com/office/drawing/2014/main" id="{0126D23E-E35B-03C5-42EA-340E50D45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305" y="3625463"/>
              <a:ext cx="409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333">
              <a:extLst>
                <a:ext uri="{FF2B5EF4-FFF2-40B4-BE49-F238E27FC236}">
                  <a16:creationId xmlns:a16="http://schemas.microsoft.com/office/drawing/2014/main" id="{1951AA10-DD38-A7B6-322C-82816CB5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030" y="3584188"/>
              <a:ext cx="919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334">
              <a:extLst>
                <a:ext uri="{FF2B5EF4-FFF2-40B4-BE49-F238E27FC236}">
                  <a16:creationId xmlns:a16="http://schemas.microsoft.com/office/drawing/2014/main" id="{853CD817-DF80-2A95-8770-7BE9BE210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0893" y="3542913"/>
              <a:ext cx="5937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335">
              <a:extLst>
                <a:ext uri="{FF2B5EF4-FFF2-40B4-BE49-F238E27FC236}">
                  <a16:creationId xmlns:a16="http://schemas.microsoft.com/office/drawing/2014/main" id="{8D4EA04A-0CAC-C301-D7E8-952E3E0EA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505" y="3498463"/>
              <a:ext cx="850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336">
              <a:extLst>
                <a:ext uri="{FF2B5EF4-FFF2-40B4-BE49-F238E27FC236}">
                  <a16:creationId xmlns:a16="http://schemas.microsoft.com/office/drawing/2014/main" id="{93C5E8E0-5BD5-EA3B-5DB2-92B40F981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205" y="3457188"/>
              <a:ext cx="688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337">
              <a:extLst>
                <a:ext uri="{FF2B5EF4-FFF2-40B4-BE49-F238E27FC236}">
                  <a16:creationId xmlns:a16="http://schemas.microsoft.com/office/drawing/2014/main" id="{BB70198C-C25F-25DB-434D-A276AEA8B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330" y="3414326"/>
              <a:ext cx="2936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338">
              <a:extLst>
                <a:ext uri="{FF2B5EF4-FFF2-40B4-BE49-F238E27FC236}">
                  <a16:creationId xmlns:a16="http://schemas.microsoft.com/office/drawing/2014/main" id="{2A7B2274-90C2-98DA-E18F-A378B4BC9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230" y="3373051"/>
              <a:ext cx="769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339">
              <a:extLst>
                <a:ext uri="{FF2B5EF4-FFF2-40B4-BE49-F238E27FC236}">
                  <a16:creationId xmlns:a16="http://schemas.microsoft.com/office/drawing/2014/main" id="{F4493352-576D-A290-167F-D63F5F84F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380" y="3331776"/>
              <a:ext cx="252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340">
              <a:extLst>
                <a:ext uri="{FF2B5EF4-FFF2-40B4-BE49-F238E27FC236}">
                  <a16:creationId xmlns:a16="http://schemas.microsoft.com/office/drawing/2014/main" id="{3546D06D-D0F5-E6C1-6A11-6579F5E8D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5855" y="3287326"/>
              <a:ext cx="5302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341">
              <a:extLst>
                <a:ext uri="{FF2B5EF4-FFF2-40B4-BE49-F238E27FC236}">
                  <a16:creationId xmlns:a16="http://schemas.microsoft.com/office/drawing/2014/main" id="{A197DC04-D379-6196-1FF2-56C40C868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3455" y="3246051"/>
              <a:ext cx="423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342">
              <a:extLst>
                <a:ext uri="{FF2B5EF4-FFF2-40B4-BE49-F238E27FC236}">
                  <a16:creationId xmlns:a16="http://schemas.microsoft.com/office/drawing/2014/main" id="{CA96FC87-7315-4165-6375-3910A9C05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555" y="3204776"/>
              <a:ext cx="717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343">
              <a:extLst>
                <a:ext uri="{FF2B5EF4-FFF2-40B4-BE49-F238E27FC236}">
                  <a16:creationId xmlns:a16="http://schemas.microsoft.com/office/drawing/2014/main" id="{01A3038C-3793-A859-450D-03A71C208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743" y="3161913"/>
              <a:ext cx="627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344">
              <a:extLst>
                <a:ext uri="{FF2B5EF4-FFF2-40B4-BE49-F238E27FC236}">
                  <a16:creationId xmlns:a16="http://schemas.microsoft.com/office/drawing/2014/main" id="{944E8631-3AFD-0757-1AA9-8AE369E29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55" y="3119051"/>
              <a:ext cx="381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345">
              <a:extLst>
                <a:ext uri="{FF2B5EF4-FFF2-40B4-BE49-F238E27FC236}">
                  <a16:creationId xmlns:a16="http://schemas.microsoft.com/office/drawing/2014/main" id="{2AFA645C-BC3B-4E78-72C6-E6E403E93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143" y="3077776"/>
              <a:ext cx="739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346">
              <a:extLst>
                <a:ext uri="{FF2B5EF4-FFF2-40B4-BE49-F238E27FC236}">
                  <a16:creationId xmlns:a16="http://schemas.microsoft.com/office/drawing/2014/main" id="{29A3028E-8577-F957-871D-1A9A732BD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918" y="3034913"/>
              <a:ext cx="6159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347">
              <a:extLst>
                <a:ext uri="{FF2B5EF4-FFF2-40B4-BE49-F238E27FC236}">
                  <a16:creationId xmlns:a16="http://schemas.microsoft.com/office/drawing/2014/main" id="{96542660-DE4A-4F2C-A0C3-D6769B3DC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980" y="2993638"/>
              <a:ext cx="4064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48">
              <a:extLst>
                <a:ext uri="{FF2B5EF4-FFF2-40B4-BE49-F238E27FC236}">
                  <a16:creationId xmlns:a16="http://schemas.microsoft.com/office/drawing/2014/main" id="{92334038-202C-3D33-6EDE-7C0B721C7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318" y="2950776"/>
              <a:ext cx="777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349">
              <a:extLst>
                <a:ext uri="{FF2B5EF4-FFF2-40B4-BE49-F238E27FC236}">
                  <a16:creationId xmlns:a16="http://schemas.microsoft.com/office/drawing/2014/main" id="{8BF71715-4EBB-C0AC-6A0A-DCBFF05C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280" y="2907913"/>
              <a:ext cx="979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350">
              <a:extLst>
                <a:ext uri="{FF2B5EF4-FFF2-40B4-BE49-F238E27FC236}">
                  <a16:creationId xmlns:a16="http://schemas.microsoft.com/office/drawing/2014/main" id="{D0B5D7B3-D4AA-9C32-0AC8-0962E9925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130" y="2866638"/>
              <a:ext cx="322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351">
              <a:extLst>
                <a:ext uri="{FF2B5EF4-FFF2-40B4-BE49-F238E27FC236}">
                  <a16:creationId xmlns:a16="http://schemas.microsoft.com/office/drawing/2014/main" id="{8F35D7A4-CCDB-C54E-1453-FC4C30B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93" y="2825363"/>
              <a:ext cx="803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352">
              <a:extLst>
                <a:ext uri="{FF2B5EF4-FFF2-40B4-BE49-F238E27FC236}">
                  <a16:creationId xmlns:a16="http://schemas.microsoft.com/office/drawing/2014/main" id="{21009297-DBBF-3BCD-D608-6AD95E098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218" y="2782501"/>
              <a:ext cx="554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353">
              <a:extLst>
                <a:ext uri="{FF2B5EF4-FFF2-40B4-BE49-F238E27FC236}">
                  <a16:creationId xmlns:a16="http://schemas.microsoft.com/office/drawing/2014/main" id="{B66B0D9E-DC66-5DD7-BA21-45DCEB60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968" y="2739638"/>
              <a:ext cx="354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354">
              <a:extLst>
                <a:ext uri="{FF2B5EF4-FFF2-40B4-BE49-F238E27FC236}">
                  <a16:creationId xmlns:a16="http://schemas.microsoft.com/office/drawing/2014/main" id="{5B7443D6-A15F-9F6C-F775-DBC9797FC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080" y="2698363"/>
              <a:ext cx="841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355">
              <a:extLst>
                <a:ext uri="{FF2B5EF4-FFF2-40B4-BE49-F238E27FC236}">
                  <a16:creationId xmlns:a16="http://schemas.microsoft.com/office/drawing/2014/main" id="{820AD0A8-BB28-C329-6C12-4DC7B4C91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0743" y="2655501"/>
              <a:ext cx="782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356">
              <a:extLst>
                <a:ext uri="{FF2B5EF4-FFF2-40B4-BE49-F238E27FC236}">
                  <a16:creationId xmlns:a16="http://schemas.microsoft.com/office/drawing/2014/main" id="{4E2577C6-F55A-2660-C8F5-FA3CC2AD3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443" y="2614226"/>
              <a:ext cx="379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357">
              <a:extLst>
                <a:ext uri="{FF2B5EF4-FFF2-40B4-BE49-F238E27FC236}">
                  <a16:creationId xmlns:a16="http://schemas.microsoft.com/office/drawing/2014/main" id="{FB13034A-97F8-CEDA-0168-31BCFE36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668" y="2571363"/>
              <a:ext cx="865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358">
              <a:extLst>
                <a:ext uri="{FF2B5EF4-FFF2-40B4-BE49-F238E27FC236}">
                  <a16:creationId xmlns:a16="http://schemas.microsoft.com/office/drawing/2014/main" id="{F59048F2-CE60-5234-D5B3-9A16BEA5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030" y="2528501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359">
              <a:extLst>
                <a:ext uri="{FF2B5EF4-FFF2-40B4-BE49-F238E27FC236}">
                  <a16:creationId xmlns:a16="http://schemas.microsoft.com/office/drawing/2014/main" id="{43785F36-06A7-9285-449B-C6007FB04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280" y="2487226"/>
              <a:ext cx="279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360">
              <a:extLst>
                <a:ext uri="{FF2B5EF4-FFF2-40B4-BE49-F238E27FC236}">
                  <a16:creationId xmlns:a16="http://schemas.microsoft.com/office/drawing/2014/main" id="{93E0B6A7-F07A-E9DF-2A02-F01288DAA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2444363"/>
              <a:ext cx="727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361">
              <a:extLst>
                <a:ext uri="{FF2B5EF4-FFF2-40B4-BE49-F238E27FC236}">
                  <a16:creationId xmlns:a16="http://schemas.microsoft.com/office/drawing/2014/main" id="{FBDDC0C0-9F20-2D84-CAC2-9C7442514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543" y="2403088"/>
              <a:ext cx="681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62">
              <a:extLst>
                <a:ext uri="{FF2B5EF4-FFF2-40B4-BE49-F238E27FC236}">
                  <a16:creationId xmlns:a16="http://schemas.microsoft.com/office/drawing/2014/main" id="{C918E99B-FA0B-51B3-0DED-9D6D9808C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3143" y="2360226"/>
              <a:ext cx="360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363">
              <a:extLst>
                <a:ext uri="{FF2B5EF4-FFF2-40B4-BE49-F238E27FC236}">
                  <a16:creationId xmlns:a16="http://schemas.microsoft.com/office/drawing/2014/main" id="{80070A72-03F7-49CB-E0D7-57F553BE5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2317363"/>
              <a:ext cx="7159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364">
              <a:extLst>
                <a:ext uri="{FF2B5EF4-FFF2-40B4-BE49-F238E27FC236}">
                  <a16:creationId xmlns:a16="http://schemas.microsoft.com/office/drawing/2014/main" id="{C81B41D5-9BBA-EAE0-2CAE-62C944D29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143" y="2276088"/>
              <a:ext cx="876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365">
              <a:extLst>
                <a:ext uri="{FF2B5EF4-FFF2-40B4-BE49-F238E27FC236}">
                  <a16:creationId xmlns:a16="http://schemas.microsoft.com/office/drawing/2014/main" id="{1102D22B-E495-FDF2-DF73-91062E8CF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943" y="2234813"/>
              <a:ext cx="298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366">
              <a:extLst>
                <a:ext uri="{FF2B5EF4-FFF2-40B4-BE49-F238E27FC236}">
                  <a16:creationId xmlns:a16="http://schemas.microsoft.com/office/drawing/2014/main" id="{C4AA6C2E-ACD7-A28C-D003-1691EF716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943" y="2190363"/>
              <a:ext cx="6651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367">
              <a:extLst>
                <a:ext uri="{FF2B5EF4-FFF2-40B4-BE49-F238E27FC236}">
                  <a16:creationId xmlns:a16="http://schemas.microsoft.com/office/drawing/2014/main" id="{8C107B82-3284-57F8-990D-09A910CB3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068" y="2149088"/>
              <a:ext cx="844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368">
              <a:extLst>
                <a:ext uri="{FF2B5EF4-FFF2-40B4-BE49-F238E27FC236}">
                  <a16:creationId xmlns:a16="http://schemas.microsoft.com/office/drawing/2014/main" id="{8ECB2135-8273-C763-4973-15D79E387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668" y="2107813"/>
              <a:ext cx="360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369">
              <a:extLst>
                <a:ext uri="{FF2B5EF4-FFF2-40B4-BE49-F238E27FC236}">
                  <a16:creationId xmlns:a16="http://schemas.microsoft.com/office/drawing/2014/main" id="{A68F27F9-2FF9-85B9-0B2C-BCA907A6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605" y="2064951"/>
              <a:ext cx="685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370">
              <a:extLst>
                <a:ext uri="{FF2B5EF4-FFF2-40B4-BE49-F238E27FC236}">
                  <a16:creationId xmlns:a16="http://schemas.microsoft.com/office/drawing/2014/main" id="{FFA04D1F-20F6-A6DD-9682-E28123E02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2023676"/>
              <a:ext cx="2460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371">
              <a:extLst>
                <a:ext uri="{FF2B5EF4-FFF2-40B4-BE49-F238E27FC236}">
                  <a16:creationId xmlns:a16="http://schemas.microsoft.com/office/drawing/2014/main" id="{B45927D4-0077-004C-7C6D-BF8AC1515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018" y="1980813"/>
              <a:ext cx="350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372">
              <a:extLst>
                <a:ext uri="{FF2B5EF4-FFF2-40B4-BE49-F238E27FC236}">
                  <a16:creationId xmlns:a16="http://schemas.microsoft.com/office/drawing/2014/main" id="{4F212DB6-B9A2-D060-49EB-ECB842966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780" y="1937951"/>
              <a:ext cx="671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373">
              <a:extLst>
                <a:ext uri="{FF2B5EF4-FFF2-40B4-BE49-F238E27FC236}">
                  <a16:creationId xmlns:a16="http://schemas.microsoft.com/office/drawing/2014/main" id="{6BA35692-03E8-8C13-E4CE-5D9D179A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730" y="1896676"/>
              <a:ext cx="863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374">
              <a:extLst>
                <a:ext uri="{FF2B5EF4-FFF2-40B4-BE49-F238E27FC236}">
                  <a16:creationId xmlns:a16="http://schemas.microsoft.com/office/drawing/2014/main" id="{7709CC79-5FA7-D60B-72B4-A8AD57AF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243" y="1855401"/>
              <a:ext cx="3079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375">
              <a:extLst>
                <a:ext uri="{FF2B5EF4-FFF2-40B4-BE49-F238E27FC236}">
                  <a16:creationId xmlns:a16="http://schemas.microsoft.com/office/drawing/2014/main" id="{4A9F7C15-2528-B051-0F2A-7AFE3D5F8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368" y="1810951"/>
              <a:ext cx="657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376">
              <a:extLst>
                <a:ext uri="{FF2B5EF4-FFF2-40B4-BE49-F238E27FC236}">
                  <a16:creationId xmlns:a16="http://schemas.microsoft.com/office/drawing/2014/main" id="{AAFAB13C-1754-C365-B2FD-16D9BEC6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4905" y="1769676"/>
              <a:ext cx="838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377">
              <a:extLst>
                <a:ext uri="{FF2B5EF4-FFF2-40B4-BE49-F238E27FC236}">
                  <a16:creationId xmlns:a16="http://schemas.microsoft.com/office/drawing/2014/main" id="{D96205E0-0592-6596-4CA5-C246C9572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305" y="1728401"/>
              <a:ext cx="330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378">
              <a:extLst>
                <a:ext uri="{FF2B5EF4-FFF2-40B4-BE49-F238E27FC236}">
                  <a16:creationId xmlns:a16="http://schemas.microsoft.com/office/drawing/2014/main" id="{92CE3E65-ED54-E481-2F29-660C14341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3955" y="1685538"/>
              <a:ext cx="6445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379">
              <a:extLst>
                <a:ext uri="{FF2B5EF4-FFF2-40B4-BE49-F238E27FC236}">
                  <a16:creationId xmlns:a16="http://schemas.microsoft.com/office/drawing/2014/main" id="{F24D9532-B2A8-3D61-C601-607A34C17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93" y="1642676"/>
              <a:ext cx="827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380">
              <a:extLst>
                <a:ext uri="{FF2B5EF4-FFF2-40B4-BE49-F238E27FC236}">
                  <a16:creationId xmlns:a16="http://schemas.microsoft.com/office/drawing/2014/main" id="{5BA288D3-2FE2-5279-11EA-D16132B81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318" y="1601401"/>
              <a:ext cx="204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381">
              <a:extLst>
                <a:ext uri="{FF2B5EF4-FFF2-40B4-BE49-F238E27FC236}">
                  <a16:creationId xmlns:a16="http://schemas.microsoft.com/office/drawing/2014/main" id="{A8FDD207-EAE2-905F-3823-BCE09F4C5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5543" y="1558538"/>
              <a:ext cx="631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382">
              <a:extLst>
                <a:ext uri="{FF2B5EF4-FFF2-40B4-BE49-F238E27FC236}">
                  <a16:creationId xmlns:a16="http://schemas.microsoft.com/office/drawing/2014/main" id="{97323E89-CF73-1A56-38F6-603B29FC0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1517263"/>
              <a:ext cx="782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383">
              <a:extLst>
                <a:ext uri="{FF2B5EF4-FFF2-40B4-BE49-F238E27FC236}">
                  <a16:creationId xmlns:a16="http://schemas.microsoft.com/office/drawing/2014/main" id="{9DC4F92B-54BE-A4DB-CD1A-D62ADE7AC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493" y="1474401"/>
              <a:ext cx="198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384">
              <a:extLst>
                <a:ext uri="{FF2B5EF4-FFF2-40B4-BE49-F238E27FC236}">
                  <a16:creationId xmlns:a16="http://schemas.microsoft.com/office/drawing/2014/main" id="{5AC2BC8A-EEFA-CAE1-5659-A01D8AAC1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130" y="1431538"/>
              <a:ext cx="620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385">
              <a:extLst>
                <a:ext uri="{FF2B5EF4-FFF2-40B4-BE49-F238E27FC236}">
                  <a16:creationId xmlns:a16="http://schemas.microsoft.com/office/drawing/2014/main" id="{2FA4EA02-F7D5-6241-D0C8-F8B5909DC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4430" y="1390263"/>
              <a:ext cx="771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386">
              <a:extLst>
                <a:ext uri="{FF2B5EF4-FFF2-40B4-BE49-F238E27FC236}">
                  <a16:creationId xmlns:a16="http://schemas.microsoft.com/office/drawing/2014/main" id="{972FBA50-E7B6-375A-7E37-9A77B3A8A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080" y="1347401"/>
              <a:ext cx="1952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387">
              <a:extLst>
                <a:ext uri="{FF2B5EF4-FFF2-40B4-BE49-F238E27FC236}">
                  <a16:creationId xmlns:a16="http://schemas.microsoft.com/office/drawing/2014/main" id="{556F2FC9-E566-FF49-A00C-746A62EA9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718" y="1306126"/>
              <a:ext cx="6080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388">
              <a:extLst>
                <a:ext uri="{FF2B5EF4-FFF2-40B4-BE49-F238E27FC236}">
                  <a16:creationId xmlns:a16="http://schemas.microsoft.com/office/drawing/2014/main" id="{CA687F9C-1F39-43F3-872D-315F822F8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1263263"/>
              <a:ext cx="774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389">
              <a:extLst>
                <a:ext uri="{FF2B5EF4-FFF2-40B4-BE49-F238E27FC236}">
                  <a16:creationId xmlns:a16="http://schemas.microsoft.com/office/drawing/2014/main" id="{61C37D70-8C6C-E6DE-6D25-A55E6AFFC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5855" y="1220401"/>
              <a:ext cx="2397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390">
              <a:extLst>
                <a:ext uri="{FF2B5EF4-FFF2-40B4-BE49-F238E27FC236}">
                  <a16:creationId xmlns:a16="http://schemas.microsoft.com/office/drawing/2014/main" id="{A272063B-5E6A-7DE2-809A-C68F0EDD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1893" y="1179126"/>
              <a:ext cx="593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391">
              <a:extLst>
                <a:ext uri="{FF2B5EF4-FFF2-40B4-BE49-F238E27FC236}">
                  <a16:creationId xmlns:a16="http://schemas.microsoft.com/office/drawing/2014/main" id="{4A051BDC-C7F9-AFCE-95CD-47F3A3FF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193" y="1137851"/>
              <a:ext cx="7366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392">
              <a:extLst>
                <a:ext uri="{FF2B5EF4-FFF2-40B4-BE49-F238E27FC236}">
                  <a16:creationId xmlns:a16="http://schemas.microsoft.com/office/drawing/2014/main" id="{6F9423CA-2EF8-114A-5162-723448BA7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830" y="1094988"/>
              <a:ext cx="474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393">
              <a:extLst>
                <a:ext uri="{FF2B5EF4-FFF2-40B4-BE49-F238E27FC236}">
                  <a16:creationId xmlns:a16="http://schemas.microsoft.com/office/drawing/2014/main" id="{1D7FB280-92BB-609F-782B-57688303F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480" y="1052126"/>
              <a:ext cx="582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394">
              <a:extLst>
                <a:ext uri="{FF2B5EF4-FFF2-40B4-BE49-F238E27FC236}">
                  <a16:creationId xmlns:a16="http://schemas.microsoft.com/office/drawing/2014/main" id="{7A7908F9-555B-7A9E-E81D-F47A3845F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630" y="1010851"/>
              <a:ext cx="804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395">
              <a:extLst>
                <a:ext uri="{FF2B5EF4-FFF2-40B4-BE49-F238E27FC236}">
                  <a16:creationId xmlns:a16="http://schemas.microsoft.com/office/drawing/2014/main" id="{36827268-78F9-34D4-BC53-922C2386E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9993" y="967988"/>
              <a:ext cx="431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396">
              <a:extLst>
                <a:ext uri="{FF2B5EF4-FFF2-40B4-BE49-F238E27FC236}">
                  <a16:creationId xmlns:a16="http://schemas.microsoft.com/office/drawing/2014/main" id="{7AB78489-F50B-6587-0AF8-460C7325F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068" y="926713"/>
              <a:ext cx="5715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397">
              <a:extLst>
                <a:ext uri="{FF2B5EF4-FFF2-40B4-BE49-F238E27FC236}">
                  <a16:creationId xmlns:a16="http://schemas.microsoft.com/office/drawing/2014/main" id="{D106F713-AFF7-3EF8-63C6-03C6D7113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718" y="883851"/>
              <a:ext cx="657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398">
              <a:extLst>
                <a:ext uri="{FF2B5EF4-FFF2-40B4-BE49-F238E27FC236}">
                  <a16:creationId xmlns:a16="http://schemas.microsoft.com/office/drawing/2014/main" id="{4A2260EA-666D-B7B0-71E9-1C532B8C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143" y="840988"/>
              <a:ext cx="493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Oval 402">
              <a:extLst>
                <a:ext uri="{FF2B5EF4-FFF2-40B4-BE49-F238E27FC236}">
                  <a16:creationId xmlns:a16="http://schemas.microsoft.com/office/drawing/2014/main" id="{43AB92B3-2D4C-86D3-DEEF-5DF6DD1E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7768" y="54701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Oval 403">
              <a:extLst>
                <a:ext uri="{FF2B5EF4-FFF2-40B4-BE49-F238E27FC236}">
                  <a16:creationId xmlns:a16="http://schemas.microsoft.com/office/drawing/2014/main" id="{C8826922-6EEC-A864-1D68-8420CECFE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7418" y="54272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Oval 404">
              <a:extLst>
                <a:ext uri="{FF2B5EF4-FFF2-40B4-BE49-F238E27FC236}">
                  <a16:creationId xmlns:a16="http://schemas.microsoft.com/office/drawing/2014/main" id="{97ADBE4C-E7BE-EC21-168A-3E460F8C0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830" y="538600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Oval 405">
              <a:extLst>
                <a:ext uri="{FF2B5EF4-FFF2-40B4-BE49-F238E27FC236}">
                  <a16:creationId xmlns:a16="http://schemas.microsoft.com/office/drawing/2014/main" id="{81379A0C-390C-1A18-C138-B918E05FB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555" y="53431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Oval 406">
              <a:extLst>
                <a:ext uri="{FF2B5EF4-FFF2-40B4-BE49-F238E27FC236}">
                  <a16:creationId xmlns:a16="http://schemas.microsoft.com/office/drawing/2014/main" id="{A4A7787A-0DCE-34A1-A1D0-80095461B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480" y="53002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407">
              <a:extLst>
                <a:ext uri="{FF2B5EF4-FFF2-40B4-BE49-F238E27FC236}">
                  <a16:creationId xmlns:a16="http://schemas.microsoft.com/office/drawing/2014/main" id="{D7EF0DB6-CEFF-5ACE-3854-9331788DA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593" y="52590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Oval 408">
              <a:extLst>
                <a:ext uri="{FF2B5EF4-FFF2-40B4-BE49-F238E27FC236}">
                  <a16:creationId xmlns:a16="http://schemas.microsoft.com/office/drawing/2014/main" id="{FBE58536-1CEC-31C3-8255-5CDDF34C2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9955" y="521772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Oval 409">
              <a:extLst>
                <a:ext uri="{FF2B5EF4-FFF2-40B4-BE49-F238E27FC236}">
                  <a16:creationId xmlns:a16="http://schemas.microsoft.com/office/drawing/2014/main" id="{7812D1AA-5051-E15C-7A84-364DFE48C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518" y="517486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410">
              <a:extLst>
                <a:ext uri="{FF2B5EF4-FFF2-40B4-BE49-F238E27FC236}">
                  <a16:creationId xmlns:a16="http://schemas.microsoft.com/office/drawing/2014/main" id="{3BDB18E1-24B1-8BA8-699E-BA646DC65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68" y="51320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Oval 411">
              <a:extLst>
                <a:ext uri="{FF2B5EF4-FFF2-40B4-BE49-F238E27FC236}">
                  <a16:creationId xmlns:a16="http://schemas.microsoft.com/office/drawing/2014/main" id="{B15B3C52-434D-A332-2966-16B53833A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293" y="508913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Oval 412">
              <a:extLst>
                <a:ext uri="{FF2B5EF4-FFF2-40B4-BE49-F238E27FC236}">
                  <a16:creationId xmlns:a16="http://schemas.microsoft.com/office/drawing/2014/main" id="{8080FFAC-7153-F143-8407-3744743F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568" y="504786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Oval 413">
              <a:extLst>
                <a:ext uri="{FF2B5EF4-FFF2-40B4-BE49-F238E27FC236}">
                  <a16:creationId xmlns:a16="http://schemas.microsoft.com/office/drawing/2014/main" id="{E71A9F37-B87C-DBA3-82A3-95524AFDB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443" y="500658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414">
              <a:extLst>
                <a:ext uri="{FF2B5EF4-FFF2-40B4-BE49-F238E27FC236}">
                  <a16:creationId xmlns:a16="http://schemas.microsoft.com/office/drawing/2014/main" id="{D8DFC876-06D7-ECC3-6CE7-108F39DD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880" y="496372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Oval 415">
              <a:extLst>
                <a:ext uri="{FF2B5EF4-FFF2-40B4-BE49-F238E27FC236}">
                  <a16:creationId xmlns:a16="http://schemas.microsoft.com/office/drawing/2014/main" id="{0ABBC5BF-4FF2-1FA8-9A0B-7F7456874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180" y="492086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Oval 416">
              <a:extLst>
                <a:ext uri="{FF2B5EF4-FFF2-40B4-BE49-F238E27FC236}">
                  <a16:creationId xmlns:a16="http://schemas.microsoft.com/office/drawing/2014/main" id="{F6CB2964-7B3F-0AAC-F0B3-DFE09DD1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155" y="48795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Oval 417">
              <a:extLst>
                <a:ext uri="{FF2B5EF4-FFF2-40B4-BE49-F238E27FC236}">
                  <a16:creationId xmlns:a16="http://schemas.microsoft.com/office/drawing/2014/main" id="{71B8301E-CFB3-57C6-83C7-443F79373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3643" y="483672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Oval 418">
              <a:extLst>
                <a:ext uri="{FF2B5EF4-FFF2-40B4-BE49-F238E27FC236}">
                  <a16:creationId xmlns:a16="http://schemas.microsoft.com/office/drawing/2014/main" id="{47090706-1FB1-BE3A-CBE8-4FE2A2C1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330" y="479545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Oval 419">
              <a:extLst>
                <a:ext uri="{FF2B5EF4-FFF2-40B4-BE49-F238E27FC236}">
                  <a16:creationId xmlns:a16="http://schemas.microsoft.com/office/drawing/2014/main" id="{A247001B-FD37-27F5-0284-3908B8D84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168" y="47525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Oval 420">
              <a:extLst>
                <a:ext uri="{FF2B5EF4-FFF2-40B4-BE49-F238E27FC236}">
                  <a16:creationId xmlns:a16="http://schemas.microsoft.com/office/drawing/2014/main" id="{8346CE8C-25CD-4A4D-025A-059A2BE05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405" y="47097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Oval 421">
              <a:extLst>
                <a:ext uri="{FF2B5EF4-FFF2-40B4-BE49-F238E27FC236}">
                  <a16:creationId xmlns:a16="http://schemas.microsoft.com/office/drawing/2014/main" id="{AFE18EB6-34E1-707A-89D4-93680A57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043" y="46684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Oval 422">
              <a:extLst>
                <a:ext uri="{FF2B5EF4-FFF2-40B4-BE49-F238E27FC236}">
                  <a16:creationId xmlns:a16="http://schemas.microsoft.com/office/drawing/2014/main" id="{207CBCC6-5BBA-EFE9-9B59-68FA6D6C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780" y="462717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Oval 423">
              <a:extLst>
                <a:ext uri="{FF2B5EF4-FFF2-40B4-BE49-F238E27FC236}">
                  <a16:creationId xmlns:a16="http://schemas.microsoft.com/office/drawing/2014/main" id="{0E97DDD6-78FB-CCE5-41E5-6A056564A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755" y="45827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Oval 424">
              <a:extLst>
                <a:ext uri="{FF2B5EF4-FFF2-40B4-BE49-F238E27FC236}">
                  <a16:creationId xmlns:a16="http://schemas.microsoft.com/office/drawing/2014/main" id="{E0E5677B-2EE8-43CF-CAEE-DDE014F09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593" y="454145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Oval 425">
              <a:extLst>
                <a:ext uri="{FF2B5EF4-FFF2-40B4-BE49-F238E27FC236}">
                  <a16:creationId xmlns:a16="http://schemas.microsoft.com/office/drawing/2014/main" id="{992412A5-8F2F-B785-BB13-0FEA1CB05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843" y="45001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Oval 426">
              <a:extLst>
                <a:ext uri="{FF2B5EF4-FFF2-40B4-BE49-F238E27FC236}">
                  <a16:creationId xmlns:a16="http://schemas.microsoft.com/office/drawing/2014/main" id="{E35E41B9-15A7-0005-3BCA-3324D54E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230" y="445731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Oval 427">
              <a:extLst>
                <a:ext uri="{FF2B5EF4-FFF2-40B4-BE49-F238E27FC236}">
                  <a16:creationId xmlns:a16="http://schemas.microsoft.com/office/drawing/2014/main" id="{E547754F-3EF7-7068-8A87-BDC6CFF80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530" y="441603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Oval 428">
              <a:extLst>
                <a:ext uri="{FF2B5EF4-FFF2-40B4-BE49-F238E27FC236}">
                  <a16:creationId xmlns:a16="http://schemas.microsoft.com/office/drawing/2014/main" id="{2B9EF8FF-ED5B-B48B-2845-87C427661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193" y="437317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Oval 429">
              <a:extLst>
                <a:ext uri="{FF2B5EF4-FFF2-40B4-BE49-F238E27FC236}">
                  <a16:creationId xmlns:a16="http://schemas.microsoft.com/office/drawing/2014/main" id="{87B33444-89A3-9932-2645-EF745B60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930" y="433031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Oval 430">
              <a:extLst>
                <a:ext uri="{FF2B5EF4-FFF2-40B4-BE49-F238E27FC236}">
                  <a16:creationId xmlns:a16="http://schemas.microsoft.com/office/drawing/2014/main" id="{4BCB8981-6769-E2DD-01FB-B09D21098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530" y="428903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Oval 431">
              <a:extLst>
                <a:ext uri="{FF2B5EF4-FFF2-40B4-BE49-F238E27FC236}">
                  <a16:creationId xmlns:a16="http://schemas.microsoft.com/office/drawing/2014/main" id="{07A4B0D9-290B-4CBF-2DB4-0086AA516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368" y="424776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Oval 432">
              <a:extLst>
                <a:ext uri="{FF2B5EF4-FFF2-40B4-BE49-F238E27FC236}">
                  <a16:creationId xmlns:a16="http://schemas.microsoft.com/office/drawing/2014/main" id="{CE078883-1AD6-100E-FEA8-6C613896E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630" y="420331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Oval 433">
              <a:extLst>
                <a:ext uri="{FF2B5EF4-FFF2-40B4-BE49-F238E27FC236}">
                  <a16:creationId xmlns:a16="http://schemas.microsoft.com/office/drawing/2014/main" id="{9D2601B2-7D0A-DF67-607C-BCEFFE4E5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4468" y="41620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Oval 434">
              <a:extLst>
                <a:ext uri="{FF2B5EF4-FFF2-40B4-BE49-F238E27FC236}">
                  <a16:creationId xmlns:a16="http://schemas.microsoft.com/office/drawing/2014/main" id="{BE7C3CA5-53B1-68F0-5928-5444751CD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068" y="41191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Oval 435">
              <a:extLst>
                <a:ext uri="{FF2B5EF4-FFF2-40B4-BE49-F238E27FC236}">
                  <a16:creationId xmlns:a16="http://schemas.microsoft.com/office/drawing/2014/main" id="{76DAF332-4F24-C002-BEC4-549BDB7E3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5743" y="407790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Oval 436">
              <a:extLst>
                <a:ext uri="{FF2B5EF4-FFF2-40B4-BE49-F238E27FC236}">
                  <a16:creationId xmlns:a16="http://schemas.microsoft.com/office/drawing/2014/main" id="{7728D4F6-9E02-A28C-EBB7-1470734C7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468" y="40350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Oval 437">
              <a:extLst>
                <a:ext uri="{FF2B5EF4-FFF2-40B4-BE49-F238E27FC236}">
                  <a16:creationId xmlns:a16="http://schemas.microsoft.com/office/drawing/2014/main" id="{2F8AD077-9904-7D19-A581-285213514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605" y="399217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Oval 438">
              <a:extLst>
                <a:ext uri="{FF2B5EF4-FFF2-40B4-BE49-F238E27FC236}">
                  <a16:creationId xmlns:a16="http://schemas.microsoft.com/office/drawing/2014/main" id="{C95057E5-AE5D-9179-B6D1-8F0696E21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3455" y="39509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Oval 439">
              <a:extLst>
                <a:ext uri="{FF2B5EF4-FFF2-40B4-BE49-F238E27FC236}">
                  <a16:creationId xmlns:a16="http://schemas.microsoft.com/office/drawing/2014/main" id="{62A50A7D-9748-8D15-6715-4EA72167B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405" y="390962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Oval 440">
              <a:extLst>
                <a:ext uri="{FF2B5EF4-FFF2-40B4-BE49-F238E27FC236}">
                  <a16:creationId xmlns:a16="http://schemas.microsoft.com/office/drawing/2014/main" id="{1D37A159-33B3-9024-21EE-B455846F4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068" y="386676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Oval 441">
              <a:extLst>
                <a:ext uri="{FF2B5EF4-FFF2-40B4-BE49-F238E27FC236}">
                  <a16:creationId xmlns:a16="http://schemas.microsoft.com/office/drawing/2014/main" id="{8ED4B791-3E51-AE39-F4D8-2A65B084E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718" y="38239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Oval 442">
              <a:extLst>
                <a:ext uri="{FF2B5EF4-FFF2-40B4-BE49-F238E27FC236}">
                  <a16:creationId xmlns:a16="http://schemas.microsoft.com/office/drawing/2014/main" id="{48960DB3-ECA7-7897-5A7C-BB36A95D8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518" y="37826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Oval 443">
              <a:extLst>
                <a:ext uri="{FF2B5EF4-FFF2-40B4-BE49-F238E27FC236}">
                  <a16:creationId xmlns:a16="http://schemas.microsoft.com/office/drawing/2014/main" id="{B2CE2E47-E4BF-722D-06A8-F3D4B5263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405" y="373976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Oval 444">
              <a:extLst>
                <a:ext uri="{FF2B5EF4-FFF2-40B4-BE49-F238E27FC236}">
                  <a16:creationId xmlns:a16="http://schemas.microsoft.com/office/drawing/2014/main" id="{830FAB0D-1144-9A05-BBF9-9CA8CCBC4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7493" y="369848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Oval 445">
              <a:extLst>
                <a:ext uri="{FF2B5EF4-FFF2-40B4-BE49-F238E27FC236}">
                  <a16:creationId xmlns:a16="http://schemas.microsoft.com/office/drawing/2014/main" id="{A6550BF4-6ACE-D64F-B2DA-0A765DF08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630" y="36556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Oval 446">
              <a:extLst>
                <a:ext uri="{FF2B5EF4-FFF2-40B4-BE49-F238E27FC236}">
                  <a16:creationId xmlns:a16="http://schemas.microsoft.com/office/drawing/2014/main" id="{435B4EB2-FFC5-88A3-019F-CD2758B30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405" y="361276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Oval 447">
              <a:extLst>
                <a:ext uri="{FF2B5EF4-FFF2-40B4-BE49-F238E27FC236}">
                  <a16:creationId xmlns:a16="http://schemas.microsoft.com/office/drawing/2014/main" id="{66D883F4-337A-AB48-5BF5-50D0507C9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8605" y="35714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Oval 448">
              <a:extLst>
                <a:ext uri="{FF2B5EF4-FFF2-40B4-BE49-F238E27FC236}">
                  <a16:creationId xmlns:a16="http://schemas.microsoft.com/office/drawing/2014/main" id="{43953654-AE93-9C67-6B9B-D9E92C8D1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480" y="353021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Oval 449">
              <a:extLst>
                <a:ext uri="{FF2B5EF4-FFF2-40B4-BE49-F238E27FC236}">
                  <a16:creationId xmlns:a16="http://schemas.microsoft.com/office/drawing/2014/main" id="{2143A62B-7AC7-D5CD-E228-EA942BDB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8743" y="348735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Oval 450">
              <a:extLst>
                <a:ext uri="{FF2B5EF4-FFF2-40B4-BE49-F238E27FC236}">
                  <a16:creationId xmlns:a16="http://schemas.microsoft.com/office/drawing/2014/main" id="{13226B0F-5487-E27A-6B34-2958FB74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1768" y="344448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Oval 451">
              <a:extLst>
                <a:ext uri="{FF2B5EF4-FFF2-40B4-BE49-F238E27FC236}">
                  <a16:creationId xmlns:a16="http://schemas.microsoft.com/office/drawing/2014/main" id="{97EA918D-CC94-DD16-04C0-E0BB0C6F9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805" y="340321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Oval 452">
              <a:extLst>
                <a:ext uri="{FF2B5EF4-FFF2-40B4-BE49-F238E27FC236}">
                  <a16:creationId xmlns:a16="http://schemas.microsoft.com/office/drawing/2014/main" id="{35E79F38-B3B9-BAC7-715C-9B5954A08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305" y="33603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Oval 453">
              <a:extLst>
                <a:ext uri="{FF2B5EF4-FFF2-40B4-BE49-F238E27FC236}">
                  <a16:creationId xmlns:a16="http://schemas.microsoft.com/office/drawing/2014/main" id="{70DFCB4C-DF91-0157-ABC3-A538DE5D2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805" y="331907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Oval 454">
              <a:extLst>
                <a:ext uri="{FF2B5EF4-FFF2-40B4-BE49-F238E27FC236}">
                  <a16:creationId xmlns:a16="http://schemas.microsoft.com/office/drawing/2014/main" id="{D2BAE576-4AEB-95F4-76C8-621FFAD0D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980" y="327621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Oval 455">
              <a:extLst>
                <a:ext uri="{FF2B5EF4-FFF2-40B4-BE49-F238E27FC236}">
                  <a16:creationId xmlns:a16="http://schemas.microsoft.com/office/drawing/2014/main" id="{26D12A96-6E29-32FD-FDE6-639234891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605" y="32333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Oval 456">
              <a:extLst>
                <a:ext uri="{FF2B5EF4-FFF2-40B4-BE49-F238E27FC236}">
                  <a16:creationId xmlns:a16="http://schemas.microsoft.com/office/drawing/2014/main" id="{F543B702-883F-581C-F7D3-879A037BE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6693" y="31920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Oval 457">
              <a:extLst>
                <a:ext uri="{FF2B5EF4-FFF2-40B4-BE49-F238E27FC236}">
                  <a16:creationId xmlns:a16="http://schemas.microsoft.com/office/drawing/2014/main" id="{0A70C232-5274-55B8-E894-45DC18E4B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6843" y="314921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Oval 458">
              <a:extLst>
                <a:ext uri="{FF2B5EF4-FFF2-40B4-BE49-F238E27FC236}">
                  <a16:creationId xmlns:a16="http://schemas.microsoft.com/office/drawing/2014/main" id="{0984CE85-FB97-0328-0421-A29E562CA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243" y="310793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Oval 459">
              <a:extLst>
                <a:ext uri="{FF2B5EF4-FFF2-40B4-BE49-F238E27FC236}">
                  <a16:creationId xmlns:a16="http://schemas.microsoft.com/office/drawing/2014/main" id="{8023F006-F620-8576-EF05-B78C31894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330" y="30650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Oval 460">
              <a:extLst>
                <a:ext uri="{FF2B5EF4-FFF2-40B4-BE49-F238E27FC236}">
                  <a16:creationId xmlns:a16="http://schemas.microsoft.com/office/drawing/2014/main" id="{93ADCA46-019E-CAEB-CE54-03C1081BD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018" y="302221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Oval 461">
              <a:extLst>
                <a:ext uri="{FF2B5EF4-FFF2-40B4-BE49-F238E27FC236}">
                  <a16:creationId xmlns:a16="http://schemas.microsoft.com/office/drawing/2014/main" id="{11CA14F9-49A5-56F0-9151-DAD993C8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130" y="298093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Oval 462">
              <a:extLst>
                <a:ext uri="{FF2B5EF4-FFF2-40B4-BE49-F238E27FC236}">
                  <a16:creationId xmlns:a16="http://schemas.microsoft.com/office/drawing/2014/main" id="{C1D23BF2-F2C6-09A1-7CA6-9F1DC230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9080" y="293966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Oval 463">
              <a:extLst>
                <a:ext uri="{FF2B5EF4-FFF2-40B4-BE49-F238E27FC236}">
                  <a16:creationId xmlns:a16="http://schemas.microsoft.com/office/drawing/2014/main" id="{8300EB1F-B11F-C9E4-2534-E7F032B4F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405" y="289521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Oval 464">
              <a:extLst>
                <a:ext uri="{FF2B5EF4-FFF2-40B4-BE49-F238E27FC236}">
                  <a16:creationId xmlns:a16="http://schemas.microsoft.com/office/drawing/2014/main" id="{3932C4C5-5995-EEB2-57B8-BFB6D300A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593" y="285393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Oval 465">
              <a:extLst>
                <a:ext uri="{FF2B5EF4-FFF2-40B4-BE49-F238E27FC236}">
                  <a16:creationId xmlns:a16="http://schemas.microsoft.com/office/drawing/2014/main" id="{8724CA7C-E6A5-9909-1CBC-FECA01287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480" y="281266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Oval 466">
              <a:extLst>
                <a:ext uri="{FF2B5EF4-FFF2-40B4-BE49-F238E27FC236}">
                  <a16:creationId xmlns:a16="http://schemas.microsoft.com/office/drawing/2014/main" id="{6EFF1C5A-A357-08A8-225D-899E4C7CF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268" y="276980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Oval 467">
              <a:extLst>
                <a:ext uri="{FF2B5EF4-FFF2-40B4-BE49-F238E27FC236}">
                  <a16:creationId xmlns:a16="http://schemas.microsoft.com/office/drawing/2014/main" id="{ACB199B4-8872-D271-B651-E5B1E2565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068" y="27269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Oval 468">
              <a:extLst>
                <a:ext uri="{FF2B5EF4-FFF2-40B4-BE49-F238E27FC236}">
                  <a16:creationId xmlns:a16="http://schemas.microsoft.com/office/drawing/2014/main" id="{714C753A-AE8B-49BE-12AD-2E1D88670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643" y="268566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Oval 469">
              <a:extLst>
                <a:ext uri="{FF2B5EF4-FFF2-40B4-BE49-F238E27FC236}">
                  <a16:creationId xmlns:a16="http://schemas.microsoft.com/office/drawing/2014/main" id="{4C918934-421C-F6B5-567B-98CC9EC68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3968" y="264280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Oval 470">
              <a:extLst>
                <a:ext uri="{FF2B5EF4-FFF2-40B4-BE49-F238E27FC236}">
                  <a16:creationId xmlns:a16="http://schemas.microsoft.com/office/drawing/2014/main" id="{243F2126-542F-20E2-58C3-173D873C3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593" y="260152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Oval 471">
              <a:extLst>
                <a:ext uri="{FF2B5EF4-FFF2-40B4-BE49-F238E27FC236}">
                  <a16:creationId xmlns:a16="http://schemas.microsoft.com/office/drawing/2014/main" id="{B47AF2F3-40F2-0297-D489-068D8DB4A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455" y="256025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Oval 472">
              <a:extLst>
                <a:ext uri="{FF2B5EF4-FFF2-40B4-BE49-F238E27FC236}">
                  <a16:creationId xmlns:a16="http://schemas.microsoft.com/office/drawing/2014/main" id="{32493C0D-337E-90C3-9591-9959D4078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968" y="25158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Oval 473">
              <a:extLst>
                <a:ext uri="{FF2B5EF4-FFF2-40B4-BE49-F238E27FC236}">
                  <a16:creationId xmlns:a16="http://schemas.microsoft.com/office/drawing/2014/main" id="{1D551FE7-7AF5-64A1-F934-179CBF331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043" y="247452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Oval 474">
              <a:extLst>
                <a:ext uri="{FF2B5EF4-FFF2-40B4-BE49-F238E27FC236}">
                  <a16:creationId xmlns:a16="http://schemas.microsoft.com/office/drawing/2014/main" id="{24429C58-7B1F-78C1-3212-AE9F1850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3368" y="243325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Oval 475">
              <a:extLst>
                <a:ext uri="{FF2B5EF4-FFF2-40B4-BE49-F238E27FC236}">
                  <a16:creationId xmlns:a16="http://schemas.microsoft.com/office/drawing/2014/main" id="{69BC54B3-FFA1-6D30-4DFE-2D0D6B90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080" y="239038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Oval 476">
              <a:extLst>
                <a:ext uri="{FF2B5EF4-FFF2-40B4-BE49-F238E27FC236}">
                  <a16:creationId xmlns:a16="http://schemas.microsoft.com/office/drawing/2014/main" id="{E6458DDD-03C4-A353-A422-2FE423E54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118" y="234752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Oval 477">
              <a:extLst>
                <a:ext uri="{FF2B5EF4-FFF2-40B4-BE49-F238E27FC236}">
                  <a16:creationId xmlns:a16="http://schemas.microsoft.com/office/drawing/2014/main" id="{CE19A3B2-12E7-FDED-C90E-F224669A2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955" y="230625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Oval 478">
              <a:extLst>
                <a:ext uri="{FF2B5EF4-FFF2-40B4-BE49-F238E27FC236}">
                  <a16:creationId xmlns:a16="http://schemas.microsoft.com/office/drawing/2014/main" id="{8B1E8A2B-F7A0-EAA8-28C2-7D439977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330" y="22633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Oval 479">
              <a:extLst>
                <a:ext uri="{FF2B5EF4-FFF2-40B4-BE49-F238E27FC236}">
                  <a16:creationId xmlns:a16="http://schemas.microsoft.com/office/drawing/2014/main" id="{B366A7D4-DB6C-8559-6D38-E90416CC0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580" y="222211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Oval 480">
              <a:extLst>
                <a:ext uri="{FF2B5EF4-FFF2-40B4-BE49-F238E27FC236}">
                  <a16:creationId xmlns:a16="http://schemas.microsoft.com/office/drawing/2014/main" id="{91E7441C-FF4A-F5C2-8DC0-38E8150FF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243" y="217925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Oval 481">
              <a:extLst>
                <a:ext uri="{FF2B5EF4-FFF2-40B4-BE49-F238E27FC236}">
                  <a16:creationId xmlns:a16="http://schemas.microsoft.com/office/drawing/2014/main" id="{2F2C5182-9B05-CCEF-5EFA-475F56B7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9730" y="21363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Oval 482">
              <a:extLst>
                <a:ext uri="{FF2B5EF4-FFF2-40B4-BE49-F238E27FC236}">
                  <a16:creationId xmlns:a16="http://schemas.microsoft.com/office/drawing/2014/main" id="{E9E10386-F070-0285-C27E-C6DD3EB6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9993" y="209511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Oval 483">
              <a:extLst>
                <a:ext uri="{FF2B5EF4-FFF2-40B4-BE49-F238E27FC236}">
                  <a16:creationId xmlns:a16="http://schemas.microsoft.com/office/drawing/2014/main" id="{C6571AFB-8182-99EB-06DF-9706E57F8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955" y="20522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Oval 484">
              <a:extLst>
                <a:ext uri="{FF2B5EF4-FFF2-40B4-BE49-F238E27FC236}">
                  <a16:creationId xmlns:a16="http://schemas.microsoft.com/office/drawing/2014/main" id="{4567DA18-6083-5A7F-0057-5C6762100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080" y="201097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Oval 486">
              <a:extLst>
                <a:ext uri="{FF2B5EF4-FFF2-40B4-BE49-F238E27FC236}">
                  <a16:creationId xmlns:a16="http://schemas.microsoft.com/office/drawing/2014/main" id="{15487C63-9F66-6DCC-CB76-8C5DA287B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342" y="196811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Oval 487">
              <a:extLst>
                <a:ext uri="{FF2B5EF4-FFF2-40B4-BE49-F238E27FC236}">
                  <a16:creationId xmlns:a16="http://schemas.microsoft.com/office/drawing/2014/main" id="{82682221-3804-EFCA-2C3C-8A33918C0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542" y="19252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488">
              <a:extLst>
                <a:ext uri="{FF2B5EF4-FFF2-40B4-BE49-F238E27FC236}">
                  <a16:creationId xmlns:a16="http://schemas.microsoft.com/office/drawing/2014/main" id="{58CDC1E9-BD12-E16D-7FAA-2BC43044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555" y="188397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Oval 489">
              <a:extLst>
                <a:ext uri="{FF2B5EF4-FFF2-40B4-BE49-F238E27FC236}">
                  <a16:creationId xmlns:a16="http://schemas.microsoft.com/office/drawing/2014/main" id="{E1BCA390-38A1-4EE8-7A09-E0F889370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342" y="184270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Oval 490">
              <a:extLst>
                <a:ext uri="{FF2B5EF4-FFF2-40B4-BE49-F238E27FC236}">
                  <a16:creationId xmlns:a16="http://schemas.microsoft.com/office/drawing/2014/main" id="{7364FBD8-3B64-2075-7950-06E9F5C16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130" y="179983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Oval 491">
              <a:extLst>
                <a:ext uri="{FF2B5EF4-FFF2-40B4-BE49-F238E27FC236}">
                  <a16:creationId xmlns:a16="http://schemas.microsoft.com/office/drawing/2014/main" id="{284B0944-9BB5-EFC3-662C-FAF6BC4F5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967" y="175697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Oval 492">
              <a:extLst>
                <a:ext uri="{FF2B5EF4-FFF2-40B4-BE49-F238E27FC236}">
                  <a16:creationId xmlns:a16="http://schemas.microsoft.com/office/drawing/2014/main" id="{65CC1EA0-69BA-CDB0-448A-2E0BE7485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280" y="171570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493">
              <a:extLst>
                <a:ext uri="{FF2B5EF4-FFF2-40B4-BE49-F238E27FC236}">
                  <a16:creationId xmlns:a16="http://schemas.microsoft.com/office/drawing/2014/main" id="{985763C1-E52A-D67E-AB34-1A4A0924D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130" y="16728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Oval 494">
              <a:extLst>
                <a:ext uri="{FF2B5EF4-FFF2-40B4-BE49-F238E27FC236}">
                  <a16:creationId xmlns:a16="http://schemas.microsoft.com/office/drawing/2014/main" id="{52B58159-0259-1497-FB60-71C7AF01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555" y="163156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Oval 495">
              <a:extLst>
                <a:ext uri="{FF2B5EF4-FFF2-40B4-BE49-F238E27FC236}">
                  <a16:creationId xmlns:a16="http://schemas.microsoft.com/office/drawing/2014/main" id="{3E98058C-B7A7-6223-D023-B2360A8E4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8092" y="158870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496">
              <a:extLst>
                <a:ext uri="{FF2B5EF4-FFF2-40B4-BE49-F238E27FC236}">
                  <a16:creationId xmlns:a16="http://schemas.microsoft.com/office/drawing/2014/main" id="{6B85521C-2A4D-B86F-A921-BE2B7F57D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130" y="15458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Oval 497">
              <a:extLst>
                <a:ext uri="{FF2B5EF4-FFF2-40B4-BE49-F238E27FC236}">
                  <a16:creationId xmlns:a16="http://schemas.microsoft.com/office/drawing/2014/main" id="{0F76C27C-0652-5F3D-6A1D-655B35975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855" y="150456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Oval 498">
              <a:extLst>
                <a:ext uri="{FF2B5EF4-FFF2-40B4-BE49-F238E27FC236}">
                  <a16:creationId xmlns:a16="http://schemas.microsoft.com/office/drawing/2014/main" id="{B33DBFFA-1892-ECA0-234B-C6CE5B32C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680" y="146328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Oval 499">
              <a:extLst>
                <a:ext uri="{FF2B5EF4-FFF2-40B4-BE49-F238E27FC236}">
                  <a16:creationId xmlns:a16="http://schemas.microsoft.com/office/drawing/2014/main" id="{7AEE5181-BB6E-E84B-4A59-FC304FEB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717" y="141883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Oval 500">
              <a:extLst>
                <a:ext uri="{FF2B5EF4-FFF2-40B4-BE49-F238E27FC236}">
                  <a16:creationId xmlns:a16="http://schemas.microsoft.com/office/drawing/2014/main" id="{1F85CE43-CBF6-DD5C-5496-5F4EB84D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855" y="137756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Oval 501">
              <a:extLst>
                <a:ext uri="{FF2B5EF4-FFF2-40B4-BE49-F238E27FC236}">
                  <a16:creationId xmlns:a16="http://schemas.microsoft.com/office/drawing/2014/main" id="{C830F5A6-6A79-ECF3-81CA-BCBBEF28B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855" y="133628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Oval 502">
              <a:extLst>
                <a:ext uri="{FF2B5EF4-FFF2-40B4-BE49-F238E27FC236}">
                  <a16:creationId xmlns:a16="http://schemas.microsoft.com/office/drawing/2014/main" id="{A211FD3C-02E8-B0CB-4D05-1B46ED532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717" y="129342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Oval 503">
              <a:extLst>
                <a:ext uri="{FF2B5EF4-FFF2-40B4-BE49-F238E27FC236}">
                  <a16:creationId xmlns:a16="http://schemas.microsoft.com/office/drawing/2014/main" id="{9C6AAF02-05C4-4447-6B2F-6C7BDBF72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967" y="125215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Oval 504">
              <a:extLst>
                <a:ext uri="{FF2B5EF4-FFF2-40B4-BE49-F238E27FC236}">
                  <a16:creationId xmlns:a16="http://schemas.microsoft.com/office/drawing/2014/main" id="{1734298C-515D-A241-F527-DDC37C606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792" y="120770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Oval 505">
              <a:extLst>
                <a:ext uri="{FF2B5EF4-FFF2-40B4-BE49-F238E27FC236}">
                  <a16:creationId xmlns:a16="http://schemas.microsoft.com/office/drawing/2014/main" id="{BBC983D7-1EF1-BDDE-7A60-29DD92082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717" y="11664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Oval 506">
              <a:extLst>
                <a:ext uri="{FF2B5EF4-FFF2-40B4-BE49-F238E27FC236}">
                  <a16:creationId xmlns:a16="http://schemas.microsoft.com/office/drawing/2014/main" id="{9C50E72E-C74F-4FD1-C1F5-5836297E1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3855" y="112515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507">
              <a:extLst>
                <a:ext uri="{FF2B5EF4-FFF2-40B4-BE49-F238E27FC236}">
                  <a16:creationId xmlns:a16="http://schemas.microsoft.com/office/drawing/2014/main" id="{B9337043-A7C6-AF48-68C2-4ABCA799C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6692" y="108228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Oval 508">
              <a:extLst>
                <a:ext uri="{FF2B5EF4-FFF2-40B4-BE49-F238E27FC236}">
                  <a16:creationId xmlns:a16="http://schemas.microsoft.com/office/drawing/2014/main" id="{96DBCB65-1626-824E-CE3E-475BE687F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717" y="103942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Oval 509">
              <a:extLst>
                <a:ext uri="{FF2B5EF4-FFF2-40B4-BE49-F238E27FC236}">
                  <a16:creationId xmlns:a16="http://schemas.microsoft.com/office/drawing/2014/main" id="{1D0A8A5B-B33D-966C-DEA7-4E0BB4C4E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267" y="9981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Oval 510">
              <a:extLst>
                <a:ext uri="{FF2B5EF4-FFF2-40B4-BE49-F238E27FC236}">
                  <a16:creationId xmlns:a16="http://schemas.microsoft.com/office/drawing/2014/main" id="{29A8D35B-A76F-3567-165B-735E6532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042" y="9552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Oval 511">
              <a:extLst>
                <a:ext uri="{FF2B5EF4-FFF2-40B4-BE49-F238E27FC236}">
                  <a16:creationId xmlns:a16="http://schemas.microsoft.com/office/drawing/2014/main" id="{D870174A-268A-95ED-C5B2-FBA715632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130" y="91401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512">
              <a:extLst>
                <a:ext uri="{FF2B5EF4-FFF2-40B4-BE49-F238E27FC236}">
                  <a16:creationId xmlns:a16="http://schemas.microsoft.com/office/drawing/2014/main" id="{4C9FA67A-E021-6471-E340-07FC73703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692" y="87115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Oval 513">
              <a:extLst>
                <a:ext uri="{FF2B5EF4-FFF2-40B4-BE49-F238E27FC236}">
                  <a16:creationId xmlns:a16="http://schemas.microsoft.com/office/drawing/2014/main" id="{2CB9115D-945F-452D-73A8-B7E77DCED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230" y="82828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514">
              <a:extLst>
                <a:ext uri="{FF2B5EF4-FFF2-40B4-BE49-F238E27FC236}">
                  <a16:creationId xmlns:a16="http://schemas.microsoft.com/office/drawing/2014/main" id="{B5AC6D75-530E-65D0-FF92-3733D9C89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5905" y="812413"/>
              <a:ext cx="1992313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515">
              <a:extLst>
                <a:ext uri="{FF2B5EF4-FFF2-40B4-BE49-F238E27FC236}">
                  <a16:creationId xmlns:a16="http://schemas.microsoft.com/office/drawing/2014/main" id="{AAD178B7-2780-FF8F-025F-388C3B399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217" y="812413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Line 529">
              <a:extLst>
                <a:ext uri="{FF2B5EF4-FFF2-40B4-BE49-F238E27FC236}">
                  <a16:creationId xmlns:a16="http://schemas.microsoft.com/office/drawing/2014/main" id="{D60457C6-47E3-BC76-C141-ED53AAA19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5905" y="5663813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Line 534">
              <a:extLst>
                <a:ext uri="{FF2B5EF4-FFF2-40B4-BE49-F238E27FC236}">
                  <a16:creationId xmlns:a16="http://schemas.microsoft.com/office/drawing/2014/main" id="{EA97A5AC-E109-54F9-430A-8C2854EDA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6392" y="5663813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535">
              <a:extLst>
                <a:ext uri="{FF2B5EF4-FFF2-40B4-BE49-F238E27FC236}">
                  <a16:creationId xmlns:a16="http://schemas.microsoft.com/office/drawing/2014/main" id="{AEBB2CD2-9947-D4FD-3DB2-8A40495D7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0417" y="5663813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536">
              <a:extLst>
                <a:ext uri="{FF2B5EF4-FFF2-40B4-BE49-F238E27FC236}">
                  <a16:creationId xmlns:a16="http://schemas.microsoft.com/office/drawing/2014/main" id="{8EB53413-981B-3897-75AC-4AC16F01E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2855" y="5663813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537">
              <a:extLst>
                <a:ext uri="{FF2B5EF4-FFF2-40B4-BE49-F238E27FC236}">
                  <a16:creationId xmlns:a16="http://schemas.microsoft.com/office/drawing/2014/main" id="{72E2DC00-9965-53F1-B9A4-29A4BD37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3705" y="5663813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545">
              <a:extLst>
                <a:ext uri="{FF2B5EF4-FFF2-40B4-BE49-F238E27FC236}">
                  <a16:creationId xmlns:a16="http://schemas.microsoft.com/office/drawing/2014/main" id="{8F9C0E57-2DB3-E552-E274-F2D395BD3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355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2" name="Rectangle 546">
              <a:extLst>
                <a:ext uri="{FF2B5EF4-FFF2-40B4-BE49-F238E27FC236}">
                  <a16:creationId xmlns:a16="http://schemas.microsoft.com/office/drawing/2014/main" id="{87F95942-7F5A-D78F-DD2B-DAC0D4D3C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792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3" name="Rectangle 547">
              <a:extLst>
                <a:ext uri="{FF2B5EF4-FFF2-40B4-BE49-F238E27FC236}">
                  <a16:creationId xmlns:a16="http://schemas.microsoft.com/office/drawing/2014/main" id="{204D6554-D315-8376-8C5E-E79C4999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569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4" name="Rectangle 548">
              <a:extLst>
                <a:ext uri="{FF2B5EF4-FFF2-40B4-BE49-F238E27FC236}">
                  <a16:creationId xmlns:a16="http://schemas.microsoft.com/office/drawing/2014/main" id="{5B225A78-044F-1A77-1593-857B00299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5006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2" name="Rectangle 568">
              <a:extLst>
                <a:ext uri="{FF2B5EF4-FFF2-40B4-BE49-F238E27FC236}">
                  <a16:creationId xmlns:a16="http://schemas.microsoft.com/office/drawing/2014/main" id="{8A197FC6-3B25-FD74-9DD5-C97424D5C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539" y="5482839"/>
              <a:ext cx="339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569">
              <a:extLst>
                <a:ext uri="{FF2B5EF4-FFF2-40B4-BE49-F238E27FC236}">
                  <a16:creationId xmlns:a16="http://schemas.microsoft.com/office/drawing/2014/main" id="{652D136A-7BE3-E969-D5AC-FBB0AAB0F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8151" y="5439977"/>
              <a:ext cx="927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570">
              <a:extLst>
                <a:ext uri="{FF2B5EF4-FFF2-40B4-BE49-F238E27FC236}">
                  <a16:creationId xmlns:a16="http://schemas.microsoft.com/office/drawing/2014/main" id="{E1B46149-6062-4025-6FF5-EDFB32CCA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651" y="5398702"/>
              <a:ext cx="2714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571">
              <a:extLst>
                <a:ext uri="{FF2B5EF4-FFF2-40B4-BE49-F238E27FC236}">
                  <a16:creationId xmlns:a16="http://schemas.microsoft.com/office/drawing/2014/main" id="{7F6F254A-218C-9F82-9055-B1027AAB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9951" y="5354252"/>
              <a:ext cx="3429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572">
              <a:extLst>
                <a:ext uri="{FF2B5EF4-FFF2-40B4-BE49-F238E27FC236}">
                  <a16:creationId xmlns:a16="http://schemas.microsoft.com/office/drawing/2014/main" id="{B65EE573-A2C1-EFBD-E7C7-5E9C2583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726" y="5312977"/>
              <a:ext cx="517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573">
              <a:extLst>
                <a:ext uri="{FF2B5EF4-FFF2-40B4-BE49-F238E27FC236}">
                  <a16:creationId xmlns:a16="http://schemas.microsoft.com/office/drawing/2014/main" id="{23D06FE7-FA6E-AB7E-9171-4AAD5AE2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476" y="5271702"/>
              <a:ext cx="273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574">
              <a:extLst>
                <a:ext uri="{FF2B5EF4-FFF2-40B4-BE49-F238E27FC236}">
                  <a16:creationId xmlns:a16="http://schemas.microsoft.com/office/drawing/2014/main" id="{EF96A25E-98F0-8632-4022-C233FA675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364" y="5228839"/>
              <a:ext cx="344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575">
              <a:extLst>
                <a:ext uri="{FF2B5EF4-FFF2-40B4-BE49-F238E27FC236}">
                  <a16:creationId xmlns:a16="http://schemas.microsoft.com/office/drawing/2014/main" id="{FE0CAF3E-237A-3B9C-5805-52D2ECC5B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5139" y="5187564"/>
              <a:ext cx="901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576">
              <a:extLst>
                <a:ext uri="{FF2B5EF4-FFF2-40B4-BE49-F238E27FC236}">
                  <a16:creationId xmlns:a16="http://schemas.microsoft.com/office/drawing/2014/main" id="{87EB4421-EDBC-FED8-AE94-1D044EB3A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476" y="5144702"/>
              <a:ext cx="273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577">
              <a:extLst>
                <a:ext uri="{FF2B5EF4-FFF2-40B4-BE49-F238E27FC236}">
                  <a16:creationId xmlns:a16="http://schemas.microsoft.com/office/drawing/2014/main" id="{BEF30F9E-882B-3F70-422A-51D85A26B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189" y="5101839"/>
              <a:ext cx="3492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578">
              <a:extLst>
                <a:ext uri="{FF2B5EF4-FFF2-40B4-BE49-F238E27FC236}">
                  <a16:creationId xmlns:a16="http://schemas.microsoft.com/office/drawing/2014/main" id="{9250AD11-A8E7-4B2D-5EC9-6B7345221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251" y="5060564"/>
              <a:ext cx="890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579">
              <a:extLst>
                <a:ext uri="{FF2B5EF4-FFF2-40B4-BE49-F238E27FC236}">
                  <a16:creationId xmlns:a16="http://schemas.microsoft.com/office/drawing/2014/main" id="{65671FD7-135E-81F2-31CE-89A25E217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7889" y="5019289"/>
              <a:ext cx="2746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580">
              <a:extLst>
                <a:ext uri="{FF2B5EF4-FFF2-40B4-BE49-F238E27FC236}">
                  <a16:creationId xmlns:a16="http://schemas.microsoft.com/office/drawing/2014/main" id="{DD3F45B7-0322-A9A4-03AE-B3402BC85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601" y="4974839"/>
              <a:ext cx="3524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581">
              <a:extLst>
                <a:ext uri="{FF2B5EF4-FFF2-40B4-BE49-F238E27FC236}">
                  <a16:creationId xmlns:a16="http://schemas.microsoft.com/office/drawing/2014/main" id="{42967163-0C71-37FD-015F-F0BE17219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139" y="4933564"/>
              <a:ext cx="522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582">
              <a:extLst>
                <a:ext uri="{FF2B5EF4-FFF2-40B4-BE49-F238E27FC236}">
                  <a16:creationId xmlns:a16="http://schemas.microsoft.com/office/drawing/2014/main" id="{758A6994-6E1D-1B68-F032-D1EFBFAD2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426" y="4892289"/>
              <a:ext cx="422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583">
              <a:extLst>
                <a:ext uri="{FF2B5EF4-FFF2-40B4-BE49-F238E27FC236}">
                  <a16:creationId xmlns:a16="http://schemas.microsoft.com/office/drawing/2014/main" id="{E0681177-5170-503E-250D-BEEAA1A77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189" y="4849427"/>
              <a:ext cx="968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584">
              <a:extLst>
                <a:ext uri="{FF2B5EF4-FFF2-40B4-BE49-F238E27FC236}">
                  <a16:creationId xmlns:a16="http://schemas.microsoft.com/office/drawing/2014/main" id="{4CB249EA-CDB1-BEFA-09CA-25D56BD18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251" y="4806564"/>
              <a:ext cx="492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585">
              <a:extLst>
                <a:ext uri="{FF2B5EF4-FFF2-40B4-BE49-F238E27FC236}">
                  <a16:creationId xmlns:a16="http://schemas.microsoft.com/office/drawing/2014/main" id="{695734D7-789B-683A-ACEF-95C179A41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8189" y="4765289"/>
              <a:ext cx="503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586">
              <a:extLst>
                <a:ext uri="{FF2B5EF4-FFF2-40B4-BE49-F238E27FC236}">
                  <a16:creationId xmlns:a16="http://schemas.microsoft.com/office/drawing/2014/main" id="{D578C900-FAB1-F5FA-0CF6-3814C5EC6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776" y="4722427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587">
              <a:extLst>
                <a:ext uri="{FF2B5EF4-FFF2-40B4-BE49-F238E27FC236}">
                  <a16:creationId xmlns:a16="http://schemas.microsoft.com/office/drawing/2014/main" id="{9AB935AA-5EFD-1002-4BB1-465C31582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476" y="4681152"/>
              <a:ext cx="1101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588">
              <a:extLst>
                <a:ext uri="{FF2B5EF4-FFF2-40B4-BE49-F238E27FC236}">
                  <a16:creationId xmlns:a16="http://schemas.microsoft.com/office/drawing/2014/main" id="{D90C0B2E-7E3E-9F71-67C3-7D890AAF5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64" y="4639877"/>
              <a:ext cx="4222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589">
              <a:extLst>
                <a:ext uri="{FF2B5EF4-FFF2-40B4-BE49-F238E27FC236}">
                  <a16:creationId xmlns:a16="http://schemas.microsoft.com/office/drawing/2014/main" id="{8F59854C-E1F2-3178-DDC2-732D57D96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364" y="4595427"/>
              <a:ext cx="960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590">
              <a:extLst>
                <a:ext uri="{FF2B5EF4-FFF2-40B4-BE49-F238E27FC236}">
                  <a16:creationId xmlns:a16="http://schemas.microsoft.com/office/drawing/2014/main" id="{28059487-00D5-EC19-490B-4DE2758F4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5464" y="4554152"/>
              <a:ext cx="1223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591">
              <a:extLst>
                <a:ext uri="{FF2B5EF4-FFF2-40B4-BE49-F238E27FC236}">
                  <a16:creationId xmlns:a16="http://schemas.microsoft.com/office/drawing/2014/main" id="{373C59D5-2E1A-8A30-7E13-C4A1AC1CD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901" y="4512877"/>
              <a:ext cx="188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592">
              <a:extLst>
                <a:ext uri="{FF2B5EF4-FFF2-40B4-BE49-F238E27FC236}">
                  <a16:creationId xmlns:a16="http://schemas.microsoft.com/office/drawing/2014/main" id="{551E9AD9-124C-F475-C084-DFCC7659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9951" y="4470014"/>
              <a:ext cx="9572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593">
              <a:extLst>
                <a:ext uri="{FF2B5EF4-FFF2-40B4-BE49-F238E27FC236}">
                  <a16:creationId xmlns:a16="http://schemas.microsoft.com/office/drawing/2014/main" id="{7B79D3D9-B421-1FE4-3F1E-D1A05FB33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251" y="4427152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594">
              <a:extLst>
                <a:ext uri="{FF2B5EF4-FFF2-40B4-BE49-F238E27FC236}">
                  <a16:creationId xmlns:a16="http://schemas.microsoft.com/office/drawing/2014/main" id="{E400BDC7-1E9C-D125-1F4D-79FE02ED0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739" y="4384289"/>
              <a:ext cx="2286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595">
              <a:extLst>
                <a:ext uri="{FF2B5EF4-FFF2-40B4-BE49-F238E27FC236}">
                  <a16:creationId xmlns:a16="http://schemas.microsoft.com/office/drawing/2014/main" id="{11EE1413-85C7-16B8-1A8E-E098B3A2F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4714" y="4343014"/>
              <a:ext cx="949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596">
              <a:extLst>
                <a:ext uri="{FF2B5EF4-FFF2-40B4-BE49-F238E27FC236}">
                  <a16:creationId xmlns:a16="http://schemas.microsoft.com/office/drawing/2014/main" id="{F9739869-9728-9022-68E8-E76EDC895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489" y="4301739"/>
              <a:ext cx="3190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597">
              <a:extLst>
                <a:ext uri="{FF2B5EF4-FFF2-40B4-BE49-F238E27FC236}">
                  <a16:creationId xmlns:a16="http://schemas.microsoft.com/office/drawing/2014/main" id="{67424CC0-3C40-3DB6-A53F-368A3B11D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439" y="4258877"/>
              <a:ext cx="444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598">
              <a:extLst>
                <a:ext uri="{FF2B5EF4-FFF2-40B4-BE49-F238E27FC236}">
                  <a16:creationId xmlns:a16="http://schemas.microsoft.com/office/drawing/2014/main" id="{85489A0A-6D79-39B0-F181-3596C0CE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739" y="4216014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599">
              <a:extLst>
                <a:ext uri="{FF2B5EF4-FFF2-40B4-BE49-F238E27FC236}">
                  <a16:creationId xmlns:a16="http://schemas.microsoft.com/office/drawing/2014/main" id="{CD6A236D-5C35-48F7-6947-F2912A62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589" y="4174739"/>
              <a:ext cx="839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Rectangle 600">
              <a:extLst>
                <a:ext uri="{FF2B5EF4-FFF2-40B4-BE49-F238E27FC236}">
                  <a16:creationId xmlns:a16="http://schemas.microsoft.com/office/drawing/2014/main" id="{FCD95C92-ECAA-6078-8C97-DF0AFD7F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289" y="4131877"/>
              <a:ext cx="4413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Rectangle 601">
              <a:extLst>
                <a:ext uri="{FF2B5EF4-FFF2-40B4-BE49-F238E27FC236}">
                  <a16:creationId xmlns:a16="http://schemas.microsoft.com/office/drawing/2014/main" id="{2D34DC23-A5FD-2500-5F54-9CA7563E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1064" y="4090602"/>
              <a:ext cx="9398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602">
              <a:extLst>
                <a:ext uri="{FF2B5EF4-FFF2-40B4-BE49-F238E27FC236}">
                  <a16:creationId xmlns:a16="http://schemas.microsoft.com/office/drawing/2014/main" id="{62E351C0-D7EA-C986-0876-CB8C7F247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5664" y="4047739"/>
              <a:ext cx="315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603">
              <a:extLst>
                <a:ext uri="{FF2B5EF4-FFF2-40B4-BE49-F238E27FC236}">
                  <a16:creationId xmlns:a16="http://schemas.microsoft.com/office/drawing/2014/main" id="{A6DA0437-BC20-C236-E68A-07F997D0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639" y="4004877"/>
              <a:ext cx="3794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604">
              <a:extLst>
                <a:ext uri="{FF2B5EF4-FFF2-40B4-BE49-F238E27FC236}">
                  <a16:creationId xmlns:a16="http://schemas.microsoft.com/office/drawing/2014/main" id="{3B3A789F-4C09-0C66-8EEC-8DDD017C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826" y="3963602"/>
              <a:ext cx="933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605">
              <a:extLst>
                <a:ext uri="{FF2B5EF4-FFF2-40B4-BE49-F238E27FC236}">
                  <a16:creationId xmlns:a16="http://schemas.microsoft.com/office/drawing/2014/main" id="{3B18BF2F-F003-769F-7E4B-D958F214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014" y="3922327"/>
              <a:ext cx="3095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606">
              <a:extLst>
                <a:ext uri="{FF2B5EF4-FFF2-40B4-BE49-F238E27FC236}">
                  <a16:creationId xmlns:a16="http://schemas.microsoft.com/office/drawing/2014/main" id="{FFD641D6-67B9-0422-A036-B0A413DD2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989" y="3879464"/>
              <a:ext cx="4222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607">
              <a:extLst>
                <a:ext uri="{FF2B5EF4-FFF2-40B4-BE49-F238E27FC236}">
                  <a16:creationId xmlns:a16="http://schemas.microsoft.com/office/drawing/2014/main" id="{AE812E73-63FE-0FDA-94B4-5FD131CF3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326" y="3836602"/>
              <a:ext cx="288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608">
              <a:extLst>
                <a:ext uri="{FF2B5EF4-FFF2-40B4-BE49-F238E27FC236}">
                  <a16:creationId xmlns:a16="http://schemas.microsoft.com/office/drawing/2014/main" id="{848A97BE-1356-2052-64F5-8C3747A0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9901" y="3795327"/>
              <a:ext cx="1046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609">
              <a:extLst>
                <a:ext uri="{FF2B5EF4-FFF2-40B4-BE49-F238E27FC236}">
                  <a16:creationId xmlns:a16="http://schemas.microsoft.com/office/drawing/2014/main" id="{A5F69D8C-0F93-79BD-771D-114E13E98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3751" y="3752464"/>
              <a:ext cx="465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610">
              <a:extLst>
                <a:ext uri="{FF2B5EF4-FFF2-40B4-BE49-F238E27FC236}">
                  <a16:creationId xmlns:a16="http://schemas.microsoft.com/office/drawing/2014/main" id="{A9CAA4B5-E4DE-1F4A-02E6-880DA45E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589" y="3711189"/>
              <a:ext cx="522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611">
              <a:extLst>
                <a:ext uri="{FF2B5EF4-FFF2-40B4-BE49-F238E27FC236}">
                  <a16:creationId xmlns:a16="http://schemas.microsoft.com/office/drawing/2014/main" id="{E9CB2A41-0BF9-DEB5-14E2-8D003D1D5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564" y="3668327"/>
              <a:ext cx="650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612">
              <a:extLst>
                <a:ext uri="{FF2B5EF4-FFF2-40B4-BE49-F238E27FC236}">
                  <a16:creationId xmlns:a16="http://schemas.microsoft.com/office/drawing/2014/main" id="{82B30256-5FA4-36FB-23BB-DEEDEE9EB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7876" y="3625464"/>
              <a:ext cx="479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613">
              <a:extLst>
                <a:ext uri="{FF2B5EF4-FFF2-40B4-BE49-F238E27FC236}">
                  <a16:creationId xmlns:a16="http://schemas.microsoft.com/office/drawing/2014/main" id="{66587DEA-9311-D53B-448C-4CA2DA27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764" y="3584189"/>
              <a:ext cx="920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614">
              <a:extLst>
                <a:ext uri="{FF2B5EF4-FFF2-40B4-BE49-F238E27FC236}">
                  <a16:creationId xmlns:a16="http://schemas.microsoft.com/office/drawing/2014/main" id="{7B243299-C9BB-C930-BBFD-63D4630F5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364" y="3542914"/>
              <a:ext cx="2968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615">
              <a:extLst>
                <a:ext uri="{FF2B5EF4-FFF2-40B4-BE49-F238E27FC236}">
                  <a16:creationId xmlns:a16="http://schemas.microsoft.com/office/drawing/2014/main" id="{841CEED6-325F-D5C7-BDC4-49635B82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8664" y="3498464"/>
              <a:ext cx="758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616">
              <a:extLst>
                <a:ext uri="{FF2B5EF4-FFF2-40B4-BE49-F238E27FC236}">
                  <a16:creationId xmlns:a16="http://schemas.microsoft.com/office/drawing/2014/main" id="{1AEA8A12-FE4F-491A-9E38-D051C4CDF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939" y="3457189"/>
              <a:ext cx="917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617">
              <a:extLst>
                <a:ext uri="{FF2B5EF4-FFF2-40B4-BE49-F238E27FC236}">
                  <a16:creationId xmlns:a16="http://schemas.microsoft.com/office/drawing/2014/main" id="{AC2C5D25-EBEF-0A02-152C-77EB0294F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7889" y="3414327"/>
              <a:ext cx="2968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618">
              <a:extLst>
                <a:ext uri="{FF2B5EF4-FFF2-40B4-BE49-F238E27FC236}">
                  <a16:creationId xmlns:a16="http://schemas.microsoft.com/office/drawing/2014/main" id="{F8473AB3-B903-F340-3908-B38E0A679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014" y="3373052"/>
              <a:ext cx="815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619">
              <a:extLst>
                <a:ext uri="{FF2B5EF4-FFF2-40B4-BE49-F238E27FC236}">
                  <a16:creationId xmlns:a16="http://schemas.microsoft.com/office/drawing/2014/main" id="{6D35D2C9-A344-FBED-CD9D-1B8BB634B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0114" y="3331777"/>
              <a:ext cx="9128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620">
              <a:extLst>
                <a:ext uri="{FF2B5EF4-FFF2-40B4-BE49-F238E27FC236}">
                  <a16:creationId xmlns:a16="http://schemas.microsoft.com/office/drawing/2014/main" id="{B5D1BF25-FD4F-4F3D-AA20-BA56826D0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6426" y="3287327"/>
              <a:ext cx="8001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621">
              <a:extLst>
                <a:ext uri="{FF2B5EF4-FFF2-40B4-BE49-F238E27FC236}">
                  <a16:creationId xmlns:a16="http://schemas.microsoft.com/office/drawing/2014/main" id="{04096406-C3F9-815C-E4A7-3426558E3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4539" y="3246052"/>
              <a:ext cx="428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622">
              <a:extLst>
                <a:ext uri="{FF2B5EF4-FFF2-40B4-BE49-F238E27FC236}">
                  <a16:creationId xmlns:a16="http://schemas.microsoft.com/office/drawing/2014/main" id="{11762FE7-A42A-476F-22A3-53CA495F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701" y="3204777"/>
              <a:ext cx="725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623">
              <a:extLst>
                <a:ext uri="{FF2B5EF4-FFF2-40B4-BE49-F238E27FC236}">
                  <a16:creationId xmlns:a16="http://schemas.microsoft.com/office/drawing/2014/main" id="{73B3BF56-9728-1E28-E293-4EDB7E7C9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476" y="3161914"/>
              <a:ext cx="614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624">
              <a:extLst>
                <a:ext uri="{FF2B5EF4-FFF2-40B4-BE49-F238E27FC236}">
                  <a16:creationId xmlns:a16="http://schemas.microsoft.com/office/drawing/2014/main" id="{8AADEC05-D37E-8C23-F356-06C27237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476" y="3119052"/>
              <a:ext cx="393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625">
              <a:extLst>
                <a:ext uri="{FF2B5EF4-FFF2-40B4-BE49-F238E27FC236}">
                  <a16:creationId xmlns:a16="http://schemas.microsoft.com/office/drawing/2014/main" id="{8CC3A986-FB45-74CC-F163-57D25E70B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4876" y="3077777"/>
              <a:ext cx="744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626">
              <a:extLst>
                <a:ext uri="{FF2B5EF4-FFF2-40B4-BE49-F238E27FC236}">
                  <a16:creationId xmlns:a16="http://schemas.microsoft.com/office/drawing/2014/main" id="{215ACAB6-E1D9-CE52-7394-9CBD69ED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651" y="3034914"/>
              <a:ext cx="6016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627">
              <a:extLst>
                <a:ext uri="{FF2B5EF4-FFF2-40B4-BE49-F238E27FC236}">
                  <a16:creationId xmlns:a16="http://schemas.microsoft.com/office/drawing/2014/main" id="{2CA2A5BC-7214-3E9F-472B-2A19DD829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3751" y="2993639"/>
              <a:ext cx="350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628">
              <a:extLst>
                <a:ext uri="{FF2B5EF4-FFF2-40B4-BE49-F238E27FC236}">
                  <a16:creationId xmlns:a16="http://schemas.microsoft.com/office/drawing/2014/main" id="{D9D858C9-3834-E7D9-9434-2D04B370B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4" y="2950777"/>
              <a:ext cx="784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629">
              <a:extLst>
                <a:ext uri="{FF2B5EF4-FFF2-40B4-BE49-F238E27FC236}">
                  <a16:creationId xmlns:a16="http://schemas.microsoft.com/office/drawing/2014/main" id="{328F4BA5-B404-A767-46A0-23A46650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901" y="2907914"/>
              <a:ext cx="1035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630">
              <a:extLst>
                <a:ext uri="{FF2B5EF4-FFF2-40B4-BE49-F238E27FC236}">
                  <a16:creationId xmlns:a16="http://schemas.microsoft.com/office/drawing/2014/main" id="{B51DE8F3-F53C-378D-06AA-1D3D302F5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801" y="2866639"/>
              <a:ext cx="304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631">
              <a:extLst>
                <a:ext uri="{FF2B5EF4-FFF2-40B4-BE49-F238E27FC236}">
                  <a16:creationId xmlns:a16="http://schemas.microsoft.com/office/drawing/2014/main" id="{33665195-68A0-E92B-9A67-08EC52B7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639" y="2825364"/>
              <a:ext cx="809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632">
              <a:extLst>
                <a:ext uri="{FF2B5EF4-FFF2-40B4-BE49-F238E27FC236}">
                  <a16:creationId xmlns:a16="http://schemas.microsoft.com/office/drawing/2014/main" id="{689C3496-EC48-46C9-FC34-A480DBDF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001" y="2782502"/>
              <a:ext cx="9842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633">
              <a:extLst>
                <a:ext uri="{FF2B5EF4-FFF2-40B4-BE49-F238E27FC236}">
                  <a16:creationId xmlns:a16="http://schemas.microsoft.com/office/drawing/2014/main" id="{B9D28778-A779-24A4-AE2D-AE75842D1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564" y="2739639"/>
              <a:ext cx="298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634">
              <a:extLst>
                <a:ext uri="{FF2B5EF4-FFF2-40B4-BE49-F238E27FC236}">
                  <a16:creationId xmlns:a16="http://schemas.microsoft.com/office/drawing/2014/main" id="{7612C805-FEC9-29A6-DDB9-AAE9A19C9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1226" y="2698364"/>
              <a:ext cx="844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635">
              <a:extLst>
                <a:ext uri="{FF2B5EF4-FFF2-40B4-BE49-F238E27FC236}">
                  <a16:creationId xmlns:a16="http://schemas.microsoft.com/office/drawing/2014/main" id="{466BF7E2-3672-35BD-C659-62FAB3662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4526" y="2655502"/>
              <a:ext cx="484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636">
              <a:extLst>
                <a:ext uri="{FF2B5EF4-FFF2-40B4-BE49-F238E27FC236}">
                  <a16:creationId xmlns:a16="http://schemas.microsoft.com/office/drawing/2014/main" id="{0F982B9E-04E7-09F8-8D5A-44F03AF7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7876" y="2614227"/>
              <a:ext cx="3587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637">
              <a:extLst>
                <a:ext uri="{FF2B5EF4-FFF2-40B4-BE49-F238E27FC236}">
                  <a16:creationId xmlns:a16="http://schemas.microsoft.com/office/drawing/2014/main" id="{64F1D737-B56F-A051-44F9-7E817935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401" y="2571364"/>
              <a:ext cx="866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638">
              <a:extLst>
                <a:ext uri="{FF2B5EF4-FFF2-40B4-BE49-F238E27FC236}">
                  <a16:creationId xmlns:a16="http://schemas.microsoft.com/office/drawing/2014/main" id="{03732249-6A3B-E3BA-DA89-8A5DE7BFA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589" y="2528502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639">
              <a:extLst>
                <a:ext uri="{FF2B5EF4-FFF2-40B4-BE49-F238E27FC236}">
                  <a16:creationId xmlns:a16="http://schemas.microsoft.com/office/drawing/2014/main" id="{7692A948-D379-49CE-EAFA-202D8C676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239" y="2487227"/>
              <a:ext cx="231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640">
              <a:extLst>
                <a:ext uri="{FF2B5EF4-FFF2-40B4-BE49-F238E27FC236}">
                  <a16:creationId xmlns:a16="http://schemas.microsoft.com/office/drawing/2014/main" id="{8A822D58-9DAE-E675-AA10-F03980E2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401" y="2444364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641">
              <a:extLst>
                <a:ext uri="{FF2B5EF4-FFF2-40B4-BE49-F238E27FC236}">
                  <a16:creationId xmlns:a16="http://schemas.microsoft.com/office/drawing/2014/main" id="{5A8CEC4B-9D84-2284-FA85-5C6355747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339" y="2403089"/>
              <a:ext cx="447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642">
              <a:extLst>
                <a:ext uri="{FF2B5EF4-FFF2-40B4-BE49-F238E27FC236}">
                  <a16:creationId xmlns:a16="http://schemas.microsoft.com/office/drawing/2014/main" id="{25FD4221-E279-AAE2-C29D-F4E5D0A06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989" y="2360227"/>
              <a:ext cx="339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643">
              <a:extLst>
                <a:ext uri="{FF2B5EF4-FFF2-40B4-BE49-F238E27FC236}">
                  <a16:creationId xmlns:a16="http://schemas.microsoft.com/office/drawing/2014/main" id="{0CEE4B81-3957-BB8B-D7F3-A8131A572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576" y="2317364"/>
              <a:ext cx="7000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644">
              <a:extLst>
                <a:ext uri="{FF2B5EF4-FFF2-40B4-BE49-F238E27FC236}">
                  <a16:creationId xmlns:a16="http://schemas.microsoft.com/office/drawing/2014/main" id="{29F9201D-A4CB-92A1-2926-747CA02F7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0114" y="2276089"/>
              <a:ext cx="896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645">
              <a:extLst>
                <a:ext uri="{FF2B5EF4-FFF2-40B4-BE49-F238E27FC236}">
                  <a16:creationId xmlns:a16="http://schemas.microsoft.com/office/drawing/2014/main" id="{EED217D2-2681-FA0F-9E26-6741D7F32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576" y="2234814"/>
              <a:ext cx="3397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646">
              <a:extLst>
                <a:ext uri="{FF2B5EF4-FFF2-40B4-BE49-F238E27FC236}">
                  <a16:creationId xmlns:a16="http://schemas.microsoft.com/office/drawing/2014/main" id="{74E6EE17-DB1E-7947-4C52-DAF16E036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089" y="2190364"/>
              <a:ext cx="6524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647">
              <a:extLst>
                <a:ext uri="{FF2B5EF4-FFF2-40B4-BE49-F238E27FC236}">
                  <a16:creationId xmlns:a16="http://schemas.microsoft.com/office/drawing/2014/main" id="{EEB559AE-1F48-BC89-09BC-85DC3C941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626" y="2149089"/>
              <a:ext cx="846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648">
              <a:extLst>
                <a:ext uri="{FF2B5EF4-FFF2-40B4-BE49-F238E27FC236}">
                  <a16:creationId xmlns:a16="http://schemas.microsoft.com/office/drawing/2014/main" id="{779920E6-7F99-3EDA-284B-8C8887491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5339" y="2107814"/>
              <a:ext cx="344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649">
              <a:extLst>
                <a:ext uri="{FF2B5EF4-FFF2-40B4-BE49-F238E27FC236}">
                  <a16:creationId xmlns:a16="http://schemas.microsoft.com/office/drawing/2014/main" id="{ADC22B18-FE04-E33E-3827-47B4587EE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339" y="2064952"/>
              <a:ext cx="671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650">
              <a:extLst>
                <a:ext uri="{FF2B5EF4-FFF2-40B4-BE49-F238E27FC236}">
                  <a16:creationId xmlns:a16="http://schemas.microsoft.com/office/drawing/2014/main" id="{E486ABE0-B39D-DC21-6436-6757F51C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4" y="2023677"/>
              <a:ext cx="841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651">
              <a:extLst>
                <a:ext uri="{FF2B5EF4-FFF2-40B4-BE49-F238E27FC236}">
                  <a16:creationId xmlns:a16="http://schemas.microsoft.com/office/drawing/2014/main" id="{E5A8D436-FD8D-3B91-BA7A-E7958AB4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689" y="1980814"/>
              <a:ext cx="322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652">
              <a:extLst>
                <a:ext uri="{FF2B5EF4-FFF2-40B4-BE49-F238E27FC236}">
                  <a16:creationId xmlns:a16="http://schemas.microsoft.com/office/drawing/2014/main" id="{D6125179-E463-528A-AFD8-603066068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926" y="1937952"/>
              <a:ext cx="658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653">
              <a:extLst>
                <a:ext uri="{FF2B5EF4-FFF2-40B4-BE49-F238E27FC236}">
                  <a16:creationId xmlns:a16="http://schemas.microsoft.com/office/drawing/2014/main" id="{0E73AD9A-8955-593B-8B1A-36659F1B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051" y="1896677"/>
              <a:ext cx="835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654">
              <a:extLst>
                <a:ext uri="{FF2B5EF4-FFF2-40B4-BE49-F238E27FC236}">
                  <a16:creationId xmlns:a16="http://schemas.microsoft.com/office/drawing/2014/main" id="{C337E8F7-A2C6-AE21-98EB-D8D4C5FF9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501" y="1855402"/>
              <a:ext cx="2889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655">
              <a:extLst>
                <a:ext uri="{FF2B5EF4-FFF2-40B4-BE49-F238E27FC236}">
                  <a16:creationId xmlns:a16="http://schemas.microsoft.com/office/drawing/2014/main" id="{F4D906E7-36B7-8008-440C-9686B621F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514" y="1810952"/>
              <a:ext cx="646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656">
              <a:extLst>
                <a:ext uri="{FF2B5EF4-FFF2-40B4-BE49-F238E27FC236}">
                  <a16:creationId xmlns:a16="http://schemas.microsoft.com/office/drawing/2014/main" id="{DCDAF471-8A6B-2CB1-63DC-E875AD6F9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639" y="1769677"/>
              <a:ext cx="822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657">
              <a:extLst>
                <a:ext uri="{FF2B5EF4-FFF2-40B4-BE49-F238E27FC236}">
                  <a16:creationId xmlns:a16="http://schemas.microsoft.com/office/drawing/2014/main" id="{CA4539A7-3750-F92D-88F3-F6AD5A92B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801" y="1728402"/>
              <a:ext cx="298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658">
              <a:extLst>
                <a:ext uri="{FF2B5EF4-FFF2-40B4-BE49-F238E27FC236}">
                  <a16:creationId xmlns:a16="http://schemas.microsoft.com/office/drawing/2014/main" id="{7234AECE-A13B-E045-DC61-CA8C5E31D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101" y="1685539"/>
              <a:ext cx="633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659">
              <a:extLst>
                <a:ext uri="{FF2B5EF4-FFF2-40B4-BE49-F238E27FC236}">
                  <a16:creationId xmlns:a16="http://schemas.microsoft.com/office/drawing/2014/main" id="{CFB14D63-D7E9-DDE7-367C-A56BDBFD5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4851" y="1642677"/>
              <a:ext cx="441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660">
              <a:extLst>
                <a:ext uri="{FF2B5EF4-FFF2-40B4-BE49-F238E27FC236}">
                  <a16:creationId xmlns:a16="http://schemas.microsoft.com/office/drawing/2014/main" id="{E7AAB950-C5DE-7665-C1E0-1C0A91E3A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414" y="1601402"/>
              <a:ext cx="222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661">
              <a:extLst>
                <a:ext uri="{FF2B5EF4-FFF2-40B4-BE49-F238E27FC236}">
                  <a16:creationId xmlns:a16="http://schemas.microsoft.com/office/drawing/2014/main" id="{1E54022D-56CE-A831-31C9-68FA66C5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8689" y="1558539"/>
              <a:ext cx="620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662">
              <a:extLst>
                <a:ext uri="{FF2B5EF4-FFF2-40B4-BE49-F238E27FC236}">
                  <a16:creationId xmlns:a16="http://schemas.microsoft.com/office/drawing/2014/main" id="{59C073E7-F8BB-664F-D943-B6EB80F95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401" y="1517264"/>
              <a:ext cx="784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663">
              <a:extLst>
                <a:ext uri="{FF2B5EF4-FFF2-40B4-BE49-F238E27FC236}">
                  <a16:creationId xmlns:a16="http://schemas.microsoft.com/office/drawing/2014/main" id="{DCDC4A80-6467-FED7-F4B7-A64EA8F5C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414" y="1474402"/>
              <a:ext cx="238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664">
              <a:extLst>
                <a:ext uri="{FF2B5EF4-FFF2-40B4-BE49-F238E27FC236}">
                  <a16:creationId xmlns:a16="http://schemas.microsoft.com/office/drawing/2014/main" id="{CD59BBFC-AE0B-15F5-3602-58DC6F884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276" y="1431539"/>
              <a:ext cx="608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665">
              <a:extLst>
                <a:ext uri="{FF2B5EF4-FFF2-40B4-BE49-F238E27FC236}">
                  <a16:creationId xmlns:a16="http://schemas.microsoft.com/office/drawing/2014/main" id="{C1601D4F-E77E-DA6C-E7FC-F93C58B23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576" y="1390264"/>
              <a:ext cx="728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666">
              <a:extLst>
                <a:ext uri="{FF2B5EF4-FFF2-40B4-BE49-F238E27FC236}">
                  <a16:creationId xmlns:a16="http://schemas.microsoft.com/office/drawing/2014/main" id="{1A056DAC-146A-3955-4362-3C069A050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401" y="1347402"/>
              <a:ext cx="9731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667">
              <a:extLst>
                <a:ext uri="{FF2B5EF4-FFF2-40B4-BE49-F238E27FC236}">
                  <a16:creationId xmlns:a16="http://schemas.microsoft.com/office/drawing/2014/main" id="{0D0F0223-FD3C-D161-6E27-AA0E1505C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864" y="1306127"/>
              <a:ext cx="5969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668">
              <a:extLst>
                <a:ext uri="{FF2B5EF4-FFF2-40B4-BE49-F238E27FC236}">
                  <a16:creationId xmlns:a16="http://schemas.microsoft.com/office/drawing/2014/main" id="{4426A0D2-0B6B-CA0A-BBBD-423F07B35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626" y="1263264"/>
              <a:ext cx="915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669">
              <a:extLst>
                <a:ext uri="{FF2B5EF4-FFF2-40B4-BE49-F238E27FC236}">
                  <a16:creationId xmlns:a16="http://schemas.microsoft.com/office/drawing/2014/main" id="{048BF5C4-9894-4E37-4528-51510058E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176" y="1220402"/>
              <a:ext cx="2270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670">
              <a:extLst>
                <a:ext uri="{FF2B5EF4-FFF2-40B4-BE49-F238E27FC236}">
                  <a16:creationId xmlns:a16="http://schemas.microsoft.com/office/drawing/2014/main" id="{05E7725C-F655-9D75-ED8F-7ADFE035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039" y="1179127"/>
              <a:ext cx="582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671">
              <a:extLst>
                <a:ext uri="{FF2B5EF4-FFF2-40B4-BE49-F238E27FC236}">
                  <a16:creationId xmlns:a16="http://schemas.microsoft.com/office/drawing/2014/main" id="{0EBB3233-2B6F-8806-0537-E646AE04D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339" y="1137852"/>
              <a:ext cx="6969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Rectangle 672">
              <a:extLst>
                <a:ext uri="{FF2B5EF4-FFF2-40B4-BE49-F238E27FC236}">
                  <a16:creationId xmlns:a16="http://schemas.microsoft.com/office/drawing/2014/main" id="{C9837261-95EA-990E-C682-B49B321F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976" y="1094989"/>
              <a:ext cx="463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673">
              <a:extLst>
                <a:ext uri="{FF2B5EF4-FFF2-40B4-BE49-F238E27FC236}">
                  <a16:creationId xmlns:a16="http://schemas.microsoft.com/office/drawing/2014/main" id="{09F98E43-644B-86B2-E1BB-DFB9445D7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626" y="1052127"/>
              <a:ext cx="571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674">
              <a:extLst>
                <a:ext uri="{FF2B5EF4-FFF2-40B4-BE49-F238E27FC236}">
                  <a16:creationId xmlns:a16="http://schemas.microsoft.com/office/drawing/2014/main" id="{F9F8FB5C-C413-CCEC-C183-DFCF577AF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339" y="1010852"/>
              <a:ext cx="722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675">
              <a:extLst>
                <a:ext uri="{FF2B5EF4-FFF2-40B4-BE49-F238E27FC236}">
                  <a16:creationId xmlns:a16="http://schemas.microsoft.com/office/drawing/2014/main" id="{B636E64B-C253-E59D-1AC1-EB12CB44B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139" y="967989"/>
              <a:ext cx="422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676">
              <a:extLst>
                <a:ext uri="{FF2B5EF4-FFF2-40B4-BE49-F238E27FC236}">
                  <a16:creationId xmlns:a16="http://schemas.microsoft.com/office/drawing/2014/main" id="{9D59DFFA-E918-31A2-EA6A-E1CB2FAA1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626" y="926714"/>
              <a:ext cx="5603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677">
              <a:extLst>
                <a:ext uri="{FF2B5EF4-FFF2-40B4-BE49-F238E27FC236}">
                  <a16:creationId xmlns:a16="http://schemas.microsoft.com/office/drawing/2014/main" id="{3E3B5A31-E201-5DAB-2392-DE04E857B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514" y="883852"/>
              <a:ext cx="703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678">
              <a:extLst>
                <a:ext uri="{FF2B5EF4-FFF2-40B4-BE49-F238E27FC236}">
                  <a16:creationId xmlns:a16="http://schemas.microsoft.com/office/drawing/2014/main" id="{74F210C8-42A6-4C47-6FAE-406D7008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0914" y="840989"/>
              <a:ext cx="433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682">
              <a:extLst>
                <a:ext uri="{FF2B5EF4-FFF2-40B4-BE49-F238E27FC236}">
                  <a16:creationId xmlns:a16="http://schemas.microsoft.com/office/drawing/2014/main" id="{83EB5C81-E65E-5A1F-DA2B-7C5DD56B4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01" y="54701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Oval 683">
              <a:extLst>
                <a:ext uri="{FF2B5EF4-FFF2-40B4-BE49-F238E27FC236}">
                  <a16:creationId xmlns:a16="http://schemas.microsoft.com/office/drawing/2014/main" id="{1D3DE8CF-2E07-F804-1C82-E1AE003DB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0089" y="54272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Oval 684">
              <a:extLst>
                <a:ext uri="{FF2B5EF4-FFF2-40B4-BE49-F238E27FC236}">
                  <a16:creationId xmlns:a16="http://schemas.microsoft.com/office/drawing/2014/main" id="{CDC76972-AE17-36E9-276F-B7DCA73B5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976" y="53860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Oval 685">
              <a:extLst>
                <a:ext uri="{FF2B5EF4-FFF2-40B4-BE49-F238E27FC236}">
                  <a16:creationId xmlns:a16="http://schemas.microsoft.com/office/drawing/2014/main" id="{2FFC6D22-DE1A-27FC-D70D-B5D6C6952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676" y="534313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Oval 686">
              <a:extLst>
                <a:ext uri="{FF2B5EF4-FFF2-40B4-BE49-F238E27FC236}">
                  <a16:creationId xmlns:a16="http://schemas.microsoft.com/office/drawing/2014/main" id="{B0034C14-12B8-F9E7-6146-EF21D6002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601" y="53002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Oval 687">
              <a:extLst>
                <a:ext uri="{FF2B5EF4-FFF2-40B4-BE49-F238E27FC236}">
                  <a16:creationId xmlns:a16="http://schemas.microsoft.com/office/drawing/2014/main" id="{A3D18AF1-9F30-1E1C-0B07-FD09E1D6A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976" y="52590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Oval 688">
              <a:extLst>
                <a:ext uri="{FF2B5EF4-FFF2-40B4-BE49-F238E27FC236}">
                  <a16:creationId xmlns:a16="http://schemas.microsoft.com/office/drawing/2014/main" id="{44F37C50-FEE1-6DC3-0751-B19588490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851" y="52177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Oval 689">
              <a:extLst>
                <a:ext uri="{FF2B5EF4-FFF2-40B4-BE49-F238E27FC236}">
                  <a16:creationId xmlns:a16="http://schemas.microsoft.com/office/drawing/2014/main" id="{9DD29028-5381-F703-1704-36A03AF0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776" y="517486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690">
              <a:extLst>
                <a:ext uri="{FF2B5EF4-FFF2-40B4-BE49-F238E27FC236}">
                  <a16:creationId xmlns:a16="http://schemas.microsoft.com/office/drawing/2014/main" id="{B31F650E-393E-0263-6851-DCD25584E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6151" y="51320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Oval 691">
              <a:extLst>
                <a:ext uri="{FF2B5EF4-FFF2-40B4-BE49-F238E27FC236}">
                  <a16:creationId xmlns:a16="http://schemas.microsoft.com/office/drawing/2014/main" id="{9206A84F-61F1-F81B-BE28-1A95E5648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851" y="50891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Oval 692">
              <a:extLst>
                <a:ext uri="{FF2B5EF4-FFF2-40B4-BE49-F238E27FC236}">
                  <a16:creationId xmlns:a16="http://schemas.microsoft.com/office/drawing/2014/main" id="{825E5406-3364-4520-0AEC-90E736B7D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7239" y="504786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693">
              <a:extLst>
                <a:ext uri="{FF2B5EF4-FFF2-40B4-BE49-F238E27FC236}">
                  <a16:creationId xmlns:a16="http://schemas.microsoft.com/office/drawing/2014/main" id="{89F64F9C-1A6B-5CBF-1802-BDFA6D929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739" y="500658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Oval 694">
              <a:extLst>
                <a:ext uri="{FF2B5EF4-FFF2-40B4-BE49-F238E27FC236}">
                  <a16:creationId xmlns:a16="http://schemas.microsoft.com/office/drawing/2014/main" id="{F5177B5F-8636-7717-EBC9-A4B9E0F2B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614" y="49637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Oval 695">
              <a:extLst>
                <a:ext uri="{FF2B5EF4-FFF2-40B4-BE49-F238E27FC236}">
                  <a16:creationId xmlns:a16="http://schemas.microsoft.com/office/drawing/2014/main" id="{68AB973B-D148-A9B8-5481-23E351C22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476" y="492086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696">
              <a:extLst>
                <a:ext uri="{FF2B5EF4-FFF2-40B4-BE49-F238E27FC236}">
                  <a16:creationId xmlns:a16="http://schemas.microsoft.com/office/drawing/2014/main" id="{E7BA9765-FB87-8060-789B-775BFAEF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251" y="48795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697">
              <a:extLst>
                <a:ext uri="{FF2B5EF4-FFF2-40B4-BE49-F238E27FC236}">
                  <a16:creationId xmlns:a16="http://schemas.microsoft.com/office/drawing/2014/main" id="{50F13A87-5182-0A91-923A-BCB7D3594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3801" y="48367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Oval 698">
              <a:extLst>
                <a:ext uri="{FF2B5EF4-FFF2-40B4-BE49-F238E27FC236}">
                  <a16:creationId xmlns:a16="http://schemas.microsoft.com/office/drawing/2014/main" id="{70D9A0EF-5F9E-7F20-7D4E-AB8845C7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826" y="47954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Oval 699">
              <a:extLst>
                <a:ext uri="{FF2B5EF4-FFF2-40B4-BE49-F238E27FC236}">
                  <a16:creationId xmlns:a16="http://schemas.microsoft.com/office/drawing/2014/main" id="{D83621D8-62E1-5BBC-31C9-BBEBCA1C0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939" y="47525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Oval 700">
              <a:extLst>
                <a:ext uri="{FF2B5EF4-FFF2-40B4-BE49-F238E27FC236}">
                  <a16:creationId xmlns:a16="http://schemas.microsoft.com/office/drawing/2014/main" id="{9F2416C9-0D34-D070-65E7-289429A0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326" y="47097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Oval 701">
              <a:extLst>
                <a:ext uri="{FF2B5EF4-FFF2-40B4-BE49-F238E27FC236}">
                  <a16:creationId xmlns:a16="http://schemas.microsoft.com/office/drawing/2014/main" id="{F166E784-BAE2-7154-EA0E-B048016B6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414" y="46684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702">
              <a:extLst>
                <a:ext uri="{FF2B5EF4-FFF2-40B4-BE49-F238E27FC236}">
                  <a16:creationId xmlns:a16="http://schemas.microsoft.com/office/drawing/2014/main" id="{DF3AB32D-FF3F-5CC1-8884-F7D5BC42B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214" y="46271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Oval 703">
              <a:extLst>
                <a:ext uri="{FF2B5EF4-FFF2-40B4-BE49-F238E27FC236}">
                  <a16:creationId xmlns:a16="http://schemas.microsoft.com/office/drawing/2014/main" id="{AAB783EA-AD57-37DC-9FC2-9E783631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439" y="45827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704">
              <a:extLst>
                <a:ext uri="{FF2B5EF4-FFF2-40B4-BE49-F238E27FC236}">
                  <a16:creationId xmlns:a16="http://schemas.microsoft.com/office/drawing/2014/main" id="{905487A9-BCB3-5CE1-091D-1092E4F68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139" y="45414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705">
              <a:extLst>
                <a:ext uri="{FF2B5EF4-FFF2-40B4-BE49-F238E27FC236}">
                  <a16:creationId xmlns:a16="http://schemas.microsoft.com/office/drawing/2014/main" id="{2D6BEADE-5162-B12A-16DF-C4F1486C8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5526" y="45001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Oval 706">
              <a:extLst>
                <a:ext uri="{FF2B5EF4-FFF2-40B4-BE49-F238E27FC236}">
                  <a16:creationId xmlns:a16="http://schemas.microsoft.com/office/drawing/2014/main" id="{51C28523-5BD9-C309-B2A2-DB46F087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551" y="445731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Oval 707">
              <a:extLst>
                <a:ext uri="{FF2B5EF4-FFF2-40B4-BE49-F238E27FC236}">
                  <a16:creationId xmlns:a16="http://schemas.microsoft.com/office/drawing/2014/main" id="{BD3A0C7D-DA0C-B427-2909-A7D0FA1DA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264" y="441603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Oval 708">
              <a:extLst>
                <a:ext uri="{FF2B5EF4-FFF2-40B4-BE49-F238E27FC236}">
                  <a16:creationId xmlns:a16="http://schemas.microsoft.com/office/drawing/2014/main" id="{C3BAE4C5-D4E0-6B90-2F06-667B8AD1E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414" y="43731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Oval 709">
              <a:extLst>
                <a:ext uri="{FF2B5EF4-FFF2-40B4-BE49-F238E27FC236}">
                  <a16:creationId xmlns:a16="http://schemas.microsoft.com/office/drawing/2014/main" id="{9AC8083D-2EBB-EA30-B04D-E19F4DC80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8251" y="433031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Oval 710">
              <a:extLst>
                <a:ext uri="{FF2B5EF4-FFF2-40B4-BE49-F238E27FC236}">
                  <a16:creationId xmlns:a16="http://schemas.microsoft.com/office/drawing/2014/main" id="{BF9320A3-9175-6225-6C27-B8F3CC22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264" y="428903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Oval 711">
              <a:extLst>
                <a:ext uri="{FF2B5EF4-FFF2-40B4-BE49-F238E27FC236}">
                  <a16:creationId xmlns:a16="http://schemas.microsoft.com/office/drawing/2014/main" id="{8B77A84F-1B33-560F-A46A-925999F3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601" y="424776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Oval 712">
              <a:extLst>
                <a:ext uri="{FF2B5EF4-FFF2-40B4-BE49-F238E27FC236}">
                  <a16:creationId xmlns:a16="http://schemas.microsoft.com/office/drawing/2014/main" id="{FA6D06D0-4F7A-9A05-2984-774DE2974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7751" y="420331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Oval 713">
              <a:extLst>
                <a:ext uri="{FF2B5EF4-FFF2-40B4-BE49-F238E27FC236}">
                  <a16:creationId xmlns:a16="http://schemas.microsoft.com/office/drawing/2014/main" id="{CD2056BC-0BD8-569C-A2BB-CA204C40C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6026" y="41620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Oval 714">
              <a:extLst>
                <a:ext uri="{FF2B5EF4-FFF2-40B4-BE49-F238E27FC236}">
                  <a16:creationId xmlns:a16="http://schemas.microsoft.com/office/drawing/2014/main" id="{684DFD46-384E-7DCC-0F40-1E8AFED8A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626" y="41191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Oval 715">
              <a:extLst>
                <a:ext uri="{FF2B5EF4-FFF2-40B4-BE49-F238E27FC236}">
                  <a16:creationId xmlns:a16="http://schemas.microsoft.com/office/drawing/2014/main" id="{8769A9BE-B9A8-614A-8537-23A17FF3E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476" y="40779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Oval 716">
              <a:extLst>
                <a:ext uri="{FF2B5EF4-FFF2-40B4-BE49-F238E27FC236}">
                  <a16:creationId xmlns:a16="http://schemas.microsoft.com/office/drawing/2014/main" id="{67B712BF-734F-8BC3-EDCE-EB6A6B19A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201" y="40350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Oval 717">
              <a:extLst>
                <a:ext uri="{FF2B5EF4-FFF2-40B4-BE49-F238E27FC236}">
                  <a16:creationId xmlns:a16="http://schemas.microsoft.com/office/drawing/2014/main" id="{C3D66D04-7049-6958-C837-65470CF1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0751" y="39921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Oval 718">
              <a:extLst>
                <a:ext uri="{FF2B5EF4-FFF2-40B4-BE49-F238E27FC236}">
                  <a16:creationId xmlns:a16="http://schemas.microsoft.com/office/drawing/2014/main" id="{691B6FB0-A930-5FB0-C289-FFC2B630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1589" y="39509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Oval 719">
              <a:extLst>
                <a:ext uri="{FF2B5EF4-FFF2-40B4-BE49-F238E27FC236}">
                  <a16:creationId xmlns:a16="http://schemas.microsoft.com/office/drawing/2014/main" id="{A424B8CB-49B2-29B6-D76D-80243D5C7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139" y="39096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Oval 720">
              <a:extLst>
                <a:ext uri="{FF2B5EF4-FFF2-40B4-BE49-F238E27FC236}">
                  <a16:creationId xmlns:a16="http://schemas.microsoft.com/office/drawing/2014/main" id="{B4442B61-A39C-82DE-11B6-5AD97E13F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326" y="386676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Oval 721">
              <a:extLst>
                <a:ext uri="{FF2B5EF4-FFF2-40B4-BE49-F238E27FC236}">
                  <a16:creationId xmlns:a16="http://schemas.microsoft.com/office/drawing/2014/main" id="{2BF02B13-ACEB-A2FF-CDA2-40D32C958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5689" y="38239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Oval 722">
              <a:extLst>
                <a:ext uri="{FF2B5EF4-FFF2-40B4-BE49-F238E27FC236}">
                  <a16:creationId xmlns:a16="http://schemas.microsoft.com/office/drawing/2014/main" id="{DAE5E4B2-114F-B34E-0C40-FE2B92908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576" y="37826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Oval 723">
              <a:extLst>
                <a:ext uri="{FF2B5EF4-FFF2-40B4-BE49-F238E27FC236}">
                  <a16:creationId xmlns:a16="http://schemas.microsoft.com/office/drawing/2014/main" id="{1FF92F96-B04F-D3A5-51BB-B844C058A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9489" y="373976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Oval 724">
              <a:extLst>
                <a:ext uri="{FF2B5EF4-FFF2-40B4-BE49-F238E27FC236}">
                  <a16:creationId xmlns:a16="http://schemas.microsoft.com/office/drawing/2014/main" id="{7F54AD93-8264-7320-8D94-30AE261FA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489" y="369848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Oval 725">
              <a:extLst>
                <a:ext uri="{FF2B5EF4-FFF2-40B4-BE49-F238E27FC236}">
                  <a16:creationId xmlns:a16="http://schemas.microsoft.com/office/drawing/2014/main" id="{F189858E-0635-43D1-5B3A-F57436B9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9789" y="36556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Oval 726">
              <a:extLst>
                <a:ext uri="{FF2B5EF4-FFF2-40B4-BE49-F238E27FC236}">
                  <a16:creationId xmlns:a16="http://schemas.microsoft.com/office/drawing/2014/main" id="{F64152DB-483C-48F3-7CBD-08E4BA1D5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139" y="361276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Oval 727">
              <a:extLst>
                <a:ext uri="{FF2B5EF4-FFF2-40B4-BE49-F238E27FC236}">
                  <a16:creationId xmlns:a16="http://schemas.microsoft.com/office/drawing/2014/main" id="{DBFBA0B7-B768-C636-A4E8-98AE5248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35714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Oval 728">
              <a:extLst>
                <a:ext uri="{FF2B5EF4-FFF2-40B4-BE49-F238E27FC236}">
                  <a16:creationId xmlns:a16="http://schemas.microsoft.com/office/drawing/2014/main" id="{DDBE41C2-1C54-9EC1-0319-13C1CCCD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51" y="353021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Oval 729">
              <a:extLst>
                <a:ext uri="{FF2B5EF4-FFF2-40B4-BE49-F238E27FC236}">
                  <a16:creationId xmlns:a16="http://schemas.microsoft.com/office/drawing/2014/main" id="{1D750884-EE98-4727-FDDB-EA7E7F387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039" y="34873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Oval 730">
              <a:extLst>
                <a:ext uri="{FF2B5EF4-FFF2-40B4-BE49-F238E27FC236}">
                  <a16:creationId xmlns:a16="http://schemas.microsoft.com/office/drawing/2014/main" id="{F80BB319-1A69-6B56-44E2-7AD9C8A76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039" y="34444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Oval 731">
              <a:extLst>
                <a:ext uri="{FF2B5EF4-FFF2-40B4-BE49-F238E27FC236}">
                  <a16:creationId xmlns:a16="http://schemas.microsoft.com/office/drawing/2014/main" id="{F67175DC-093C-8019-4C20-66C113614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5364" y="340321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Oval 732">
              <a:extLst>
                <a:ext uri="{FF2B5EF4-FFF2-40B4-BE49-F238E27FC236}">
                  <a16:creationId xmlns:a16="http://schemas.microsoft.com/office/drawing/2014/main" id="{33738AFD-C71D-6841-6332-6E835569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4901" y="33603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Oval 733">
              <a:extLst>
                <a:ext uri="{FF2B5EF4-FFF2-40B4-BE49-F238E27FC236}">
                  <a16:creationId xmlns:a16="http://schemas.microsoft.com/office/drawing/2014/main" id="{5C227F03-F438-C1D7-6E8D-2983CCAE0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151" y="331907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Oval 734">
              <a:extLst>
                <a:ext uri="{FF2B5EF4-FFF2-40B4-BE49-F238E27FC236}">
                  <a16:creationId xmlns:a16="http://schemas.microsoft.com/office/drawing/2014/main" id="{A2C82D38-3B92-C075-BCDA-C0809EED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314" y="327621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Oval 735">
              <a:extLst>
                <a:ext uri="{FF2B5EF4-FFF2-40B4-BE49-F238E27FC236}">
                  <a16:creationId xmlns:a16="http://schemas.microsoft.com/office/drawing/2014/main" id="{8A4CE5D7-B39D-9257-D6C6-7520370BA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864" y="32333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Oval 736">
              <a:extLst>
                <a:ext uri="{FF2B5EF4-FFF2-40B4-BE49-F238E27FC236}">
                  <a16:creationId xmlns:a16="http://schemas.microsoft.com/office/drawing/2014/main" id="{38261BEE-23B7-D79C-93AC-EEA9D2E98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3014" y="31920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Oval 737">
              <a:extLst>
                <a:ext uri="{FF2B5EF4-FFF2-40B4-BE49-F238E27FC236}">
                  <a16:creationId xmlns:a16="http://schemas.microsoft.com/office/drawing/2014/main" id="{0DC3E6BB-6E77-AF6F-5816-876253C4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226" y="314921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Oval 738">
              <a:extLst>
                <a:ext uri="{FF2B5EF4-FFF2-40B4-BE49-F238E27FC236}">
                  <a16:creationId xmlns:a16="http://schemas.microsoft.com/office/drawing/2014/main" id="{CCC01661-D088-9E19-D1B8-D397072AE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514" y="310793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Oval 739">
              <a:extLst>
                <a:ext uri="{FF2B5EF4-FFF2-40B4-BE49-F238E27FC236}">
                  <a16:creationId xmlns:a16="http://schemas.microsoft.com/office/drawing/2014/main" id="{5456C148-ABBA-C4AA-878F-A73F413D0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651" y="30650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Oval 740">
              <a:extLst>
                <a:ext uri="{FF2B5EF4-FFF2-40B4-BE49-F238E27FC236}">
                  <a16:creationId xmlns:a16="http://schemas.microsoft.com/office/drawing/2014/main" id="{7196C203-7F5B-A92E-8C0D-8FF82F5A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401" y="302221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Oval 741">
              <a:extLst>
                <a:ext uri="{FF2B5EF4-FFF2-40B4-BE49-F238E27FC236}">
                  <a16:creationId xmlns:a16="http://schemas.microsoft.com/office/drawing/2014/main" id="{528C8620-1950-ACAD-BF5F-EA4175AE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326" y="298093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Oval 742">
              <a:extLst>
                <a:ext uri="{FF2B5EF4-FFF2-40B4-BE49-F238E27FC236}">
                  <a16:creationId xmlns:a16="http://schemas.microsoft.com/office/drawing/2014/main" id="{CEC85234-4330-ECA7-DBBF-B33E35A5C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401" y="293966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743">
              <a:extLst>
                <a:ext uri="{FF2B5EF4-FFF2-40B4-BE49-F238E27FC236}">
                  <a16:creationId xmlns:a16="http://schemas.microsoft.com/office/drawing/2014/main" id="{F91929BC-411A-C4DA-8507-C9A8E1E6F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1601" y="289521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Oval 744">
              <a:extLst>
                <a:ext uri="{FF2B5EF4-FFF2-40B4-BE49-F238E27FC236}">
                  <a16:creationId xmlns:a16="http://schemas.microsoft.com/office/drawing/2014/main" id="{F420F3F8-B184-2A2A-D16B-DE23DA1E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739" y="28539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Oval 745">
              <a:extLst>
                <a:ext uri="{FF2B5EF4-FFF2-40B4-BE49-F238E27FC236}">
                  <a16:creationId xmlns:a16="http://schemas.microsoft.com/office/drawing/2014/main" id="{E8B42C48-5802-DBEE-FADD-A718D0494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9214" y="281266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Oval 746">
              <a:extLst>
                <a:ext uri="{FF2B5EF4-FFF2-40B4-BE49-F238E27FC236}">
                  <a16:creationId xmlns:a16="http://schemas.microsoft.com/office/drawing/2014/main" id="{E7FC6D8C-2896-53D1-D269-B323C9293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3826" y="276980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Oval 747">
              <a:extLst>
                <a:ext uri="{FF2B5EF4-FFF2-40B4-BE49-F238E27FC236}">
                  <a16:creationId xmlns:a16="http://schemas.microsoft.com/office/drawing/2014/main" id="{27FD487B-B2AF-DBD4-8494-401BE1BF8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501" y="272693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Oval 748">
              <a:extLst>
                <a:ext uri="{FF2B5EF4-FFF2-40B4-BE49-F238E27FC236}">
                  <a16:creationId xmlns:a16="http://schemas.microsoft.com/office/drawing/2014/main" id="{AA88F9DC-3770-D205-56FD-2469ED74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0964" y="268566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Oval 749">
              <a:extLst>
                <a:ext uri="{FF2B5EF4-FFF2-40B4-BE49-F238E27FC236}">
                  <a16:creationId xmlns:a16="http://schemas.microsoft.com/office/drawing/2014/main" id="{D4D688A8-91DE-3E13-A4BC-7252C6713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239" y="26428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Oval 750">
              <a:extLst>
                <a:ext uri="{FF2B5EF4-FFF2-40B4-BE49-F238E27FC236}">
                  <a16:creationId xmlns:a16="http://schemas.microsoft.com/office/drawing/2014/main" id="{DBD38565-21D8-8FF2-557E-DB9BD4686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739" y="26015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Oval 751">
              <a:extLst>
                <a:ext uri="{FF2B5EF4-FFF2-40B4-BE49-F238E27FC236}">
                  <a16:creationId xmlns:a16="http://schemas.microsoft.com/office/drawing/2014/main" id="{E41DD6DF-3C3E-925D-4442-69A9B282C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189" y="25602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Oval 752">
              <a:extLst>
                <a:ext uri="{FF2B5EF4-FFF2-40B4-BE49-F238E27FC236}">
                  <a16:creationId xmlns:a16="http://schemas.microsoft.com/office/drawing/2014/main" id="{24361A11-FFEE-994F-B5EC-C8DAF834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526" y="25158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Oval 753">
              <a:extLst>
                <a:ext uri="{FF2B5EF4-FFF2-40B4-BE49-F238E27FC236}">
                  <a16:creationId xmlns:a16="http://schemas.microsoft.com/office/drawing/2014/main" id="{4A70DA78-F53D-FB92-C68E-322E8A4F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014" y="24745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Oval 754">
              <a:extLst>
                <a:ext uri="{FF2B5EF4-FFF2-40B4-BE49-F238E27FC236}">
                  <a16:creationId xmlns:a16="http://schemas.microsoft.com/office/drawing/2014/main" id="{19DDD26E-7FFA-9987-4CB7-B2BF4866D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576" y="24332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Oval 755">
              <a:extLst>
                <a:ext uri="{FF2B5EF4-FFF2-40B4-BE49-F238E27FC236}">
                  <a16:creationId xmlns:a16="http://schemas.microsoft.com/office/drawing/2014/main" id="{83B4CCC4-696D-86DD-6870-B1C1A8657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526" y="239038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Oval 756">
              <a:extLst>
                <a:ext uri="{FF2B5EF4-FFF2-40B4-BE49-F238E27FC236}">
                  <a16:creationId xmlns:a16="http://schemas.microsoft.com/office/drawing/2014/main" id="{EEF01AA7-3EDF-6EB1-B556-DE5CA851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851" y="23475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Oval 757">
              <a:extLst>
                <a:ext uri="{FF2B5EF4-FFF2-40B4-BE49-F238E27FC236}">
                  <a16:creationId xmlns:a16="http://schemas.microsoft.com/office/drawing/2014/main" id="{70C06F6C-3E71-3180-4F79-A65E4644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576" y="23062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Oval 758">
              <a:extLst>
                <a:ext uri="{FF2B5EF4-FFF2-40B4-BE49-F238E27FC236}">
                  <a16:creationId xmlns:a16="http://schemas.microsoft.com/office/drawing/2014/main" id="{E7902756-2CC1-7594-0FE0-3B4B006F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414" y="22633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Oval 759">
              <a:extLst>
                <a:ext uri="{FF2B5EF4-FFF2-40B4-BE49-F238E27FC236}">
                  <a16:creationId xmlns:a16="http://schemas.microsoft.com/office/drawing/2014/main" id="{33216111-C738-7AA8-B159-9BAFE55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614" y="222211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Oval 760">
              <a:extLst>
                <a:ext uri="{FF2B5EF4-FFF2-40B4-BE49-F238E27FC236}">
                  <a16:creationId xmlns:a16="http://schemas.microsoft.com/office/drawing/2014/main" id="{D5F50204-AAD3-227A-DB2B-FA358E2D9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451" y="21792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Oval 761">
              <a:extLst>
                <a:ext uri="{FF2B5EF4-FFF2-40B4-BE49-F238E27FC236}">
                  <a16:creationId xmlns:a16="http://schemas.microsoft.com/office/drawing/2014/main" id="{0330330E-8D8B-6AFF-4CC4-9386BD4A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289" y="21363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Oval 762">
              <a:extLst>
                <a:ext uri="{FF2B5EF4-FFF2-40B4-BE49-F238E27FC236}">
                  <a16:creationId xmlns:a16="http://schemas.microsoft.com/office/drawing/2014/main" id="{03CA27BA-AAC4-D1F8-CA56-CB287DD1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726" y="209511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763">
              <a:extLst>
                <a:ext uri="{FF2B5EF4-FFF2-40B4-BE49-F238E27FC236}">
                  <a16:creationId xmlns:a16="http://schemas.microsoft.com/office/drawing/2014/main" id="{ECE23955-AD15-75C4-6C4B-0D2035F37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1751" y="20522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764">
              <a:extLst>
                <a:ext uri="{FF2B5EF4-FFF2-40B4-BE49-F238E27FC236}">
                  <a16:creationId xmlns:a16="http://schemas.microsoft.com/office/drawing/2014/main" id="{294DD713-482A-6FC9-F636-0EBE2BC6D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064" y="20109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Oval 766">
              <a:extLst>
                <a:ext uri="{FF2B5EF4-FFF2-40B4-BE49-F238E27FC236}">
                  <a16:creationId xmlns:a16="http://schemas.microsoft.com/office/drawing/2014/main" id="{E82D5C38-ACD9-30A1-B9C8-5FE5F60E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9964" y="196811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Oval 767">
              <a:extLst>
                <a:ext uri="{FF2B5EF4-FFF2-40B4-BE49-F238E27FC236}">
                  <a16:creationId xmlns:a16="http://schemas.microsoft.com/office/drawing/2014/main" id="{94486B9B-DEB4-1E85-7989-EB8936C01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339" y="19252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Oval 768">
              <a:extLst>
                <a:ext uri="{FF2B5EF4-FFF2-40B4-BE49-F238E27FC236}">
                  <a16:creationId xmlns:a16="http://schemas.microsoft.com/office/drawing/2014/main" id="{26F282D5-8088-61A6-E81C-4FA24A602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414" y="18839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Oval 769">
              <a:extLst>
                <a:ext uri="{FF2B5EF4-FFF2-40B4-BE49-F238E27FC236}">
                  <a16:creationId xmlns:a16="http://schemas.microsoft.com/office/drawing/2014/main" id="{6EFCA2BF-77CF-DA07-44F6-1B86CA32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901" y="184270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Oval 770">
              <a:extLst>
                <a:ext uri="{FF2B5EF4-FFF2-40B4-BE49-F238E27FC236}">
                  <a16:creationId xmlns:a16="http://schemas.microsoft.com/office/drawing/2014/main" id="{A12C0433-4B3C-21C7-4631-F23743FEE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3339" y="179983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771">
              <a:extLst>
                <a:ext uri="{FF2B5EF4-FFF2-40B4-BE49-F238E27FC236}">
                  <a16:creationId xmlns:a16="http://schemas.microsoft.com/office/drawing/2014/main" id="{C652DE70-C829-C66E-8744-0235B1E20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8589" y="17569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Oval 772">
              <a:extLst>
                <a:ext uri="{FF2B5EF4-FFF2-40B4-BE49-F238E27FC236}">
                  <a16:creationId xmlns:a16="http://schemas.microsoft.com/office/drawing/2014/main" id="{DB73EA90-DB1C-7DE9-E48B-6459048A7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726" y="17157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Oval 773">
              <a:extLst>
                <a:ext uri="{FF2B5EF4-FFF2-40B4-BE49-F238E27FC236}">
                  <a16:creationId xmlns:a16="http://schemas.microsoft.com/office/drawing/2014/main" id="{7BD48A89-CC97-9DCF-A4D0-ABF5AE5AE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67283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Oval 774">
              <a:extLst>
                <a:ext uri="{FF2B5EF4-FFF2-40B4-BE49-F238E27FC236}">
                  <a16:creationId xmlns:a16="http://schemas.microsoft.com/office/drawing/2014/main" id="{C7061520-9F66-3B29-559F-A39948A71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439" y="163156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Oval 775">
              <a:extLst>
                <a:ext uri="{FF2B5EF4-FFF2-40B4-BE49-F238E27FC236}">
                  <a16:creationId xmlns:a16="http://schemas.microsoft.com/office/drawing/2014/main" id="{82EBF68A-F5FD-D136-E345-B02ED21F8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3301" y="15887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Oval 776">
              <a:extLst>
                <a:ext uri="{FF2B5EF4-FFF2-40B4-BE49-F238E27FC236}">
                  <a16:creationId xmlns:a16="http://schemas.microsoft.com/office/drawing/2014/main" id="{37A0822D-C4EE-AC15-D3E8-EDE6008D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54583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Oval 777">
              <a:extLst>
                <a:ext uri="{FF2B5EF4-FFF2-40B4-BE49-F238E27FC236}">
                  <a16:creationId xmlns:a16="http://schemas.microsoft.com/office/drawing/2014/main" id="{1410F56A-9C28-A810-5516-4C1077428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414" y="150456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Oval 778">
              <a:extLst>
                <a:ext uri="{FF2B5EF4-FFF2-40B4-BE49-F238E27FC236}">
                  <a16:creationId xmlns:a16="http://schemas.microsoft.com/office/drawing/2014/main" id="{0DEEFED0-A68C-767C-4802-2A9372B15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001" y="146328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Oval 779">
              <a:extLst>
                <a:ext uri="{FF2B5EF4-FFF2-40B4-BE49-F238E27FC236}">
                  <a16:creationId xmlns:a16="http://schemas.microsoft.com/office/drawing/2014/main" id="{61EBDBD7-741F-C55B-03A3-0F10FB612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41883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Oval 780">
              <a:extLst>
                <a:ext uri="{FF2B5EF4-FFF2-40B4-BE49-F238E27FC236}">
                  <a16:creationId xmlns:a16="http://schemas.microsoft.com/office/drawing/2014/main" id="{BD20C763-621C-B131-D36F-690156C52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1601" y="137756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Oval 781">
              <a:extLst>
                <a:ext uri="{FF2B5EF4-FFF2-40B4-BE49-F238E27FC236}">
                  <a16:creationId xmlns:a16="http://schemas.microsoft.com/office/drawing/2014/main" id="{C07F3922-28CF-0BBE-04D4-1124EA73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764" y="133628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Oval 782">
              <a:extLst>
                <a:ext uri="{FF2B5EF4-FFF2-40B4-BE49-F238E27FC236}">
                  <a16:creationId xmlns:a16="http://schemas.microsoft.com/office/drawing/2014/main" id="{ED2349B7-E0A5-F3ED-B196-093D1352C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2934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Oval 783">
              <a:extLst>
                <a:ext uri="{FF2B5EF4-FFF2-40B4-BE49-F238E27FC236}">
                  <a16:creationId xmlns:a16="http://schemas.microsoft.com/office/drawing/2014/main" id="{3694D87B-6A3A-CDF8-05A0-9531B6816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414" y="12521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Oval 784">
              <a:extLst>
                <a:ext uri="{FF2B5EF4-FFF2-40B4-BE49-F238E27FC236}">
                  <a16:creationId xmlns:a16="http://schemas.microsoft.com/office/drawing/2014/main" id="{B8B36C85-D9EC-1E58-A94D-A8CF2B09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9176" y="12077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Oval 785">
              <a:extLst>
                <a:ext uri="{FF2B5EF4-FFF2-40B4-BE49-F238E27FC236}">
                  <a16:creationId xmlns:a16="http://schemas.microsoft.com/office/drawing/2014/main" id="{5D52528F-AE98-BB9D-01A4-B204EA1FF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1664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Oval 786">
              <a:extLst>
                <a:ext uri="{FF2B5EF4-FFF2-40B4-BE49-F238E27FC236}">
                  <a16:creationId xmlns:a16="http://schemas.microsoft.com/office/drawing/2014/main" id="{3F77C1CA-C549-D0C6-22AA-252498B30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0014" y="11251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Oval 787">
              <a:extLst>
                <a:ext uri="{FF2B5EF4-FFF2-40B4-BE49-F238E27FC236}">
                  <a16:creationId xmlns:a16="http://schemas.microsoft.com/office/drawing/2014/main" id="{524D38EA-DE16-6061-1BD6-B84C8D6D4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1901" y="108228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Oval 788">
              <a:extLst>
                <a:ext uri="{FF2B5EF4-FFF2-40B4-BE49-F238E27FC236}">
                  <a16:creationId xmlns:a16="http://schemas.microsoft.com/office/drawing/2014/main" id="{DB5DF55C-D0A2-E23A-ACAE-B54A23404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10394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Oval 789">
              <a:extLst>
                <a:ext uri="{FF2B5EF4-FFF2-40B4-BE49-F238E27FC236}">
                  <a16:creationId xmlns:a16="http://schemas.microsoft.com/office/drawing/2014/main" id="{61FAB4FA-23E2-CE35-017F-DE3823C7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414" y="9981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Oval 790">
              <a:extLst>
                <a:ext uri="{FF2B5EF4-FFF2-40B4-BE49-F238E27FC236}">
                  <a16:creationId xmlns:a16="http://schemas.microsoft.com/office/drawing/2014/main" id="{133AF455-C58C-67E1-769C-BC250DF40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8251" y="9552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Oval 791">
              <a:extLst>
                <a:ext uri="{FF2B5EF4-FFF2-40B4-BE49-F238E27FC236}">
                  <a16:creationId xmlns:a16="http://schemas.microsoft.com/office/drawing/2014/main" id="{FD2423B1-760D-DB4C-92C7-B2D39038A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4926" y="91401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Oval 792">
              <a:extLst>
                <a:ext uri="{FF2B5EF4-FFF2-40B4-BE49-F238E27FC236}">
                  <a16:creationId xmlns:a16="http://schemas.microsoft.com/office/drawing/2014/main" id="{B3FB9253-50F8-AF03-9EA0-9A83881BB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2239" y="8711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Oval 793">
              <a:extLst>
                <a:ext uri="{FF2B5EF4-FFF2-40B4-BE49-F238E27FC236}">
                  <a16:creationId xmlns:a16="http://schemas.microsoft.com/office/drawing/2014/main" id="{E88C3AB6-A021-3459-2FA6-3D0294641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8726" y="82828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Line 794">
              <a:extLst>
                <a:ext uri="{FF2B5EF4-FFF2-40B4-BE49-F238E27FC236}">
                  <a16:creationId xmlns:a16="http://schemas.microsoft.com/office/drawing/2014/main" id="{374650D4-917F-62A0-ABE2-1A94CFB1F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7464" y="812414"/>
              <a:ext cx="1992313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Line 795">
              <a:extLst>
                <a:ext uri="{FF2B5EF4-FFF2-40B4-BE49-F238E27FC236}">
                  <a16:creationId xmlns:a16="http://schemas.microsoft.com/office/drawing/2014/main" id="{17400B5D-12EE-8C6E-981F-15BDBEF86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89776" y="812414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Line 809">
              <a:extLst>
                <a:ext uri="{FF2B5EF4-FFF2-40B4-BE49-F238E27FC236}">
                  <a16:creationId xmlns:a16="http://schemas.microsoft.com/office/drawing/2014/main" id="{9C3CCBE7-674B-6112-F8F8-349445F8D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7464" y="5663814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Line 814">
              <a:extLst>
                <a:ext uri="{FF2B5EF4-FFF2-40B4-BE49-F238E27FC236}">
                  <a16:creationId xmlns:a16="http://schemas.microsoft.com/office/drawing/2014/main" id="{3C6A857D-7693-5132-C11F-1DF0E8198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7951" y="566381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Line 815">
              <a:extLst>
                <a:ext uri="{FF2B5EF4-FFF2-40B4-BE49-F238E27FC236}">
                  <a16:creationId xmlns:a16="http://schemas.microsoft.com/office/drawing/2014/main" id="{4538F022-6347-80BB-E42A-F34A2DC03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1976" y="566381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Line 816">
              <a:extLst>
                <a:ext uri="{FF2B5EF4-FFF2-40B4-BE49-F238E27FC236}">
                  <a16:creationId xmlns:a16="http://schemas.microsoft.com/office/drawing/2014/main" id="{F5928D9E-2DD4-7466-0DCC-ABF0AC478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4414" y="566381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Line 817">
              <a:extLst>
                <a:ext uri="{FF2B5EF4-FFF2-40B4-BE49-F238E27FC236}">
                  <a16:creationId xmlns:a16="http://schemas.microsoft.com/office/drawing/2014/main" id="{D48A859D-15C7-98B2-AA0D-5E466E903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5264" y="566381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Line 818">
              <a:extLst>
                <a:ext uri="{FF2B5EF4-FFF2-40B4-BE49-F238E27FC236}">
                  <a16:creationId xmlns:a16="http://schemas.microsoft.com/office/drawing/2014/main" id="{5226EA2C-303C-F61F-4F4E-230F98A70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9289" y="566381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825">
              <a:extLst>
                <a:ext uri="{FF2B5EF4-FFF2-40B4-BE49-F238E27FC236}">
                  <a16:creationId xmlns:a16="http://schemas.microsoft.com/office/drawing/2014/main" id="{178B4A92-D08D-53FC-15D6-BC9BD9B68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92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3" name="Rectangle 826">
              <a:extLst>
                <a:ext uri="{FF2B5EF4-FFF2-40B4-BE49-F238E27FC236}">
                  <a16:creationId xmlns:a16="http://schemas.microsoft.com/office/drawing/2014/main" id="{6EF0B026-ABD0-715A-A552-D2D41E9F0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929" y="5799364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4" name="Rectangle 827">
              <a:extLst>
                <a:ext uri="{FF2B5EF4-FFF2-40B4-BE49-F238E27FC236}">
                  <a16:creationId xmlns:a16="http://schemas.microsoft.com/office/drawing/2014/main" id="{ACBCC23C-8637-3BE9-D0C1-1DFC3B9FE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5768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5" name="Rectangle 828">
              <a:extLst>
                <a:ext uri="{FF2B5EF4-FFF2-40B4-BE49-F238E27FC236}">
                  <a16:creationId xmlns:a16="http://schemas.microsoft.com/office/drawing/2014/main" id="{4A7FC3ED-1207-A258-C13F-6B58265F4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8205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6" name="Rectangle 829">
              <a:extLst>
                <a:ext uri="{FF2B5EF4-FFF2-40B4-BE49-F238E27FC236}">
                  <a16:creationId xmlns:a16="http://schemas.microsoft.com/office/drawing/2014/main" id="{E472D481-04AB-8C8B-9B03-465F45E16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2230" y="5799364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11" name="Group 1210">
              <a:extLst>
                <a:ext uri="{FF2B5EF4-FFF2-40B4-BE49-F238E27FC236}">
                  <a16:creationId xmlns:a16="http://schemas.microsoft.com/office/drawing/2014/main" id="{DCF8F0B4-9B21-5880-DD1C-D8F1DAD2CF75}"/>
                </a:ext>
              </a:extLst>
            </p:cNvPr>
            <p:cNvGrpSpPr/>
            <p:nvPr/>
          </p:nvGrpSpPr>
          <p:grpSpPr>
            <a:xfrm>
              <a:off x="2158335" y="772726"/>
              <a:ext cx="1020158" cy="4809182"/>
              <a:chOff x="2120235" y="782251"/>
              <a:chExt cx="1020158" cy="4809182"/>
            </a:xfrm>
          </p:grpSpPr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49125179-F7B4-32BC-8289-7FBAED305DC0}"/>
                  </a:ext>
                </a:extLst>
              </p:cNvPr>
              <p:cNvGrpSpPr/>
              <p:nvPr/>
            </p:nvGrpSpPr>
            <p:grpSpPr>
              <a:xfrm flipV="1">
                <a:off x="2952750" y="855138"/>
                <a:ext cx="45722" cy="4659712"/>
                <a:chOff x="3048000" y="578659"/>
                <a:chExt cx="45722" cy="7998906"/>
              </a:xfrm>
            </p:grpSpPr>
            <p:grpSp>
              <p:nvGrpSpPr>
                <p:cNvPr id="1095" name="Group 1094">
                  <a:extLst>
                    <a:ext uri="{FF2B5EF4-FFF2-40B4-BE49-F238E27FC236}">
                      <a16:creationId xmlns:a16="http://schemas.microsoft.com/office/drawing/2014/main" id="{318AF50D-11C8-D926-9810-D4C993BB3028}"/>
                    </a:ext>
                  </a:extLst>
                </p:cNvPr>
                <p:cNvGrpSpPr/>
                <p:nvPr/>
              </p:nvGrpSpPr>
              <p:grpSpPr>
                <a:xfrm>
                  <a:off x="3048000" y="578659"/>
                  <a:ext cx="45722" cy="3244024"/>
                  <a:chOff x="3055143" y="564373"/>
                  <a:chExt cx="45722" cy="3244024"/>
                </a:xfrm>
              </p:grpSpPr>
              <p:grpSp>
                <p:nvGrpSpPr>
                  <p:cNvPr id="1138" name="Group 1137">
                    <a:extLst>
                      <a:ext uri="{FF2B5EF4-FFF2-40B4-BE49-F238E27FC236}">
                        <a16:creationId xmlns:a16="http://schemas.microsoft.com/office/drawing/2014/main" id="{E29E56A4-3776-3863-D6CF-E6EBA625603F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564373"/>
                    <a:ext cx="45722" cy="1510474"/>
                    <a:chOff x="3059905" y="564373"/>
                    <a:chExt cx="45722" cy="1510474"/>
                  </a:xfrm>
                </p:grpSpPr>
                <p:grpSp>
                  <p:nvGrpSpPr>
                    <p:cNvPr id="1154" name="Group 1153">
                      <a:extLst>
                        <a:ext uri="{FF2B5EF4-FFF2-40B4-BE49-F238E27FC236}">
                          <a16:creationId xmlns:a16="http://schemas.microsoft.com/office/drawing/2014/main" id="{927D189B-EBD2-BE8C-2E85-851AD1680E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564373"/>
                      <a:ext cx="45722" cy="641318"/>
                      <a:chOff x="3059905" y="561992"/>
                      <a:chExt cx="45722" cy="641318"/>
                    </a:xfrm>
                  </p:grpSpPr>
                  <p:sp>
                    <p:nvSpPr>
                      <p:cNvPr id="1167" name="Left Brace 1166">
                        <a:extLst>
                          <a:ext uri="{FF2B5EF4-FFF2-40B4-BE49-F238E27FC236}">
                            <a16:creationId xmlns:a16="http://schemas.microsoft.com/office/drawing/2014/main" id="{7F5FB897-3856-B2CF-1A2E-E26C3F7F7B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163" name="Group 1162">
                        <a:extLst>
                          <a:ext uri="{FF2B5EF4-FFF2-40B4-BE49-F238E27FC236}">
                            <a16:creationId xmlns:a16="http://schemas.microsoft.com/office/drawing/2014/main" id="{8CE19328-1A8D-C54C-370D-ABAB706065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64" name="Left Brace 1163">
                          <a:extLst>
                            <a:ext uri="{FF2B5EF4-FFF2-40B4-BE49-F238E27FC236}">
                              <a16:creationId xmlns:a16="http://schemas.microsoft.com/office/drawing/2014/main" id="{2414B345-3415-9D74-7CBD-BFCED315CA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65" name="Left Brace 1164">
                          <a:extLst>
                            <a:ext uri="{FF2B5EF4-FFF2-40B4-BE49-F238E27FC236}">
                              <a16:creationId xmlns:a16="http://schemas.microsoft.com/office/drawing/2014/main" id="{AB4DE941-E9D8-57B1-7A7B-43D07FDBB0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155" name="Group 1154">
                      <a:extLst>
                        <a:ext uri="{FF2B5EF4-FFF2-40B4-BE49-F238E27FC236}">
                          <a16:creationId xmlns:a16="http://schemas.microsoft.com/office/drawing/2014/main" id="{25D79F92-D4A7-0EEB-E389-96DD07B53B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56" name="Group 1155">
                        <a:extLst>
                          <a:ext uri="{FF2B5EF4-FFF2-40B4-BE49-F238E27FC236}">
                            <a16:creationId xmlns:a16="http://schemas.microsoft.com/office/drawing/2014/main" id="{FF1244BD-D80E-3E8A-D075-097268F6BA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60" name="Left Brace 1159">
                          <a:extLst>
                            <a:ext uri="{FF2B5EF4-FFF2-40B4-BE49-F238E27FC236}">
                              <a16:creationId xmlns:a16="http://schemas.microsoft.com/office/drawing/2014/main" id="{DA5C4DCE-5E33-F500-DBB8-BF0C419372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61" name="Left Brace 1160">
                          <a:extLst>
                            <a:ext uri="{FF2B5EF4-FFF2-40B4-BE49-F238E27FC236}">
                              <a16:creationId xmlns:a16="http://schemas.microsoft.com/office/drawing/2014/main" id="{1EF75DFD-F829-765E-CAB7-7A1F513D15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57" name="Group 1156">
                        <a:extLst>
                          <a:ext uri="{FF2B5EF4-FFF2-40B4-BE49-F238E27FC236}">
                            <a16:creationId xmlns:a16="http://schemas.microsoft.com/office/drawing/2014/main" id="{944433BE-1574-EA6E-D97A-2F0ED36F81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58" name="Left Brace 1157">
                          <a:extLst>
                            <a:ext uri="{FF2B5EF4-FFF2-40B4-BE49-F238E27FC236}">
                              <a16:creationId xmlns:a16="http://schemas.microsoft.com/office/drawing/2014/main" id="{3CA45FAC-2E5C-B299-B552-F91ADF27BF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59" name="Left Brace 1158">
                          <a:extLst>
                            <a:ext uri="{FF2B5EF4-FFF2-40B4-BE49-F238E27FC236}">
                              <a16:creationId xmlns:a16="http://schemas.microsoft.com/office/drawing/2014/main" id="{81C83B97-F333-5E50-3CD3-D4D2113FDF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1139" name="Group 1138">
                    <a:extLst>
                      <a:ext uri="{FF2B5EF4-FFF2-40B4-BE49-F238E27FC236}">
                        <a16:creationId xmlns:a16="http://schemas.microsoft.com/office/drawing/2014/main" id="{24364E5A-C88E-C2A0-417D-E2613AF6BEB6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140" name="Group 1139">
                      <a:extLst>
                        <a:ext uri="{FF2B5EF4-FFF2-40B4-BE49-F238E27FC236}">
                          <a16:creationId xmlns:a16="http://schemas.microsoft.com/office/drawing/2014/main" id="{A99DC567-723B-1CD5-2901-F83F17A41E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48" name="Group 1147">
                        <a:extLst>
                          <a:ext uri="{FF2B5EF4-FFF2-40B4-BE49-F238E27FC236}">
                            <a16:creationId xmlns:a16="http://schemas.microsoft.com/office/drawing/2014/main" id="{EF923973-60BB-1FD3-C404-C15334766F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52" name="Left Brace 1151">
                          <a:extLst>
                            <a:ext uri="{FF2B5EF4-FFF2-40B4-BE49-F238E27FC236}">
                              <a16:creationId xmlns:a16="http://schemas.microsoft.com/office/drawing/2014/main" id="{3A5B9026-B8AB-2829-B0DB-67C4D56729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53" name="Left Brace 1152">
                          <a:extLst>
                            <a:ext uri="{FF2B5EF4-FFF2-40B4-BE49-F238E27FC236}">
                              <a16:creationId xmlns:a16="http://schemas.microsoft.com/office/drawing/2014/main" id="{E3A7870E-B7FC-89AC-806F-850D77B509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49" name="Group 1148">
                        <a:extLst>
                          <a:ext uri="{FF2B5EF4-FFF2-40B4-BE49-F238E27FC236}">
                            <a16:creationId xmlns:a16="http://schemas.microsoft.com/office/drawing/2014/main" id="{4B349C27-0DF4-EA5B-81B9-70A3BF724D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50" name="Left Brace 1149">
                          <a:extLst>
                            <a:ext uri="{FF2B5EF4-FFF2-40B4-BE49-F238E27FC236}">
                              <a16:creationId xmlns:a16="http://schemas.microsoft.com/office/drawing/2014/main" id="{38F58018-7E30-94F6-A65B-C25F5EA633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51" name="Left Brace 1150">
                          <a:extLst>
                            <a:ext uri="{FF2B5EF4-FFF2-40B4-BE49-F238E27FC236}">
                              <a16:creationId xmlns:a16="http://schemas.microsoft.com/office/drawing/2014/main" id="{7D569614-C2BA-ABA3-FE41-BB4E12D8EA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141" name="Group 1140">
                      <a:extLst>
                        <a:ext uri="{FF2B5EF4-FFF2-40B4-BE49-F238E27FC236}">
                          <a16:creationId xmlns:a16="http://schemas.microsoft.com/office/drawing/2014/main" id="{27ABF49F-9874-9AB5-67D6-D1F294F88C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42" name="Group 1141">
                        <a:extLst>
                          <a:ext uri="{FF2B5EF4-FFF2-40B4-BE49-F238E27FC236}">
                            <a16:creationId xmlns:a16="http://schemas.microsoft.com/office/drawing/2014/main" id="{8CD8AA5B-EA3A-F2EA-685C-E966502E964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46" name="Left Brace 1145">
                          <a:extLst>
                            <a:ext uri="{FF2B5EF4-FFF2-40B4-BE49-F238E27FC236}">
                              <a16:creationId xmlns:a16="http://schemas.microsoft.com/office/drawing/2014/main" id="{BB1FAAA0-997B-E7D4-9908-3BF8D779DD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47" name="Left Brace 1146">
                          <a:extLst>
                            <a:ext uri="{FF2B5EF4-FFF2-40B4-BE49-F238E27FC236}">
                              <a16:creationId xmlns:a16="http://schemas.microsoft.com/office/drawing/2014/main" id="{C9E88393-83A4-B325-6F9C-0BC229C0C1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43" name="Group 1142">
                        <a:extLst>
                          <a:ext uri="{FF2B5EF4-FFF2-40B4-BE49-F238E27FC236}">
                            <a16:creationId xmlns:a16="http://schemas.microsoft.com/office/drawing/2014/main" id="{9CAE0E54-E6CB-1623-E0DC-240A3D1CA5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44" name="Left Brace 1143">
                          <a:extLst>
                            <a:ext uri="{FF2B5EF4-FFF2-40B4-BE49-F238E27FC236}">
                              <a16:creationId xmlns:a16="http://schemas.microsoft.com/office/drawing/2014/main" id="{AA867D99-ADB2-14F9-E57C-B58DB1B5C5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45" name="Left Brace 1144">
                          <a:extLst>
                            <a:ext uri="{FF2B5EF4-FFF2-40B4-BE49-F238E27FC236}">
                              <a16:creationId xmlns:a16="http://schemas.microsoft.com/office/drawing/2014/main" id="{13CE3CC1-18FA-4A45-2D22-6ACF710F25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1096" name="Group 1095">
                  <a:extLst>
                    <a:ext uri="{FF2B5EF4-FFF2-40B4-BE49-F238E27FC236}">
                      <a16:creationId xmlns:a16="http://schemas.microsoft.com/office/drawing/2014/main" id="{A152D131-BE91-7154-556A-EAC7D7D0E5D7}"/>
                    </a:ext>
                  </a:extLst>
                </p:cNvPr>
                <p:cNvGrpSpPr/>
                <p:nvPr/>
              </p:nvGrpSpPr>
              <p:grpSpPr>
                <a:xfrm>
                  <a:off x="3048000" y="3816665"/>
                  <a:ext cx="45722" cy="3460736"/>
                  <a:chOff x="3055143" y="347661"/>
                  <a:chExt cx="45722" cy="3460736"/>
                </a:xfrm>
              </p:grpSpPr>
              <p:grpSp>
                <p:nvGrpSpPr>
                  <p:cNvPr id="1108" name="Group 1107">
                    <a:extLst>
                      <a:ext uri="{FF2B5EF4-FFF2-40B4-BE49-F238E27FC236}">
                        <a16:creationId xmlns:a16="http://schemas.microsoft.com/office/drawing/2014/main" id="{D3DFFA13-FBD4-DF33-DB2F-B923DF314AE4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34766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124" name="Group 1123">
                      <a:extLst>
                        <a:ext uri="{FF2B5EF4-FFF2-40B4-BE49-F238E27FC236}">
                          <a16:creationId xmlns:a16="http://schemas.microsoft.com/office/drawing/2014/main" id="{BCF427D7-1AA2-B6E1-6102-4CCB7F93C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32" name="Group 1131">
                        <a:extLst>
                          <a:ext uri="{FF2B5EF4-FFF2-40B4-BE49-F238E27FC236}">
                            <a16:creationId xmlns:a16="http://schemas.microsoft.com/office/drawing/2014/main" id="{BD83ECD4-423A-635E-BB99-0E6EB11A04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36" name="Left Brace 1135">
                          <a:extLst>
                            <a:ext uri="{FF2B5EF4-FFF2-40B4-BE49-F238E27FC236}">
                              <a16:creationId xmlns:a16="http://schemas.microsoft.com/office/drawing/2014/main" id="{A8CD1C66-F159-EC65-1D60-9E38845570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37" name="Left Brace 1136">
                          <a:extLst>
                            <a:ext uri="{FF2B5EF4-FFF2-40B4-BE49-F238E27FC236}">
                              <a16:creationId xmlns:a16="http://schemas.microsoft.com/office/drawing/2014/main" id="{A4DA5382-EA09-9C5D-F127-A048936911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33" name="Group 1132">
                        <a:extLst>
                          <a:ext uri="{FF2B5EF4-FFF2-40B4-BE49-F238E27FC236}">
                            <a16:creationId xmlns:a16="http://schemas.microsoft.com/office/drawing/2014/main" id="{A30EB3F5-12AF-0096-AE72-86897F985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34" name="Left Brace 1133">
                          <a:extLst>
                            <a:ext uri="{FF2B5EF4-FFF2-40B4-BE49-F238E27FC236}">
                              <a16:creationId xmlns:a16="http://schemas.microsoft.com/office/drawing/2014/main" id="{65E22FA2-3E23-ED08-D2CA-3A39EFABEA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35" name="Left Brace 1134">
                          <a:extLst>
                            <a:ext uri="{FF2B5EF4-FFF2-40B4-BE49-F238E27FC236}">
                              <a16:creationId xmlns:a16="http://schemas.microsoft.com/office/drawing/2014/main" id="{3B9564C6-1DF1-EA15-27A6-047E2B95CE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125" name="Group 1124">
                      <a:extLst>
                        <a:ext uri="{FF2B5EF4-FFF2-40B4-BE49-F238E27FC236}">
                          <a16:creationId xmlns:a16="http://schemas.microsoft.com/office/drawing/2014/main" id="{5AA7E9E6-FCE5-F4F8-1210-CAB517BA04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26" name="Group 1125">
                        <a:extLst>
                          <a:ext uri="{FF2B5EF4-FFF2-40B4-BE49-F238E27FC236}">
                            <a16:creationId xmlns:a16="http://schemas.microsoft.com/office/drawing/2014/main" id="{50E50FE5-4965-B01C-167C-4F30E24ACF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30" name="Left Brace 1129">
                          <a:extLst>
                            <a:ext uri="{FF2B5EF4-FFF2-40B4-BE49-F238E27FC236}">
                              <a16:creationId xmlns:a16="http://schemas.microsoft.com/office/drawing/2014/main" id="{89C84A7E-20C1-B42F-88B7-A8E0C3E8AF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31" name="Left Brace 1130">
                          <a:extLst>
                            <a:ext uri="{FF2B5EF4-FFF2-40B4-BE49-F238E27FC236}">
                              <a16:creationId xmlns:a16="http://schemas.microsoft.com/office/drawing/2014/main" id="{D7FBC917-CED5-BD03-9866-62916EF86E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27" name="Group 1126">
                        <a:extLst>
                          <a:ext uri="{FF2B5EF4-FFF2-40B4-BE49-F238E27FC236}">
                            <a16:creationId xmlns:a16="http://schemas.microsoft.com/office/drawing/2014/main" id="{A9EE22E0-0CDD-9597-8BDF-BAAB034ED31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28" name="Left Brace 1127">
                          <a:extLst>
                            <a:ext uri="{FF2B5EF4-FFF2-40B4-BE49-F238E27FC236}">
                              <a16:creationId xmlns:a16="http://schemas.microsoft.com/office/drawing/2014/main" id="{8AB6B6FD-A643-E57B-3E48-9B3D602578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29" name="Left Brace 1128">
                          <a:extLst>
                            <a:ext uri="{FF2B5EF4-FFF2-40B4-BE49-F238E27FC236}">
                              <a16:creationId xmlns:a16="http://schemas.microsoft.com/office/drawing/2014/main" id="{8F9D9873-3FE7-E044-3E35-5CD142A8DA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1109" name="Group 1108">
                    <a:extLst>
                      <a:ext uri="{FF2B5EF4-FFF2-40B4-BE49-F238E27FC236}">
                        <a16:creationId xmlns:a16="http://schemas.microsoft.com/office/drawing/2014/main" id="{75DC877D-1901-AE06-6AAF-C97A38406DC6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110" name="Group 1109">
                      <a:extLst>
                        <a:ext uri="{FF2B5EF4-FFF2-40B4-BE49-F238E27FC236}">
                          <a16:creationId xmlns:a16="http://schemas.microsoft.com/office/drawing/2014/main" id="{358B3B84-3CC9-F918-E6D4-4FCD815AB7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18" name="Group 1117">
                        <a:extLst>
                          <a:ext uri="{FF2B5EF4-FFF2-40B4-BE49-F238E27FC236}">
                            <a16:creationId xmlns:a16="http://schemas.microsoft.com/office/drawing/2014/main" id="{804811C1-33C8-BFFA-CB3E-6314EF25AF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22" name="Left Brace 1121">
                          <a:extLst>
                            <a:ext uri="{FF2B5EF4-FFF2-40B4-BE49-F238E27FC236}">
                              <a16:creationId xmlns:a16="http://schemas.microsoft.com/office/drawing/2014/main" id="{ED56D5DE-37DE-F3E2-6691-E8FD137035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23" name="Left Brace 1122">
                          <a:extLst>
                            <a:ext uri="{FF2B5EF4-FFF2-40B4-BE49-F238E27FC236}">
                              <a16:creationId xmlns:a16="http://schemas.microsoft.com/office/drawing/2014/main" id="{5B860D75-9A6D-6BA6-F989-F9573B3E22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19" name="Group 1118">
                        <a:extLst>
                          <a:ext uri="{FF2B5EF4-FFF2-40B4-BE49-F238E27FC236}">
                            <a16:creationId xmlns:a16="http://schemas.microsoft.com/office/drawing/2014/main" id="{67C35AE6-003F-AF62-81ED-FB4D91C6CE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20" name="Left Brace 1119">
                          <a:extLst>
                            <a:ext uri="{FF2B5EF4-FFF2-40B4-BE49-F238E27FC236}">
                              <a16:creationId xmlns:a16="http://schemas.microsoft.com/office/drawing/2014/main" id="{286FFBF6-3506-DA24-2542-CAD233D178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21" name="Left Brace 1120">
                          <a:extLst>
                            <a:ext uri="{FF2B5EF4-FFF2-40B4-BE49-F238E27FC236}">
                              <a16:creationId xmlns:a16="http://schemas.microsoft.com/office/drawing/2014/main" id="{6E7AA178-324A-F42F-40FA-B7B8DB7DA1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111" name="Group 1110">
                      <a:extLst>
                        <a:ext uri="{FF2B5EF4-FFF2-40B4-BE49-F238E27FC236}">
                          <a16:creationId xmlns:a16="http://schemas.microsoft.com/office/drawing/2014/main" id="{AEC7B841-64EC-45DC-AA4B-0C1F923030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112" name="Group 1111">
                        <a:extLst>
                          <a:ext uri="{FF2B5EF4-FFF2-40B4-BE49-F238E27FC236}">
                            <a16:creationId xmlns:a16="http://schemas.microsoft.com/office/drawing/2014/main" id="{BFA8BD0B-9BC5-FC01-358C-1085305252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16" name="Left Brace 1115">
                          <a:extLst>
                            <a:ext uri="{FF2B5EF4-FFF2-40B4-BE49-F238E27FC236}">
                              <a16:creationId xmlns:a16="http://schemas.microsoft.com/office/drawing/2014/main" id="{295FE465-0802-EA21-CF60-AE69542CE8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17" name="Left Brace 1116">
                          <a:extLst>
                            <a:ext uri="{FF2B5EF4-FFF2-40B4-BE49-F238E27FC236}">
                              <a16:creationId xmlns:a16="http://schemas.microsoft.com/office/drawing/2014/main" id="{E2431F4D-D509-A9FF-FC13-8AFB809181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113" name="Group 1112">
                        <a:extLst>
                          <a:ext uri="{FF2B5EF4-FFF2-40B4-BE49-F238E27FC236}">
                            <a16:creationId xmlns:a16="http://schemas.microsoft.com/office/drawing/2014/main" id="{39E7B9E6-5139-F779-C913-1A3DA2F580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114" name="Left Brace 1113">
                          <a:extLst>
                            <a:ext uri="{FF2B5EF4-FFF2-40B4-BE49-F238E27FC236}">
                              <a16:creationId xmlns:a16="http://schemas.microsoft.com/office/drawing/2014/main" id="{8A477500-8238-358E-0F3A-5856188393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115" name="Left Brace 1114">
                          <a:extLst>
                            <a:ext uri="{FF2B5EF4-FFF2-40B4-BE49-F238E27FC236}">
                              <a16:creationId xmlns:a16="http://schemas.microsoft.com/office/drawing/2014/main" id="{27AF2535-7A93-22A0-0E17-2DC1EC3C3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1097" name="Group 1096">
                  <a:extLst>
                    <a:ext uri="{FF2B5EF4-FFF2-40B4-BE49-F238E27FC236}">
                      <a16:creationId xmlns:a16="http://schemas.microsoft.com/office/drawing/2014/main" id="{4BF05D0C-95C1-7D67-772A-A3FBF0131BAB}"/>
                    </a:ext>
                  </a:extLst>
                </p:cNvPr>
                <p:cNvGrpSpPr/>
                <p:nvPr/>
              </p:nvGrpSpPr>
              <p:grpSpPr>
                <a:xfrm>
                  <a:off x="3048000" y="7281385"/>
                  <a:ext cx="45722" cy="1296180"/>
                  <a:chOff x="3059905" y="347661"/>
                  <a:chExt cx="45722" cy="1296180"/>
                </a:xfrm>
              </p:grpSpPr>
              <p:grpSp>
                <p:nvGrpSpPr>
                  <p:cNvPr id="1098" name="Group 1097">
                    <a:extLst>
                      <a:ext uri="{FF2B5EF4-FFF2-40B4-BE49-F238E27FC236}">
                        <a16:creationId xmlns:a16="http://schemas.microsoft.com/office/drawing/2014/main" id="{032358EF-8564-613D-74CD-456502A0E13D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102" name="Group 1101">
                      <a:extLst>
                        <a:ext uri="{FF2B5EF4-FFF2-40B4-BE49-F238E27FC236}">
                          <a16:creationId xmlns:a16="http://schemas.microsoft.com/office/drawing/2014/main" id="{A0EF65DA-AD4A-6301-B057-3006C24894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106" name="Left Brace 1105">
                        <a:extLst>
                          <a:ext uri="{FF2B5EF4-FFF2-40B4-BE49-F238E27FC236}">
                            <a16:creationId xmlns:a16="http://schemas.microsoft.com/office/drawing/2014/main" id="{3D5E5669-7074-4598-95F3-82564405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07" name="Left Brace 1106">
                        <a:extLst>
                          <a:ext uri="{FF2B5EF4-FFF2-40B4-BE49-F238E27FC236}">
                            <a16:creationId xmlns:a16="http://schemas.microsoft.com/office/drawing/2014/main" id="{AF2D977F-F26A-A259-8E79-69733459F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1103" name="Group 1102">
                      <a:extLst>
                        <a:ext uri="{FF2B5EF4-FFF2-40B4-BE49-F238E27FC236}">
                          <a16:creationId xmlns:a16="http://schemas.microsoft.com/office/drawing/2014/main" id="{76FA4CC5-366C-E110-278F-EF5019AD0A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104" name="Left Brace 1103">
                        <a:extLst>
                          <a:ext uri="{FF2B5EF4-FFF2-40B4-BE49-F238E27FC236}">
                            <a16:creationId xmlns:a16="http://schemas.microsoft.com/office/drawing/2014/main" id="{EF4A28DE-BE59-6E69-2E50-2A4B6273C3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105" name="Left Brace 1104">
                        <a:extLst>
                          <a:ext uri="{FF2B5EF4-FFF2-40B4-BE49-F238E27FC236}">
                            <a16:creationId xmlns:a16="http://schemas.microsoft.com/office/drawing/2014/main" id="{56C4598B-1BEE-1BC3-1D02-AACBEA8859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1099" name="Group 1098">
                    <a:extLst>
                      <a:ext uri="{FF2B5EF4-FFF2-40B4-BE49-F238E27FC236}">
                        <a16:creationId xmlns:a16="http://schemas.microsoft.com/office/drawing/2014/main" id="{658D200B-D786-EB27-793D-94BABFCACC85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100" name="Left Brace 1099">
                      <a:extLst>
                        <a:ext uri="{FF2B5EF4-FFF2-40B4-BE49-F238E27FC236}">
                          <a16:creationId xmlns:a16="http://schemas.microsoft.com/office/drawing/2014/main" id="{903324B1-0270-7D2D-A3C4-642FC4BF2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101" name="Left Brace 1100">
                      <a:extLst>
                        <a:ext uri="{FF2B5EF4-FFF2-40B4-BE49-F238E27FC236}">
                          <a16:creationId xmlns:a16="http://schemas.microsoft.com/office/drawing/2014/main" id="{7779CB3E-49D3-5ACD-4950-5BA52C7C2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209" name="Group 1208">
                <a:extLst>
                  <a:ext uri="{FF2B5EF4-FFF2-40B4-BE49-F238E27FC236}">
                    <a16:creationId xmlns:a16="http://schemas.microsoft.com/office/drawing/2014/main" id="{240445AC-A295-6AA2-36D2-12E381C25A06}"/>
                  </a:ext>
                </a:extLst>
              </p:cNvPr>
              <p:cNvGrpSpPr/>
              <p:nvPr/>
            </p:nvGrpSpPr>
            <p:grpSpPr>
              <a:xfrm>
                <a:off x="2403793" y="782251"/>
                <a:ext cx="736600" cy="4809182"/>
                <a:chOff x="435292" y="15868"/>
                <a:chExt cx="736600" cy="8255487"/>
              </a:xfrm>
            </p:grpSpPr>
            <p:sp>
              <p:nvSpPr>
                <p:cNvPr id="1170" name="TextBox 1169">
                  <a:extLst>
                    <a:ext uri="{FF2B5EF4-FFF2-40B4-BE49-F238E27FC236}">
                      <a16:creationId xmlns:a16="http://schemas.microsoft.com/office/drawing/2014/main" id="{A8B04238-124A-3D9D-CF92-7D32D37FD86D}"/>
                    </a:ext>
                  </a:extLst>
                </p:cNvPr>
                <p:cNvSpPr txBox="1"/>
                <p:nvPr/>
              </p:nvSpPr>
              <p:spPr>
                <a:xfrm>
                  <a:off x="435292" y="780114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2024</a:t>
                  </a:r>
                </a:p>
              </p:txBody>
            </p:sp>
            <p:sp>
              <p:nvSpPr>
                <p:cNvPr id="1171" name="TextBox 1170">
                  <a:extLst>
                    <a:ext uri="{FF2B5EF4-FFF2-40B4-BE49-F238E27FC236}">
                      <a16:creationId xmlns:a16="http://schemas.microsoft.com/office/drawing/2014/main" id="{02292E66-2FC1-5770-F205-844BA6E57B98}"/>
                    </a:ext>
                  </a:extLst>
                </p:cNvPr>
                <p:cNvSpPr txBox="1"/>
                <p:nvPr/>
              </p:nvSpPr>
              <p:spPr>
                <a:xfrm>
                  <a:off x="435292" y="758488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2025</a:t>
                  </a:r>
                </a:p>
              </p:txBody>
            </p:sp>
            <p:sp>
              <p:nvSpPr>
                <p:cNvPr id="1172" name="TextBox 1171">
                  <a:extLst>
                    <a:ext uri="{FF2B5EF4-FFF2-40B4-BE49-F238E27FC236}">
                      <a16:creationId xmlns:a16="http://schemas.microsoft.com/office/drawing/2014/main" id="{F2A0CE61-20CB-8247-6D5A-F3971BFD381D}"/>
                    </a:ext>
                  </a:extLst>
                </p:cNvPr>
                <p:cNvSpPr txBox="1"/>
                <p:nvPr/>
              </p:nvSpPr>
              <p:spPr>
                <a:xfrm>
                  <a:off x="435292" y="736862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2026</a:t>
                  </a:r>
                </a:p>
              </p:txBody>
            </p:sp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455644DE-7FEC-6940-3A75-0F327367E295}"/>
                    </a:ext>
                  </a:extLst>
                </p:cNvPr>
                <p:cNvSpPr txBox="1"/>
                <p:nvPr/>
              </p:nvSpPr>
              <p:spPr>
                <a:xfrm>
                  <a:off x="435292" y="715236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2027</a:t>
                  </a:r>
                </a:p>
              </p:txBody>
            </p:sp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64B8AE08-F4CD-7981-B8D3-D7DFE99C305B}"/>
                    </a:ext>
                  </a:extLst>
                </p:cNvPr>
                <p:cNvSpPr txBox="1"/>
                <p:nvPr/>
              </p:nvSpPr>
              <p:spPr>
                <a:xfrm>
                  <a:off x="435292" y="693610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2028</a:t>
                  </a:r>
                </a:p>
              </p:txBody>
            </p:sp>
            <p:sp>
              <p:nvSpPr>
                <p:cNvPr id="1175" name="TextBox 1174">
                  <a:extLst>
                    <a:ext uri="{FF2B5EF4-FFF2-40B4-BE49-F238E27FC236}">
                      <a16:creationId xmlns:a16="http://schemas.microsoft.com/office/drawing/2014/main" id="{78FE9608-2411-79CD-73C8-525F43B47514}"/>
                    </a:ext>
                  </a:extLst>
                </p:cNvPr>
                <p:cNvSpPr txBox="1"/>
                <p:nvPr/>
              </p:nvSpPr>
              <p:spPr>
                <a:xfrm>
                  <a:off x="435292" y="671985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2029</a:t>
                  </a:r>
                </a:p>
              </p:txBody>
            </p:sp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7D647695-4DB7-E736-73B3-91BD49E7225F}"/>
                    </a:ext>
                  </a:extLst>
                </p:cNvPr>
                <p:cNvSpPr txBox="1"/>
                <p:nvPr/>
              </p:nvSpPr>
              <p:spPr>
                <a:xfrm>
                  <a:off x="435292" y="650359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2030</a:t>
                  </a:r>
                </a:p>
              </p:txBody>
            </p:sp>
            <p:sp>
              <p:nvSpPr>
                <p:cNvPr id="1177" name="TextBox 1176">
                  <a:extLst>
                    <a:ext uri="{FF2B5EF4-FFF2-40B4-BE49-F238E27FC236}">
                      <a16:creationId xmlns:a16="http://schemas.microsoft.com/office/drawing/2014/main" id="{8CA8B5AA-E0DD-DFD3-642C-2ABF57EC0FB7}"/>
                    </a:ext>
                  </a:extLst>
                </p:cNvPr>
                <p:cNvSpPr txBox="1"/>
                <p:nvPr/>
              </p:nvSpPr>
              <p:spPr>
                <a:xfrm>
                  <a:off x="435292" y="628733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2031</a:t>
                  </a:r>
                </a:p>
              </p:txBody>
            </p:sp>
            <p:sp>
              <p:nvSpPr>
                <p:cNvPr id="1178" name="TextBox 1177">
                  <a:extLst>
                    <a:ext uri="{FF2B5EF4-FFF2-40B4-BE49-F238E27FC236}">
                      <a16:creationId xmlns:a16="http://schemas.microsoft.com/office/drawing/2014/main" id="{27A0A781-08B6-86B5-C082-96328E97C4EF}"/>
                    </a:ext>
                  </a:extLst>
                </p:cNvPr>
                <p:cNvSpPr txBox="1"/>
                <p:nvPr/>
              </p:nvSpPr>
              <p:spPr>
                <a:xfrm>
                  <a:off x="435292" y="607108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2032</a:t>
                  </a:r>
                </a:p>
              </p:txBody>
            </p:sp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9A3F87EE-F7CE-1DA3-6A29-635F683389D3}"/>
                    </a:ext>
                  </a:extLst>
                </p:cNvPr>
                <p:cNvSpPr txBox="1"/>
                <p:nvPr/>
              </p:nvSpPr>
              <p:spPr>
                <a:xfrm>
                  <a:off x="435292" y="585482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2033</a:t>
                  </a: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51CCFCC9-5A1C-F83B-C314-E40DEE4CD184}"/>
                    </a:ext>
                  </a:extLst>
                </p:cNvPr>
                <p:cNvSpPr txBox="1"/>
                <p:nvPr/>
              </p:nvSpPr>
              <p:spPr>
                <a:xfrm>
                  <a:off x="435292" y="563856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2034</a:t>
                  </a:r>
                </a:p>
              </p:txBody>
            </p:sp>
            <p:sp>
              <p:nvSpPr>
                <p:cNvPr id="1181" name="TextBox 1180">
                  <a:extLst>
                    <a:ext uri="{FF2B5EF4-FFF2-40B4-BE49-F238E27FC236}">
                      <a16:creationId xmlns:a16="http://schemas.microsoft.com/office/drawing/2014/main" id="{B78AEE55-B9DC-8BC4-FD1E-00BC236EC1EB}"/>
                    </a:ext>
                  </a:extLst>
                </p:cNvPr>
                <p:cNvSpPr txBox="1"/>
                <p:nvPr/>
              </p:nvSpPr>
              <p:spPr>
                <a:xfrm>
                  <a:off x="435292" y="542231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2035</a:t>
                  </a:r>
                </a:p>
              </p:txBody>
            </p:sp>
            <p:sp>
              <p:nvSpPr>
                <p:cNvPr id="1182" name="TextBox 1181">
                  <a:extLst>
                    <a:ext uri="{FF2B5EF4-FFF2-40B4-BE49-F238E27FC236}">
                      <a16:creationId xmlns:a16="http://schemas.microsoft.com/office/drawing/2014/main" id="{FA4F9621-5358-A791-302C-94D5F073887B}"/>
                    </a:ext>
                  </a:extLst>
                </p:cNvPr>
                <p:cNvSpPr txBox="1"/>
                <p:nvPr/>
              </p:nvSpPr>
              <p:spPr>
                <a:xfrm>
                  <a:off x="435292" y="520605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2036</a:t>
                  </a:r>
                </a:p>
              </p:txBody>
            </p:sp>
            <p:sp>
              <p:nvSpPr>
                <p:cNvPr id="1183" name="TextBox 1182">
                  <a:extLst>
                    <a:ext uri="{FF2B5EF4-FFF2-40B4-BE49-F238E27FC236}">
                      <a16:creationId xmlns:a16="http://schemas.microsoft.com/office/drawing/2014/main" id="{FA4191D1-28E5-61AC-72CA-C2D68FC1FCD3}"/>
                    </a:ext>
                  </a:extLst>
                </p:cNvPr>
                <p:cNvSpPr txBox="1"/>
                <p:nvPr/>
              </p:nvSpPr>
              <p:spPr>
                <a:xfrm>
                  <a:off x="435292" y="498979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2037</a:t>
                  </a:r>
                </a:p>
              </p:txBody>
            </p:sp>
            <p:sp>
              <p:nvSpPr>
                <p:cNvPr id="1184" name="TextBox 1183">
                  <a:extLst>
                    <a:ext uri="{FF2B5EF4-FFF2-40B4-BE49-F238E27FC236}">
                      <a16:creationId xmlns:a16="http://schemas.microsoft.com/office/drawing/2014/main" id="{159CE3FC-C24D-C1FC-5902-F3335A86A528}"/>
                    </a:ext>
                  </a:extLst>
                </p:cNvPr>
                <p:cNvSpPr txBox="1"/>
                <p:nvPr/>
              </p:nvSpPr>
              <p:spPr>
                <a:xfrm>
                  <a:off x="435292" y="477354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2038</a:t>
                  </a:r>
                </a:p>
              </p:txBody>
            </p:sp>
            <p:sp>
              <p:nvSpPr>
                <p:cNvPr id="1185" name="TextBox 1184">
                  <a:extLst>
                    <a:ext uri="{FF2B5EF4-FFF2-40B4-BE49-F238E27FC236}">
                      <a16:creationId xmlns:a16="http://schemas.microsoft.com/office/drawing/2014/main" id="{2E09DAAD-8A82-1B59-396B-AAB3032FBE3E}"/>
                    </a:ext>
                  </a:extLst>
                </p:cNvPr>
                <p:cNvSpPr txBox="1"/>
                <p:nvPr/>
              </p:nvSpPr>
              <p:spPr>
                <a:xfrm>
                  <a:off x="435292" y="455728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2039</a:t>
                  </a:r>
                </a:p>
              </p:txBody>
            </p:sp>
            <p:sp>
              <p:nvSpPr>
                <p:cNvPr id="1186" name="TextBox 1185">
                  <a:extLst>
                    <a:ext uri="{FF2B5EF4-FFF2-40B4-BE49-F238E27FC236}">
                      <a16:creationId xmlns:a16="http://schemas.microsoft.com/office/drawing/2014/main" id="{BADB3943-FC9A-ABFD-1DBF-35CAD28EBF21}"/>
                    </a:ext>
                  </a:extLst>
                </p:cNvPr>
                <p:cNvSpPr txBox="1"/>
                <p:nvPr/>
              </p:nvSpPr>
              <p:spPr>
                <a:xfrm>
                  <a:off x="435292" y="434102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2040</a:t>
                  </a:r>
                </a:p>
              </p:txBody>
            </p:sp>
            <p:sp>
              <p:nvSpPr>
                <p:cNvPr id="1187" name="TextBox 1186">
                  <a:extLst>
                    <a:ext uri="{FF2B5EF4-FFF2-40B4-BE49-F238E27FC236}">
                      <a16:creationId xmlns:a16="http://schemas.microsoft.com/office/drawing/2014/main" id="{385F1F69-2674-F42F-4754-79702A43A804}"/>
                    </a:ext>
                  </a:extLst>
                </p:cNvPr>
                <p:cNvSpPr txBox="1"/>
                <p:nvPr/>
              </p:nvSpPr>
              <p:spPr>
                <a:xfrm>
                  <a:off x="435292" y="412476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2041</a:t>
                  </a:r>
                </a:p>
              </p:txBody>
            </p:sp>
            <p:sp>
              <p:nvSpPr>
                <p:cNvPr id="1188" name="TextBox 1187">
                  <a:extLst>
                    <a:ext uri="{FF2B5EF4-FFF2-40B4-BE49-F238E27FC236}">
                      <a16:creationId xmlns:a16="http://schemas.microsoft.com/office/drawing/2014/main" id="{858EC3AA-7D67-B738-C599-8BF1100E29E4}"/>
                    </a:ext>
                  </a:extLst>
                </p:cNvPr>
                <p:cNvSpPr txBox="1"/>
                <p:nvPr/>
              </p:nvSpPr>
              <p:spPr>
                <a:xfrm>
                  <a:off x="435292" y="390851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2042</a:t>
                  </a:r>
                </a:p>
              </p:txBody>
            </p:sp>
            <p:sp>
              <p:nvSpPr>
                <p:cNvPr id="1189" name="TextBox 1188">
                  <a:extLst>
                    <a:ext uri="{FF2B5EF4-FFF2-40B4-BE49-F238E27FC236}">
                      <a16:creationId xmlns:a16="http://schemas.microsoft.com/office/drawing/2014/main" id="{361B2FE2-2EE1-4143-35AB-0AD41DA9AAD1}"/>
                    </a:ext>
                  </a:extLst>
                </p:cNvPr>
                <p:cNvSpPr txBox="1"/>
                <p:nvPr/>
              </p:nvSpPr>
              <p:spPr>
                <a:xfrm>
                  <a:off x="435292" y="369225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2043</a:t>
                  </a:r>
                </a:p>
              </p:txBody>
            </p:sp>
            <p:sp>
              <p:nvSpPr>
                <p:cNvPr id="1190" name="TextBox 1189">
                  <a:extLst>
                    <a:ext uri="{FF2B5EF4-FFF2-40B4-BE49-F238E27FC236}">
                      <a16:creationId xmlns:a16="http://schemas.microsoft.com/office/drawing/2014/main" id="{A96A0429-23C7-5705-62D5-10C5557D6AC1}"/>
                    </a:ext>
                  </a:extLst>
                </p:cNvPr>
                <p:cNvSpPr txBox="1"/>
                <p:nvPr/>
              </p:nvSpPr>
              <p:spPr>
                <a:xfrm>
                  <a:off x="435292" y="347599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2044</a:t>
                  </a:r>
                </a:p>
              </p:txBody>
            </p:sp>
            <p:sp>
              <p:nvSpPr>
                <p:cNvPr id="1191" name="TextBox 1190">
                  <a:extLst>
                    <a:ext uri="{FF2B5EF4-FFF2-40B4-BE49-F238E27FC236}">
                      <a16:creationId xmlns:a16="http://schemas.microsoft.com/office/drawing/2014/main" id="{1B522123-A401-F878-7966-5C58D860D83D}"/>
                    </a:ext>
                  </a:extLst>
                </p:cNvPr>
                <p:cNvSpPr txBox="1"/>
                <p:nvPr/>
              </p:nvSpPr>
              <p:spPr>
                <a:xfrm>
                  <a:off x="435292" y="325974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2045</a:t>
                  </a:r>
                </a:p>
              </p:txBody>
            </p:sp>
            <p:sp>
              <p:nvSpPr>
                <p:cNvPr id="1192" name="TextBox 1191">
                  <a:extLst>
                    <a:ext uri="{FF2B5EF4-FFF2-40B4-BE49-F238E27FC236}">
                      <a16:creationId xmlns:a16="http://schemas.microsoft.com/office/drawing/2014/main" id="{1666D4CE-FC40-49CA-2759-FB7560C0559E}"/>
                    </a:ext>
                  </a:extLst>
                </p:cNvPr>
                <p:cNvSpPr txBox="1"/>
                <p:nvPr/>
              </p:nvSpPr>
              <p:spPr>
                <a:xfrm>
                  <a:off x="435292" y="304348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2046</a:t>
                  </a:r>
                </a:p>
              </p:txBody>
            </p:sp>
            <p:sp>
              <p:nvSpPr>
                <p:cNvPr id="1193" name="TextBox 1192">
                  <a:extLst>
                    <a:ext uri="{FF2B5EF4-FFF2-40B4-BE49-F238E27FC236}">
                      <a16:creationId xmlns:a16="http://schemas.microsoft.com/office/drawing/2014/main" id="{4119E275-3938-1BB0-5983-FEB504DFBBB8}"/>
                    </a:ext>
                  </a:extLst>
                </p:cNvPr>
                <p:cNvSpPr txBox="1"/>
                <p:nvPr/>
              </p:nvSpPr>
              <p:spPr>
                <a:xfrm>
                  <a:off x="435292" y="282722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2047</a:t>
                  </a:r>
                </a:p>
              </p:txBody>
            </p:sp>
            <p:sp>
              <p:nvSpPr>
                <p:cNvPr id="1194" name="TextBox 1193">
                  <a:extLst>
                    <a:ext uri="{FF2B5EF4-FFF2-40B4-BE49-F238E27FC236}">
                      <a16:creationId xmlns:a16="http://schemas.microsoft.com/office/drawing/2014/main" id="{E7613835-6E43-9389-F4EB-669519F37DB4}"/>
                    </a:ext>
                  </a:extLst>
                </p:cNvPr>
                <p:cNvSpPr txBox="1"/>
                <p:nvPr/>
              </p:nvSpPr>
              <p:spPr>
                <a:xfrm>
                  <a:off x="435292" y="261096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2048</a:t>
                  </a:r>
                </a:p>
              </p:txBody>
            </p:sp>
            <p:sp>
              <p:nvSpPr>
                <p:cNvPr id="1195" name="TextBox 1194">
                  <a:extLst>
                    <a:ext uri="{FF2B5EF4-FFF2-40B4-BE49-F238E27FC236}">
                      <a16:creationId xmlns:a16="http://schemas.microsoft.com/office/drawing/2014/main" id="{8727E860-9C74-F19C-781D-B392339320F0}"/>
                    </a:ext>
                  </a:extLst>
                </p:cNvPr>
                <p:cNvSpPr txBox="1"/>
                <p:nvPr/>
              </p:nvSpPr>
              <p:spPr>
                <a:xfrm>
                  <a:off x="435292" y="239471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2049</a:t>
                  </a:r>
                </a:p>
              </p:txBody>
            </p:sp>
            <p:sp>
              <p:nvSpPr>
                <p:cNvPr id="1196" name="TextBox 1195">
                  <a:extLst>
                    <a:ext uri="{FF2B5EF4-FFF2-40B4-BE49-F238E27FC236}">
                      <a16:creationId xmlns:a16="http://schemas.microsoft.com/office/drawing/2014/main" id="{5C4F53AC-20A1-3741-9D6F-567C7EE7AF2A}"/>
                    </a:ext>
                  </a:extLst>
                </p:cNvPr>
                <p:cNvSpPr txBox="1"/>
                <p:nvPr/>
              </p:nvSpPr>
              <p:spPr>
                <a:xfrm>
                  <a:off x="435292" y="217845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2050</a:t>
                  </a:r>
                </a:p>
              </p:txBody>
            </p:sp>
            <p:sp>
              <p:nvSpPr>
                <p:cNvPr id="1197" name="TextBox 1196">
                  <a:extLst>
                    <a:ext uri="{FF2B5EF4-FFF2-40B4-BE49-F238E27FC236}">
                      <a16:creationId xmlns:a16="http://schemas.microsoft.com/office/drawing/2014/main" id="{16CD7E7D-420A-DA5A-E933-409ADD21EBB6}"/>
                    </a:ext>
                  </a:extLst>
                </p:cNvPr>
                <p:cNvSpPr txBox="1"/>
                <p:nvPr/>
              </p:nvSpPr>
              <p:spPr>
                <a:xfrm>
                  <a:off x="435292" y="196219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2051</a:t>
                  </a:r>
                </a:p>
              </p:txBody>
            </p:sp>
            <p:sp>
              <p:nvSpPr>
                <p:cNvPr id="1198" name="TextBox 1197">
                  <a:extLst>
                    <a:ext uri="{FF2B5EF4-FFF2-40B4-BE49-F238E27FC236}">
                      <a16:creationId xmlns:a16="http://schemas.microsoft.com/office/drawing/2014/main" id="{517DF9C5-273C-436A-56FD-8B33DE718381}"/>
                    </a:ext>
                  </a:extLst>
                </p:cNvPr>
                <p:cNvSpPr txBox="1"/>
                <p:nvPr/>
              </p:nvSpPr>
              <p:spPr>
                <a:xfrm>
                  <a:off x="435292" y="174594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2052</a:t>
                  </a:r>
                </a:p>
              </p:txBody>
            </p:sp>
            <p:sp>
              <p:nvSpPr>
                <p:cNvPr id="1199" name="TextBox 1198">
                  <a:extLst>
                    <a:ext uri="{FF2B5EF4-FFF2-40B4-BE49-F238E27FC236}">
                      <a16:creationId xmlns:a16="http://schemas.microsoft.com/office/drawing/2014/main" id="{1138E48A-FEF1-47F4-CD5A-7F11B2F8AA2F}"/>
                    </a:ext>
                  </a:extLst>
                </p:cNvPr>
                <p:cNvSpPr txBox="1"/>
                <p:nvPr/>
              </p:nvSpPr>
              <p:spPr>
                <a:xfrm>
                  <a:off x="435292" y="152968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2053</a:t>
                  </a:r>
                </a:p>
              </p:txBody>
            </p:sp>
            <p:sp>
              <p:nvSpPr>
                <p:cNvPr id="1200" name="TextBox 1199">
                  <a:extLst>
                    <a:ext uri="{FF2B5EF4-FFF2-40B4-BE49-F238E27FC236}">
                      <a16:creationId xmlns:a16="http://schemas.microsoft.com/office/drawing/2014/main" id="{4EB94DBB-02CC-E85C-2286-A88B8BD8FFE0}"/>
                    </a:ext>
                  </a:extLst>
                </p:cNvPr>
                <p:cNvSpPr txBox="1"/>
                <p:nvPr/>
              </p:nvSpPr>
              <p:spPr>
                <a:xfrm>
                  <a:off x="435292" y="1313427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2054</a:t>
                  </a:r>
                </a:p>
              </p:txBody>
            </p:sp>
            <p:sp>
              <p:nvSpPr>
                <p:cNvPr id="1201" name="TextBox 1200">
                  <a:extLst>
                    <a:ext uri="{FF2B5EF4-FFF2-40B4-BE49-F238E27FC236}">
                      <a16:creationId xmlns:a16="http://schemas.microsoft.com/office/drawing/2014/main" id="{38FC4EAD-60EC-A284-4119-11BC1D3825D3}"/>
                    </a:ext>
                  </a:extLst>
                </p:cNvPr>
                <p:cNvSpPr txBox="1"/>
                <p:nvPr/>
              </p:nvSpPr>
              <p:spPr>
                <a:xfrm>
                  <a:off x="435292" y="109717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2055</a:t>
                  </a:r>
                </a:p>
              </p:txBody>
            </p:sp>
            <p:sp>
              <p:nvSpPr>
                <p:cNvPr id="1202" name="TextBox 1201">
                  <a:extLst>
                    <a:ext uri="{FF2B5EF4-FFF2-40B4-BE49-F238E27FC236}">
                      <a16:creationId xmlns:a16="http://schemas.microsoft.com/office/drawing/2014/main" id="{1E130339-03BC-35E3-C9A1-AA671ECA9819}"/>
                    </a:ext>
                  </a:extLst>
                </p:cNvPr>
                <p:cNvSpPr txBox="1"/>
                <p:nvPr/>
              </p:nvSpPr>
              <p:spPr>
                <a:xfrm>
                  <a:off x="435292" y="88091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2056</a:t>
                  </a:r>
                </a:p>
              </p:txBody>
            </p:sp>
            <p:sp>
              <p:nvSpPr>
                <p:cNvPr id="1203" name="TextBox 1202">
                  <a:extLst>
                    <a:ext uri="{FF2B5EF4-FFF2-40B4-BE49-F238E27FC236}">
                      <a16:creationId xmlns:a16="http://schemas.microsoft.com/office/drawing/2014/main" id="{9BB984E6-BC01-8084-0B28-080DB9BD2E8A}"/>
                    </a:ext>
                  </a:extLst>
                </p:cNvPr>
                <p:cNvSpPr txBox="1"/>
                <p:nvPr/>
              </p:nvSpPr>
              <p:spPr>
                <a:xfrm>
                  <a:off x="435292" y="664657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2057</a:t>
                  </a:r>
                </a:p>
              </p:txBody>
            </p:sp>
            <p:sp>
              <p:nvSpPr>
                <p:cNvPr id="1204" name="TextBox 1203">
                  <a:extLst>
                    <a:ext uri="{FF2B5EF4-FFF2-40B4-BE49-F238E27FC236}">
                      <a16:creationId xmlns:a16="http://schemas.microsoft.com/office/drawing/2014/main" id="{516B7E10-F1D3-BF2F-A9A6-3AEC3DD8524A}"/>
                    </a:ext>
                  </a:extLst>
                </p:cNvPr>
                <p:cNvSpPr txBox="1"/>
                <p:nvPr/>
              </p:nvSpPr>
              <p:spPr>
                <a:xfrm>
                  <a:off x="435292" y="44840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2058</a:t>
                  </a:r>
                </a:p>
              </p:txBody>
            </p:sp>
            <p:sp>
              <p:nvSpPr>
                <p:cNvPr id="1205" name="TextBox 1204">
                  <a:extLst>
                    <a:ext uri="{FF2B5EF4-FFF2-40B4-BE49-F238E27FC236}">
                      <a16:creationId xmlns:a16="http://schemas.microsoft.com/office/drawing/2014/main" id="{768BB6A0-6708-8C0D-D571-AA3F5A7F1043}"/>
                    </a:ext>
                  </a:extLst>
                </p:cNvPr>
                <p:cNvSpPr txBox="1"/>
                <p:nvPr/>
              </p:nvSpPr>
              <p:spPr>
                <a:xfrm>
                  <a:off x="435292" y="23214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2059</a:t>
                  </a:r>
                </a:p>
              </p:txBody>
            </p:sp>
            <p:sp>
              <p:nvSpPr>
                <p:cNvPr id="1206" name="TextBox 1205">
                  <a:extLst>
                    <a:ext uri="{FF2B5EF4-FFF2-40B4-BE49-F238E27FC236}">
                      <a16:creationId xmlns:a16="http://schemas.microsoft.com/office/drawing/2014/main" id="{79DA3D70-7D65-47DF-1D16-0AEC402E2DFE}"/>
                    </a:ext>
                  </a:extLst>
                </p:cNvPr>
                <p:cNvSpPr txBox="1"/>
                <p:nvPr/>
              </p:nvSpPr>
              <p:spPr>
                <a:xfrm>
                  <a:off x="435292" y="1586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2060</a:t>
                  </a:r>
                </a:p>
              </p:txBody>
            </p:sp>
          </p:grpSp>
          <p:sp>
            <p:nvSpPr>
              <p:cNvPr id="1207" name="Rectangle 5998">
                <a:extLst>
                  <a:ext uri="{FF2B5EF4-FFF2-40B4-BE49-F238E27FC236}">
                    <a16:creationId xmlns:a16="http://schemas.microsoft.com/office/drawing/2014/main" id="{96EB1258-09B9-61E7-CC75-C1A62C017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2071777" y="3121902"/>
                <a:ext cx="37391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b="1" dirty="0">
                    <a:solidFill>
                      <a:srgbClr val="000000"/>
                    </a:solidFill>
                  </a:rPr>
                  <a:t>Year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1212" name="Rectangle 2930">
              <a:extLst>
                <a:ext uri="{FF2B5EF4-FFF2-40B4-BE49-F238E27FC236}">
                  <a16:creationId xmlns:a16="http://schemas.microsoft.com/office/drawing/2014/main" id="{EE9BA291-4DD3-945B-C2A2-A6116FA2D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01" y="6147935"/>
              <a:ext cx="109805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Unit NPV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1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83D10-17E9-E84B-6143-843A01148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618AD-FE56-53BA-8C0D-C0B877F159ED}"/>
              </a:ext>
            </a:extLst>
          </p:cNvPr>
          <p:cNvGrpSpPr/>
          <p:nvPr/>
        </p:nvGrpSpPr>
        <p:grpSpPr>
          <a:xfrm>
            <a:off x="2177385" y="763201"/>
            <a:ext cx="6986918" cy="5692511"/>
            <a:chOff x="2177385" y="763201"/>
            <a:chExt cx="6986918" cy="5692511"/>
          </a:xfrm>
        </p:grpSpPr>
        <p:sp>
          <p:nvSpPr>
            <p:cNvPr id="569" name="Rectangle 8">
              <a:extLst>
                <a:ext uri="{FF2B5EF4-FFF2-40B4-BE49-F238E27FC236}">
                  <a16:creationId xmlns:a16="http://schemas.microsoft.com/office/drawing/2014/main" id="{9BAD1A9F-B8A5-0846-859D-8C2D1B300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848" y="5462740"/>
              <a:ext cx="12874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9">
              <a:extLst>
                <a:ext uri="{FF2B5EF4-FFF2-40B4-BE49-F238E27FC236}">
                  <a16:creationId xmlns:a16="http://schemas.microsoft.com/office/drawing/2014/main" id="{8981EA40-ECFB-7495-C23C-AB03E0A88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435" y="5419878"/>
              <a:ext cx="530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10">
              <a:extLst>
                <a:ext uri="{FF2B5EF4-FFF2-40B4-BE49-F238E27FC236}">
                  <a16:creationId xmlns:a16="http://schemas.microsoft.com/office/drawing/2014/main" id="{943E2E35-6070-8E29-0E0B-CBDC4C92F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3" y="5378603"/>
              <a:ext cx="266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11">
              <a:extLst>
                <a:ext uri="{FF2B5EF4-FFF2-40B4-BE49-F238E27FC236}">
                  <a16:creationId xmlns:a16="http://schemas.microsoft.com/office/drawing/2014/main" id="{C105778E-641B-4748-184E-6E1786B60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660" y="5334153"/>
              <a:ext cx="976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12">
              <a:extLst>
                <a:ext uri="{FF2B5EF4-FFF2-40B4-BE49-F238E27FC236}">
                  <a16:creationId xmlns:a16="http://schemas.microsoft.com/office/drawing/2014/main" id="{B3D63776-5023-C7ED-9CF6-2C39AE55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23" y="5292878"/>
              <a:ext cx="528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13">
              <a:extLst>
                <a:ext uri="{FF2B5EF4-FFF2-40B4-BE49-F238E27FC236}">
                  <a16:creationId xmlns:a16="http://schemas.microsoft.com/office/drawing/2014/main" id="{29DE9FBF-F7A9-00D8-C3FD-1850C81DD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85" y="5251603"/>
              <a:ext cx="265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14">
              <a:extLst>
                <a:ext uri="{FF2B5EF4-FFF2-40B4-BE49-F238E27FC236}">
                  <a16:creationId xmlns:a16="http://schemas.microsoft.com/office/drawing/2014/main" id="{44A4349A-29EE-18BA-7056-BBE2C882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485" y="5208740"/>
              <a:ext cx="976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15">
              <a:extLst>
                <a:ext uri="{FF2B5EF4-FFF2-40B4-BE49-F238E27FC236}">
                  <a16:creationId xmlns:a16="http://schemas.microsoft.com/office/drawing/2014/main" id="{328EC5D4-0511-C34B-D721-72B0604A1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460" y="5167465"/>
              <a:ext cx="604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16">
              <a:extLst>
                <a:ext uri="{FF2B5EF4-FFF2-40B4-BE49-F238E27FC236}">
                  <a16:creationId xmlns:a16="http://schemas.microsoft.com/office/drawing/2014/main" id="{A40DB4F8-82F0-AC22-9A56-D8C12EFF8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598" y="5124603"/>
              <a:ext cx="266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17">
              <a:extLst>
                <a:ext uri="{FF2B5EF4-FFF2-40B4-BE49-F238E27FC236}">
                  <a16:creationId xmlns:a16="http://schemas.microsoft.com/office/drawing/2014/main" id="{0DC43EBF-461F-7E77-D678-C30890F64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310" y="5081740"/>
              <a:ext cx="346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18">
              <a:extLst>
                <a:ext uri="{FF2B5EF4-FFF2-40B4-BE49-F238E27FC236}">
                  <a16:creationId xmlns:a16="http://schemas.microsoft.com/office/drawing/2014/main" id="{BFD052B3-F607-36E0-42BC-8DD5A1B1A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848" y="5040465"/>
              <a:ext cx="533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19">
              <a:extLst>
                <a:ext uri="{FF2B5EF4-FFF2-40B4-BE49-F238E27FC236}">
                  <a16:creationId xmlns:a16="http://schemas.microsoft.com/office/drawing/2014/main" id="{9516091B-56F8-96F0-D8B7-642DBC1F3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85" y="4999190"/>
              <a:ext cx="266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20">
              <a:extLst>
                <a:ext uri="{FF2B5EF4-FFF2-40B4-BE49-F238E27FC236}">
                  <a16:creationId xmlns:a16="http://schemas.microsoft.com/office/drawing/2014/main" id="{8758434D-A9EF-1AE1-9F3F-66A02F111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723" y="4954740"/>
              <a:ext cx="3492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21">
              <a:extLst>
                <a:ext uri="{FF2B5EF4-FFF2-40B4-BE49-F238E27FC236}">
                  <a16:creationId xmlns:a16="http://schemas.microsoft.com/office/drawing/2014/main" id="{CF9B769F-DC4F-DE45-B27B-A738726B5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435" y="4913465"/>
              <a:ext cx="533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22">
              <a:extLst>
                <a:ext uri="{FF2B5EF4-FFF2-40B4-BE49-F238E27FC236}">
                  <a16:creationId xmlns:a16="http://schemas.microsoft.com/office/drawing/2014/main" id="{31EF1E2C-48B7-F327-BED8-865F22016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173" y="4872190"/>
              <a:ext cx="539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23">
              <a:extLst>
                <a:ext uri="{FF2B5EF4-FFF2-40B4-BE49-F238E27FC236}">
                  <a16:creationId xmlns:a16="http://schemas.microsoft.com/office/drawing/2014/main" id="{2A2AE0E5-DD56-4076-2D8E-403774150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310" y="4829328"/>
              <a:ext cx="3476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24">
              <a:extLst>
                <a:ext uri="{FF2B5EF4-FFF2-40B4-BE49-F238E27FC236}">
                  <a16:creationId xmlns:a16="http://schemas.microsoft.com/office/drawing/2014/main" id="{F1F4D14F-B207-6512-BB81-9A645AC14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23" y="4786465"/>
              <a:ext cx="533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25">
              <a:extLst>
                <a:ext uri="{FF2B5EF4-FFF2-40B4-BE49-F238E27FC236}">
                  <a16:creationId xmlns:a16="http://schemas.microsoft.com/office/drawing/2014/main" id="{DBC82943-00DD-81C5-C75A-475824FA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560" y="4745190"/>
              <a:ext cx="442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26">
              <a:extLst>
                <a:ext uri="{FF2B5EF4-FFF2-40B4-BE49-F238E27FC236}">
                  <a16:creationId xmlns:a16="http://schemas.microsoft.com/office/drawing/2014/main" id="{D2BC9D51-5602-5B42-06CA-3D4EDD4F7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8" y="4702328"/>
              <a:ext cx="968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27">
              <a:extLst>
                <a:ext uri="{FF2B5EF4-FFF2-40B4-BE49-F238E27FC236}">
                  <a16:creationId xmlns:a16="http://schemas.microsoft.com/office/drawing/2014/main" id="{2EA64EB4-B584-EF07-D340-41B5DE9F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823" y="4661053"/>
              <a:ext cx="1093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28">
              <a:extLst>
                <a:ext uri="{FF2B5EF4-FFF2-40B4-BE49-F238E27FC236}">
                  <a16:creationId xmlns:a16="http://schemas.microsoft.com/office/drawing/2014/main" id="{7289A368-9DC5-F535-D26C-823B21083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923" y="4619778"/>
              <a:ext cx="3095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29">
              <a:extLst>
                <a:ext uri="{FF2B5EF4-FFF2-40B4-BE49-F238E27FC236}">
                  <a16:creationId xmlns:a16="http://schemas.microsoft.com/office/drawing/2014/main" id="{06EE79EC-B163-7246-9BC0-1452050D7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485" y="4575328"/>
              <a:ext cx="344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30">
              <a:extLst>
                <a:ext uri="{FF2B5EF4-FFF2-40B4-BE49-F238E27FC236}">
                  <a16:creationId xmlns:a16="http://schemas.microsoft.com/office/drawing/2014/main" id="{09C4745B-1CA9-7632-D79D-F62048AB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198" y="4534053"/>
              <a:ext cx="312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31">
              <a:extLst>
                <a:ext uri="{FF2B5EF4-FFF2-40B4-BE49-F238E27FC236}">
                  <a16:creationId xmlns:a16="http://schemas.microsoft.com/office/drawing/2014/main" id="{6C12F0AC-D8DB-DA8A-48D7-3F0F0306C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798" y="4492778"/>
              <a:ext cx="384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32">
              <a:extLst>
                <a:ext uri="{FF2B5EF4-FFF2-40B4-BE49-F238E27FC236}">
                  <a16:creationId xmlns:a16="http://schemas.microsoft.com/office/drawing/2014/main" id="{C735E0DD-D11E-F82C-8757-60936EE2F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660" y="4449915"/>
              <a:ext cx="9588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33">
              <a:extLst>
                <a:ext uri="{FF2B5EF4-FFF2-40B4-BE49-F238E27FC236}">
                  <a16:creationId xmlns:a16="http://schemas.microsoft.com/office/drawing/2014/main" id="{3449099E-5887-4462-E083-2AC61B3E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960" y="4407053"/>
              <a:ext cx="312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34">
              <a:extLst>
                <a:ext uri="{FF2B5EF4-FFF2-40B4-BE49-F238E27FC236}">
                  <a16:creationId xmlns:a16="http://schemas.microsoft.com/office/drawing/2014/main" id="{DA7156AF-7582-A400-F553-2CF91AC98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973" y="4364190"/>
              <a:ext cx="2905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35">
              <a:extLst>
                <a:ext uri="{FF2B5EF4-FFF2-40B4-BE49-F238E27FC236}">
                  <a16:creationId xmlns:a16="http://schemas.microsoft.com/office/drawing/2014/main" id="{BB95DC0B-29A2-4404-DC6D-8A1A1F18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835" y="4322915"/>
              <a:ext cx="952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36">
              <a:extLst>
                <a:ext uri="{FF2B5EF4-FFF2-40B4-BE49-F238E27FC236}">
                  <a16:creationId xmlns:a16="http://schemas.microsoft.com/office/drawing/2014/main" id="{1F2F2E63-7B28-4AA7-3F66-06C13CFD1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610" y="4281640"/>
              <a:ext cx="3190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37">
              <a:extLst>
                <a:ext uri="{FF2B5EF4-FFF2-40B4-BE49-F238E27FC236}">
                  <a16:creationId xmlns:a16="http://schemas.microsoft.com/office/drawing/2014/main" id="{33018404-5423-08E1-5260-B2054F278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285" y="4238778"/>
              <a:ext cx="550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38">
              <a:extLst>
                <a:ext uri="{FF2B5EF4-FFF2-40B4-BE49-F238E27FC236}">
                  <a16:creationId xmlns:a16="http://schemas.microsoft.com/office/drawing/2014/main" id="{D18A62D9-D122-75EE-54C4-790393032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685" y="4195915"/>
              <a:ext cx="296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39">
              <a:extLst>
                <a:ext uri="{FF2B5EF4-FFF2-40B4-BE49-F238E27FC236}">
                  <a16:creationId xmlns:a16="http://schemas.microsoft.com/office/drawing/2014/main" id="{23BF9CD4-0C02-FEA2-46CA-B6A67BFE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535" y="4154640"/>
              <a:ext cx="828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40">
              <a:extLst>
                <a:ext uri="{FF2B5EF4-FFF2-40B4-BE49-F238E27FC236}">
                  <a16:creationId xmlns:a16="http://schemas.microsoft.com/office/drawing/2014/main" id="{E0D2DE2F-C70A-5F67-CC43-3E12912DF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485" y="4111778"/>
              <a:ext cx="3952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41">
              <a:extLst>
                <a:ext uri="{FF2B5EF4-FFF2-40B4-BE49-F238E27FC236}">
                  <a16:creationId xmlns:a16="http://schemas.microsoft.com/office/drawing/2014/main" id="{FBCC8C7F-828E-33FD-E672-C2587AC33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3" y="4070503"/>
              <a:ext cx="9429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42">
              <a:extLst>
                <a:ext uri="{FF2B5EF4-FFF2-40B4-BE49-F238E27FC236}">
                  <a16:creationId xmlns:a16="http://schemas.microsoft.com/office/drawing/2014/main" id="{3357EC9B-3838-D580-B52C-F127C0581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373" y="4027640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43">
              <a:extLst>
                <a:ext uri="{FF2B5EF4-FFF2-40B4-BE49-F238E27FC236}">
                  <a16:creationId xmlns:a16="http://schemas.microsoft.com/office/drawing/2014/main" id="{467C30B8-2C6F-7E06-370C-F0B701495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798" y="3984778"/>
              <a:ext cx="473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44">
              <a:extLst>
                <a:ext uri="{FF2B5EF4-FFF2-40B4-BE49-F238E27FC236}">
                  <a16:creationId xmlns:a16="http://schemas.microsoft.com/office/drawing/2014/main" id="{FDC7919B-FDC3-77C6-E2B4-B9FA9554E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948" y="3943503"/>
              <a:ext cx="938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45">
              <a:extLst>
                <a:ext uri="{FF2B5EF4-FFF2-40B4-BE49-F238E27FC236}">
                  <a16:creationId xmlns:a16="http://schemas.microsoft.com/office/drawing/2014/main" id="{65A68B0A-17F2-082E-6429-368758D1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073" y="3902228"/>
              <a:ext cx="3016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46">
              <a:extLst>
                <a:ext uri="{FF2B5EF4-FFF2-40B4-BE49-F238E27FC236}">
                  <a16:creationId xmlns:a16="http://schemas.microsoft.com/office/drawing/2014/main" id="{66EC66B5-727E-EBAC-D0B8-F56FE3675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323" y="3859365"/>
              <a:ext cx="4635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47">
              <a:extLst>
                <a:ext uri="{FF2B5EF4-FFF2-40B4-BE49-F238E27FC236}">
                  <a16:creationId xmlns:a16="http://schemas.microsoft.com/office/drawing/2014/main" id="{0DFDA2E4-B259-2D62-9B83-8C7E81134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448" y="3816503"/>
              <a:ext cx="284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48">
              <a:extLst>
                <a:ext uri="{FF2B5EF4-FFF2-40B4-BE49-F238E27FC236}">
                  <a16:creationId xmlns:a16="http://schemas.microsoft.com/office/drawing/2014/main" id="{9F11C3A4-E46C-A0EC-6CF7-32E4BD5DE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723" y="3775228"/>
              <a:ext cx="963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49">
              <a:extLst>
                <a:ext uri="{FF2B5EF4-FFF2-40B4-BE49-F238E27FC236}">
                  <a16:creationId xmlns:a16="http://schemas.microsoft.com/office/drawing/2014/main" id="{058B2439-370B-49EA-CD08-B5736E18D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398" y="3732365"/>
              <a:ext cx="436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Rectangle 50">
              <a:extLst>
                <a:ext uri="{FF2B5EF4-FFF2-40B4-BE49-F238E27FC236}">
                  <a16:creationId xmlns:a16="http://schemas.microsoft.com/office/drawing/2014/main" id="{BCD55EBC-5F8A-78CA-D6DB-22690ED16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710" y="3691090"/>
              <a:ext cx="9302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Rectangle 51">
              <a:extLst>
                <a:ext uri="{FF2B5EF4-FFF2-40B4-BE49-F238E27FC236}">
                  <a16:creationId xmlns:a16="http://schemas.microsoft.com/office/drawing/2014/main" id="{D0E11318-93EF-0F9D-A150-9FEA9FE40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8" y="3648228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Rectangle 52">
              <a:extLst>
                <a:ext uri="{FF2B5EF4-FFF2-40B4-BE49-F238E27FC236}">
                  <a16:creationId xmlns:a16="http://schemas.microsoft.com/office/drawing/2014/main" id="{9817BED6-E6AF-EC5A-00C4-B255943B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410" y="3605365"/>
              <a:ext cx="485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53">
              <a:extLst>
                <a:ext uri="{FF2B5EF4-FFF2-40B4-BE49-F238E27FC236}">
                  <a16:creationId xmlns:a16="http://schemas.microsoft.com/office/drawing/2014/main" id="{219997DE-FDCA-9422-8FF3-5C87A3E76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885" y="3564090"/>
              <a:ext cx="925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54">
              <a:extLst>
                <a:ext uri="{FF2B5EF4-FFF2-40B4-BE49-F238E27FC236}">
                  <a16:creationId xmlns:a16="http://schemas.microsoft.com/office/drawing/2014/main" id="{FBE60772-D24D-5B66-DEBC-E41B882AB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660" y="3522815"/>
              <a:ext cx="788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55">
              <a:extLst>
                <a:ext uri="{FF2B5EF4-FFF2-40B4-BE49-F238E27FC236}">
                  <a16:creationId xmlns:a16="http://schemas.microsoft.com/office/drawing/2014/main" id="{C619A6DA-1EB8-A137-8574-513078052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485" y="3478365"/>
              <a:ext cx="746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Rectangle 56">
              <a:extLst>
                <a:ext uri="{FF2B5EF4-FFF2-40B4-BE49-F238E27FC236}">
                  <a16:creationId xmlns:a16="http://schemas.microsoft.com/office/drawing/2014/main" id="{854E54C8-8600-9DED-AAE4-7B7A02AE9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060" y="3437090"/>
              <a:ext cx="920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57">
              <a:extLst>
                <a:ext uri="{FF2B5EF4-FFF2-40B4-BE49-F238E27FC236}">
                  <a16:creationId xmlns:a16="http://schemas.microsoft.com/office/drawing/2014/main" id="{43901BDC-641A-3CDC-E09D-6B119F748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010" y="3394228"/>
              <a:ext cx="298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58">
              <a:extLst>
                <a:ext uri="{FF2B5EF4-FFF2-40B4-BE49-F238E27FC236}">
                  <a16:creationId xmlns:a16="http://schemas.microsoft.com/office/drawing/2014/main" id="{476FE2E8-A982-0534-8E3F-14C7BBC71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010" y="3352953"/>
              <a:ext cx="719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Rectangle 59">
              <a:extLst>
                <a:ext uri="{FF2B5EF4-FFF2-40B4-BE49-F238E27FC236}">
                  <a16:creationId xmlns:a16="http://schemas.microsoft.com/office/drawing/2014/main" id="{BF5C677D-3561-C18B-E004-09312AFAD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648" y="3311678"/>
              <a:ext cx="693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60">
              <a:extLst>
                <a:ext uri="{FF2B5EF4-FFF2-40B4-BE49-F238E27FC236}">
                  <a16:creationId xmlns:a16="http://schemas.microsoft.com/office/drawing/2014/main" id="{0CFC90D7-A39C-3231-B7E9-322FF1F33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423" y="3267228"/>
              <a:ext cx="6191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Rectangle 61">
              <a:extLst>
                <a:ext uri="{FF2B5EF4-FFF2-40B4-BE49-F238E27FC236}">
                  <a16:creationId xmlns:a16="http://schemas.microsoft.com/office/drawing/2014/main" id="{B98582CC-795A-8179-0F6B-8A884793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298" y="3225953"/>
              <a:ext cx="381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Rectangle 62">
              <a:extLst>
                <a:ext uri="{FF2B5EF4-FFF2-40B4-BE49-F238E27FC236}">
                  <a16:creationId xmlns:a16="http://schemas.microsoft.com/office/drawing/2014/main" id="{6B2D0E99-743A-1218-DC88-97C1F9BB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823" y="3184678"/>
              <a:ext cx="2714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63">
              <a:extLst>
                <a:ext uri="{FF2B5EF4-FFF2-40B4-BE49-F238E27FC236}">
                  <a16:creationId xmlns:a16="http://schemas.microsoft.com/office/drawing/2014/main" id="{23410563-EB23-D0A5-28F2-A6EC786BB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85" y="3141815"/>
              <a:ext cx="603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Rectangle 64">
              <a:extLst>
                <a:ext uri="{FF2B5EF4-FFF2-40B4-BE49-F238E27FC236}">
                  <a16:creationId xmlns:a16="http://schemas.microsoft.com/office/drawing/2014/main" id="{AC7C01E7-D80D-C6CA-5919-BDADDF8F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298" y="3098953"/>
              <a:ext cx="376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65">
              <a:extLst>
                <a:ext uri="{FF2B5EF4-FFF2-40B4-BE49-F238E27FC236}">
                  <a16:creationId xmlns:a16="http://schemas.microsoft.com/office/drawing/2014/main" id="{EE3062E2-A2FD-71B8-5E5D-8D5515C5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998" y="3057678"/>
              <a:ext cx="749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66">
              <a:extLst>
                <a:ext uri="{FF2B5EF4-FFF2-40B4-BE49-F238E27FC236}">
                  <a16:creationId xmlns:a16="http://schemas.microsoft.com/office/drawing/2014/main" id="{9AEF73B6-C709-E881-8659-17A7600E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360" y="3014815"/>
              <a:ext cx="5889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Rectangle 67">
              <a:extLst>
                <a:ext uri="{FF2B5EF4-FFF2-40B4-BE49-F238E27FC236}">
                  <a16:creationId xmlns:a16="http://schemas.microsoft.com/office/drawing/2014/main" id="{37A372EA-53EF-126B-4D2B-C9C88DDC3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223" y="2973540"/>
              <a:ext cx="3397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Rectangle 68">
              <a:extLst>
                <a:ext uri="{FF2B5EF4-FFF2-40B4-BE49-F238E27FC236}">
                  <a16:creationId xmlns:a16="http://schemas.microsoft.com/office/drawing/2014/main" id="{37250860-31FB-F9BB-CD7A-4C37E6A5A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173" y="2930678"/>
              <a:ext cx="787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69">
              <a:extLst>
                <a:ext uri="{FF2B5EF4-FFF2-40B4-BE49-F238E27FC236}">
                  <a16:creationId xmlns:a16="http://schemas.microsoft.com/office/drawing/2014/main" id="{619E5870-5562-33FA-340A-C9601E8F0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610" y="2887815"/>
              <a:ext cx="1016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70">
              <a:extLst>
                <a:ext uri="{FF2B5EF4-FFF2-40B4-BE49-F238E27FC236}">
                  <a16:creationId xmlns:a16="http://schemas.microsoft.com/office/drawing/2014/main" id="{5F96B973-AC98-C8F7-35DB-DE583F15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410" y="2846540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71">
              <a:extLst>
                <a:ext uri="{FF2B5EF4-FFF2-40B4-BE49-F238E27FC236}">
                  <a16:creationId xmlns:a16="http://schemas.microsoft.com/office/drawing/2014/main" id="{DD8B0FD6-47C0-3539-989A-0B94A60C5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760" y="2805265"/>
              <a:ext cx="814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72">
              <a:extLst>
                <a:ext uri="{FF2B5EF4-FFF2-40B4-BE49-F238E27FC236}">
                  <a16:creationId xmlns:a16="http://schemas.microsoft.com/office/drawing/2014/main" id="{2F27589B-475F-4F0C-B7DE-80A07112E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885" y="2762403"/>
              <a:ext cx="4857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Rectangle 73">
              <a:extLst>
                <a:ext uri="{FF2B5EF4-FFF2-40B4-BE49-F238E27FC236}">
                  <a16:creationId xmlns:a16="http://schemas.microsoft.com/office/drawing/2014/main" id="{4B45701B-82C1-37FE-BEC3-7F148E536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760" y="2719540"/>
              <a:ext cx="350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Rectangle 74">
              <a:extLst>
                <a:ext uri="{FF2B5EF4-FFF2-40B4-BE49-F238E27FC236}">
                  <a16:creationId xmlns:a16="http://schemas.microsoft.com/office/drawing/2014/main" id="{E156BE6E-A799-63B9-0D93-01302AF4E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760" y="2678265"/>
              <a:ext cx="850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Rectangle 75">
              <a:extLst>
                <a:ext uri="{FF2B5EF4-FFF2-40B4-BE49-F238E27FC236}">
                  <a16:creationId xmlns:a16="http://schemas.microsoft.com/office/drawing/2014/main" id="{71F5806F-93FA-C323-06ED-553F146E7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298" y="2635403"/>
              <a:ext cx="942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Rectangle 76">
              <a:extLst>
                <a:ext uri="{FF2B5EF4-FFF2-40B4-BE49-F238E27FC236}">
                  <a16:creationId xmlns:a16="http://schemas.microsoft.com/office/drawing/2014/main" id="{42845F1F-68DC-9D93-C1A2-47EFF45B9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523" y="2594128"/>
              <a:ext cx="3460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Rectangle 77">
              <a:extLst>
                <a:ext uri="{FF2B5EF4-FFF2-40B4-BE49-F238E27FC236}">
                  <a16:creationId xmlns:a16="http://schemas.microsoft.com/office/drawing/2014/main" id="{2856862F-8355-55C9-89EC-9D94F8730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935" y="2551265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Rectangle 78">
              <a:extLst>
                <a:ext uri="{FF2B5EF4-FFF2-40B4-BE49-F238E27FC236}">
                  <a16:creationId xmlns:a16="http://schemas.microsoft.com/office/drawing/2014/main" id="{2E74F62C-C698-6FE8-660A-D1E6167CD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298" y="2508403"/>
              <a:ext cx="939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Rectangle 79">
              <a:extLst>
                <a:ext uri="{FF2B5EF4-FFF2-40B4-BE49-F238E27FC236}">
                  <a16:creationId xmlns:a16="http://schemas.microsoft.com/office/drawing/2014/main" id="{1FE7EE2D-CB88-3C8D-FB7D-88B58EA05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310" y="2467128"/>
              <a:ext cx="260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Rectangle 80">
              <a:extLst>
                <a:ext uri="{FF2B5EF4-FFF2-40B4-BE49-F238E27FC236}">
                  <a16:creationId xmlns:a16="http://schemas.microsoft.com/office/drawing/2014/main" id="{7F6CDB8F-2EEB-2079-77C6-A10814061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523" y="2424265"/>
              <a:ext cx="701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Rectangle 81">
              <a:extLst>
                <a:ext uri="{FF2B5EF4-FFF2-40B4-BE49-F238E27FC236}">
                  <a16:creationId xmlns:a16="http://schemas.microsoft.com/office/drawing/2014/main" id="{74832B80-EF9F-3B9A-40E9-C5B8763E6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060" y="2382990"/>
              <a:ext cx="8985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Rectangle 82">
              <a:extLst>
                <a:ext uri="{FF2B5EF4-FFF2-40B4-BE49-F238E27FC236}">
                  <a16:creationId xmlns:a16="http://schemas.microsoft.com/office/drawing/2014/main" id="{48B22996-9E52-863E-DD35-322561EAA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048" y="2340128"/>
              <a:ext cx="330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Rectangle 83">
              <a:extLst>
                <a:ext uri="{FF2B5EF4-FFF2-40B4-BE49-F238E27FC236}">
                  <a16:creationId xmlns:a16="http://schemas.microsoft.com/office/drawing/2014/main" id="{69CEE79B-0126-66CE-6190-DC2CA0042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698" y="2297265"/>
              <a:ext cx="6858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Rectangle 84">
              <a:extLst>
                <a:ext uri="{FF2B5EF4-FFF2-40B4-BE49-F238E27FC236}">
                  <a16:creationId xmlns:a16="http://schemas.microsoft.com/office/drawing/2014/main" id="{32F59A4F-65D5-1EE3-52BB-0D0FAA5EB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648" y="2255990"/>
              <a:ext cx="835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Rectangle 85">
              <a:extLst>
                <a:ext uri="{FF2B5EF4-FFF2-40B4-BE49-F238E27FC236}">
                  <a16:creationId xmlns:a16="http://schemas.microsoft.com/office/drawing/2014/main" id="{6045CC5B-9439-EFBE-DAF3-70A2AD35D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635" y="2214715"/>
              <a:ext cx="3365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Rectangle 86">
              <a:extLst>
                <a:ext uri="{FF2B5EF4-FFF2-40B4-BE49-F238E27FC236}">
                  <a16:creationId xmlns:a16="http://schemas.microsoft.com/office/drawing/2014/main" id="{6FE2AA68-43F9-531F-95E0-6F060D93B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623" y="2170265"/>
              <a:ext cx="6397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Rectangle 87">
              <a:extLst>
                <a:ext uri="{FF2B5EF4-FFF2-40B4-BE49-F238E27FC236}">
                  <a16:creationId xmlns:a16="http://schemas.microsoft.com/office/drawing/2014/main" id="{1CFFDD00-BEBC-F6E0-F791-F1B81C047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160" y="2128990"/>
              <a:ext cx="828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Rectangle 88">
              <a:extLst>
                <a:ext uri="{FF2B5EF4-FFF2-40B4-BE49-F238E27FC236}">
                  <a16:creationId xmlns:a16="http://schemas.microsoft.com/office/drawing/2014/main" id="{5D96F616-C012-241A-EDB6-1EDC10A87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160" y="2087715"/>
              <a:ext cx="325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Rectangle 89">
              <a:extLst>
                <a:ext uri="{FF2B5EF4-FFF2-40B4-BE49-F238E27FC236}">
                  <a16:creationId xmlns:a16="http://schemas.microsoft.com/office/drawing/2014/main" id="{3B7FBD62-423F-FE92-47A7-B734B06AE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873" y="2044853"/>
              <a:ext cx="658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Rectangle 90">
              <a:extLst>
                <a:ext uri="{FF2B5EF4-FFF2-40B4-BE49-F238E27FC236}">
                  <a16:creationId xmlns:a16="http://schemas.microsoft.com/office/drawing/2014/main" id="{5C021E7A-F203-5CA6-00EE-C4BF4833A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923" y="2003578"/>
              <a:ext cx="4318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Rectangle 91">
              <a:extLst>
                <a:ext uri="{FF2B5EF4-FFF2-40B4-BE49-F238E27FC236}">
                  <a16:creationId xmlns:a16="http://schemas.microsoft.com/office/drawing/2014/main" id="{00AB710B-D7B2-98D0-FFF6-37D0D698E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273" y="1960715"/>
              <a:ext cx="439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Rectangle 92">
              <a:extLst>
                <a:ext uri="{FF2B5EF4-FFF2-40B4-BE49-F238E27FC236}">
                  <a16:creationId xmlns:a16="http://schemas.microsoft.com/office/drawing/2014/main" id="{391A26F1-1C85-6A9E-B4FB-453474075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60" y="1917853"/>
              <a:ext cx="646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Rectangle 93">
              <a:extLst>
                <a:ext uri="{FF2B5EF4-FFF2-40B4-BE49-F238E27FC236}">
                  <a16:creationId xmlns:a16="http://schemas.microsoft.com/office/drawing/2014/main" id="{CD695A91-9838-79D6-9B17-06FCAD483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173" y="1876578"/>
              <a:ext cx="817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Rectangle 94">
              <a:extLst>
                <a:ext uri="{FF2B5EF4-FFF2-40B4-BE49-F238E27FC236}">
                  <a16:creationId xmlns:a16="http://schemas.microsoft.com/office/drawing/2014/main" id="{09469D12-69E1-F925-D471-47FD38A0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2098" y="1835303"/>
              <a:ext cx="3111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Rectangle 95">
              <a:extLst>
                <a:ext uri="{FF2B5EF4-FFF2-40B4-BE49-F238E27FC236}">
                  <a16:creationId xmlns:a16="http://schemas.microsoft.com/office/drawing/2014/main" id="{6C4C7D39-59AC-AEC4-C2FA-B74AB981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048" y="1790853"/>
              <a:ext cx="633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Rectangle 96">
              <a:extLst>
                <a:ext uri="{FF2B5EF4-FFF2-40B4-BE49-F238E27FC236}">
                  <a16:creationId xmlns:a16="http://schemas.microsoft.com/office/drawing/2014/main" id="{F23BAB25-6436-DE80-DEE6-CBF209A3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760" y="1749578"/>
              <a:ext cx="804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Rectangle 97">
              <a:extLst>
                <a:ext uri="{FF2B5EF4-FFF2-40B4-BE49-F238E27FC236}">
                  <a16:creationId xmlns:a16="http://schemas.microsoft.com/office/drawing/2014/main" id="{34173939-F352-6F34-D9B6-862534959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448" y="1708303"/>
              <a:ext cx="288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98">
              <a:extLst>
                <a:ext uri="{FF2B5EF4-FFF2-40B4-BE49-F238E27FC236}">
                  <a16:creationId xmlns:a16="http://schemas.microsoft.com/office/drawing/2014/main" id="{90CF3E2E-C1B7-1692-3AC8-491F39295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3223" y="1665440"/>
              <a:ext cx="6207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99">
              <a:extLst>
                <a:ext uri="{FF2B5EF4-FFF2-40B4-BE49-F238E27FC236}">
                  <a16:creationId xmlns:a16="http://schemas.microsoft.com/office/drawing/2014/main" id="{5FAE914B-E5FC-146C-C6CB-AF7DAFC62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348" y="1622578"/>
              <a:ext cx="788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100">
              <a:extLst>
                <a:ext uri="{FF2B5EF4-FFF2-40B4-BE49-F238E27FC236}">
                  <a16:creationId xmlns:a16="http://schemas.microsoft.com/office/drawing/2014/main" id="{E4AF84E5-9AF2-8EC8-F49E-3C24A767F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948" y="1581303"/>
              <a:ext cx="236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101">
              <a:extLst>
                <a:ext uri="{FF2B5EF4-FFF2-40B4-BE49-F238E27FC236}">
                  <a16:creationId xmlns:a16="http://schemas.microsoft.com/office/drawing/2014/main" id="{593F2245-EBA2-32BF-E1AF-FF978580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0" y="1538440"/>
              <a:ext cx="608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102">
              <a:extLst>
                <a:ext uri="{FF2B5EF4-FFF2-40B4-BE49-F238E27FC236}">
                  <a16:creationId xmlns:a16="http://schemas.microsoft.com/office/drawing/2014/main" id="{8856E8C7-E8A9-270B-2673-B406E1B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698" y="1497165"/>
              <a:ext cx="722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103">
              <a:extLst>
                <a:ext uri="{FF2B5EF4-FFF2-40B4-BE49-F238E27FC236}">
                  <a16:creationId xmlns:a16="http://schemas.microsoft.com/office/drawing/2014/main" id="{70A96A26-9B1B-ABF0-5488-A9CA68EA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648" y="1454303"/>
              <a:ext cx="206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104">
              <a:extLst>
                <a:ext uri="{FF2B5EF4-FFF2-40B4-BE49-F238E27FC236}">
                  <a16:creationId xmlns:a16="http://schemas.microsoft.com/office/drawing/2014/main" id="{F6113253-C658-D675-0905-BF24FFF0D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398" y="1411440"/>
              <a:ext cx="595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105">
              <a:extLst>
                <a:ext uri="{FF2B5EF4-FFF2-40B4-BE49-F238E27FC236}">
                  <a16:creationId xmlns:a16="http://schemas.microsoft.com/office/drawing/2014/main" id="{AA878D11-CFF1-C1CE-7306-25B091353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110" y="1370165"/>
              <a:ext cx="757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106">
              <a:extLst>
                <a:ext uri="{FF2B5EF4-FFF2-40B4-BE49-F238E27FC236}">
                  <a16:creationId xmlns:a16="http://schemas.microsoft.com/office/drawing/2014/main" id="{1E8ECF57-FCCE-4D71-947E-9E5CB1B78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298" y="1327303"/>
              <a:ext cx="2254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107">
              <a:extLst>
                <a:ext uri="{FF2B5EF4-FFF2-40B4-BE49-F238E27FC236}">
                  <a16:creationId xmlns:a16="http://schemas.microsoft.com/office/drawing/2014/main" id="{B268E6BD-AB11-4720-1B7F-CEEAFA2C9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985" y="1286028"/>
              <a:ext cx="5842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108">
              <a:extLst>
                <a:ext uri="{FF2B5EF4-FFF2-40B4-BE49-F238E27FC236}">
                  <a16:creationId xmlns:a16="http://schemas.microsoft.com/office/drawing/2014/main" id="{92D4F9A2-6ADC-EA82-10EF-73A6017C0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698" y="1243165"/>
              <a:ext cx="739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109">
              <a:extLst>
                <a:ext uri="{FF2B5EF4-FFF2-40B4-BE49-F238E27FC236}">
                  <a16:creationId xmlns:a16="http://schemas.microsoft.com/office/drawing/2014/main" id="{1AC0BFDA-C82D-2206-3724-6DD4B38D0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473" y="1200303"/>
              <a:ext cx="219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110">
              <a:extLst>
                <a:ext uri="{FF2B5EF4-FFF2-40B4-BE49-F238E27FC236}">
                  <a16:creationId xmlns:a16="http://schemas.microsoft.com/office/drawing/2014/main" id="{F60111D0-33B8-2965-75D2-48ABFB3DD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573" y="1159028"/>
              <a:ext cx="573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111">
              <a:extLst>
                <a:ext uri="{FF2B5EF4-FFF2-40B4-BE49-F238E27FC236}">
                  <a16:creationId xmlns:a16="http://schemas.microsoft.com/office/drawing/2014/main" id="{728CBA4D-17E7-E0A1-EC8E-0A1B50FC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873" y="1117753"/>
              <a:ext cx="7223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112">
              <a:extLst>
                <a:ext uri="{FF2B5EF4-FFF2-40B4-BE49-F238E27FC236}">
                  <a16:creationId xmlns:a16="http://schemas.microsoft.com/office/drawing/2014/main" id="{575EAAA6-8427-CCE0-1A4E-D236E692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098" y="1074890"/>
              <a:ext cx="450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113">
              <a:extLst>
                <a:ext uri="{FF2B5EF4-FFF2-40B4-BE49-F238E27FC236}">
                  <a16:creationId xmlns:a16="http://schemas.microsoft.com/office/drawing/2014/main" id="{BE315CC9-E591-5B9C-C25C-516A0CA94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160" y="1032028"/>
              <a:ext cx="561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114">
              <a:extLst>
                <a:ext uri="{FF2B5EF4-FFF2-40B4-BE49-F238E27FC236}">
                  <a16:creationId xmlns:a16="http://schemas.microsoft.com/office/drawing/2014/main" id="{108835D6-37C7-707E-5FB5-C0FAAF2F6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873" y="990753"/>
              <a:ext cx="709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115">
              <a:extLst>
                <a:ext uri="{FF2B5EF4-FFF2-40B4-BE49-F238E27FC236}">
                  <a16:creationId xmlns:a16="http://schemas.microsoft.com/office/drawing/2014/main" id="{30312CB1-0E79-6AA9-64B8-1EE83E1D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260" y="947890"/>
              <a:ext cx="411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116">
              <a:extLst>
                <a:ext uri="{FF2B5EF4-FFF2-40B4-BE49-F238E27FC236}">
                  <a16:creationId xmlns:a16="http://schemas.microsoft.com/office/drawing/2014/main" id="{0949BFCF-5E49-E550-9F3C-74B8BAABF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748" y="906615"/>
              <a:ext cx="5508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Rectangle 117">
              <a:extLst>
                <a:ext uri="{FF2B5EF4-FFF2-40B4-BE49-F238E27FC236}">
                  <a16:creationId xmlns:a16="http://schemas.microsoft.com/office/drawing/2014/main" id="{1B6EB3A7-B557-E89C-1EE1-B1BE17E64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048" y="863753"/>
              <a:ext cx="690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Rectangle 118">
              <a:extLst>
                <a:ext uri="{FF2B5EF4-FFF2-40B4-BE49-F238E27FC236}">
                  <a16:creationId xmlns:a16="http://schemas.microsoft.com/office/drawing/2014/main" id="{C215F84E-BB09-FBD2-F10B-17F858288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585" y="820890"/>
              <a:ext cx="468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Oval 122">
              <a:extLst>
                <a:ext uri="{FF2B5EF4-FFF2-40B4-BE49-F238E27FC236}">
                  <a16:creationId xmlns:a16="http://schemas.microsoft.com/office/drawing/2014/main" id="{8E2B16CC-DA1A-D3E8-D797-3A419730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498" y="54500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Oval 123">
              <a:extLst>
                <a:ext uri="{FF2B5EF4-FFF2-40B4-BE49-F238E27FC236}">
                  <a16:creationId xmlns:a16="http://schemas.microsoft.com/office/drawing/2014/main" id="{9C4168E1-E2E9-E18A-C057-0DB5E7A1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135" y="54071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Oval 124">
              <a:extLst>
                <a:ext uri="{FF2B5EF4-FFF2-40B4-BE49-F238E27FC236}">
                  <a16:creationId xmlns:a16="http://schemas.microsoft.com/office/drawing/2014/main" id="{BE805704-7EF0-7256-5589-5A3C5D75A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923" y="536590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125">
              <a:extLst>
                <a:ext uri="{FF2B5EF4-FFF2-40B4-BE49-F238E27FC236}">
                  <a16:creationId xmlns:a16="http://schemas.microsoft.com/office/drawing/2014/main" id="{34C8A3D1-500E-298F-2680-D2308BB4F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998" y="53230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Oval 126">
              <a:extLst>
                <a:ext uri="{FF2B5EF4-FFF2-40B4-BE49-F238E27FC236}">
                  <a16:creationId xmlns:a16="http://schemas.microsoft.com/office/drawing/2014/main" id="{700B75F6-EF2F-831E-3685-849D216B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485" y="52801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Oval 127">
              <a:extLst>
                <a:ext uri="{FF2B5EF4-FFF2-40B4-BE49-F238E27FC236}">
                  <a16:creationId xmlns:a16="http://schemas.microsoft.com/office/drawing/2014/main" id="{1567ACAE-4BAD-6923-F6F6-96939EC4F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098" y="52389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Oval 128">
              <a:extLst>
                <a:ext uri="{FF2B5EF4-FFF2-40B4-BE49-F238E27FC236}">
                  <a16:creationId xmlns:a16="http://schemas.microsoft.com/office/drawing/2014/main" id="{1D448AB3-03A5-7970-19F2-227A88CB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935" y="51976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Oval 129">
              <a:extLst>
                <a:ext uri="{FF2B5EF4-FFF2-40B4-BE49-F238E27FC236}">
                  <a16:creationId xmlns:a16="http://schemas.microsoft.com/office/drawing/2014/main" id="{CF187461-D45B-864B-EAE7-3AFC8A58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085" y="51547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Oval 130">
              <a:extLst>
                <a:ext uri="{FF2B5EF4-FFF2-40B4-BE49-F238E27FC236}">
                  <a16:creationId xmlns:a16="http://schemas.microsoft.com/office/drawing/2014/main" id="{531E9342-EA07-D356-6A7B-753B5FA4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098" y="51119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Oval 131">
              <a:extLst>
                <a:ext uri="{FF2B5EF4-FFF2-40B4-BE49-F238E27FC236}">
                  <a16:creationId xmlns:a16="http://schemas.microsoft.com/office/drawing/2014/main" id="{5AAE5185-50FD-97CE-3D9E-C3B87453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560" y="50690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Oval 132">
              <a:extLst>
                <a:ext uri="{FF2B5EF4-FFF2-40B4-BE49-F238E27FC236}">
                  <a16:creationId xmlns:a16="http://schemas.microsoft.com/office/drawing/2014/main" id="{C5D0AFED-3C1E-345A-7C18-A12CE56E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598" y="50277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Oval 133">
              <a:extLst>
                <a:ext uri="{FF2B5EF4-FFF2-40B4-BE49-F238E27FC236}">
                  <a16:creationId xmlns:a16="http://schemas.microsoft.com/office/drawing/2014/main" id="{AAAEEF0A-57AC-708C-D3C7-296528BFD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860" y="49864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Oval 134">
              <a:extLst>
                <a:ext uri="{FF2B5EF4-FFF2-40B4-BE49-F238E27FC236}">
                  <a16:creationId xmlns:a16="http://schemas.microsoft.com/office/drawing/2014/main" id="{BCA80C55-A112-256E-B815-6CC65E1D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735" y="49436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Oval 135">
              <a:extLst>
                <a:ext uri="{FF2B5EF4-FFF2-40B4-BE49-F238E27FC236}">
                  <a16:creationId xmlns:a16="http://schemas.microsoft.com/office/drawing/2014/main" id="{DC8E2721-FBEF-92AF-2678-98905B57B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948" y="49007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Oval 136">
              <a:extLst>
                <a:ext uri="{FF2B5EF4-FFF2-40B4-BE49-F238E27FC236}">
                  <a16:creationId xmlns:a16="http://schemas.microsoft.com/office/drawing/2014/main" id="{F3255658-C15A-5FB8-A766-BC2CB138C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273" y="48594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Oval 137">
              <a:extLst>
                <a:ext uri="{FF2B5EF4-FFF2-40B4-BE49-F238E27FC236}">
                  <a16:creationId xmlns:a16="http://schemas.microsoft.com/office/drawing/2014/main" id="{AE5698AD-8B54-BE90-4418-6374B2A5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910" y="48166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Oval 138">
              <a:extLst>
                <a:ext uri="{FF2B5EF4-FFF2-40B4-BE49-F238E27FC236}">
                  <a16:creationId xmlns:a16="http://schemas.microsoft.com/office/drawing/2014/main" id="{4C984C2A-E515-308F-8D56-C5DB8F43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885" y="477535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Oval 139">
              <a:extLst>
                <a:ext uri="{FF2B5EF4-FFF2-40B4-BE49-F238E27FC236}">
                  <a16:creationId xmlns:a16="http://schemas.microsoft.com/office/drawing/2014/main" id="{34040C92-1A56-748A-B445-D52FB1832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085" y="47324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Oval 140">
              <a:extLst>
                <a:ext uri="{FF2B5EF4-FFF2-40B4-BE49-F238E27FC236}">
                  <a16:creationId xmlns:a16="http://schemas.microsoft.com/office/drawing/2014/main" id="{FB489E5D-A703-F437-69ED-1E0DB7F77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1035" y="46896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141">
              <a:extLst>
                <a:ext uri="{FF2B5EF4-FFF2-40B4-BE49-F238E27FC236}">
                  <a16:creationId xmlns:a16="http://schemas.microsoft.com/office/drawing/2014/main" id="{37F441FA-DAA9-05B4-436B-4231A6D9D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173" y="46483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142">
              <a:extLst>
                <a:ext uri="{FF2B5EF4-FFF2-40B4-BE49-F238E27FC236}">
                  <a16:creationId xmlns:a16="http://schemas.microsoft.com/office/drawing/2014/main" id="{86747C12-F7A8-D897-0340-EA95CB3D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998" y="46070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Oval 143">
              <a:extLst>
                <a:ext uri="{FF2B5EF4-FFF2-40B4-BE49-F238E27FC236}">
                  <a16:creationId xmlns:a16="http://schemas.microsoft.com/office/drawing/2014/main" id="{8DBE1614-5832-3661-9A9F-59A8995CD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435" y="45626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Oval 144">
              <a:extLst>
                <a:ext uri="{FF2B5EF4-FFF2-40B4-BE49-F238E27FC236}">
                  <a16:creationId xmlns:a16="http://schemas.microsoft.com/office/drawing/2014/main" id="{93D236EA-AB91-260C-3918-EC3927ABE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035" y="45213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Oval 145">
              <a:extLst>
                <a:ext uri="{FF2B5EF4-FFF2-40B4-BE49-F238E27FC236}">
                  <a16:creationId xmlns:a16="http://schemas.microsoft.com/office/drawing/2014/main" id="{44215ABE-B703-6915-CFAB-26B15CB89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623" y="44800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Oval 146">
              <a:extLst>
                <a:ext uri="{FF2B5EF4-FFF2-40B4-BE49-F238E27FC236}">
                  <a16:creationId xmlns:a16="http://schemas.microsoft.com/office/drawing/2014/main" id="{9412936D-89BE-99B2-5AAD-050C58A4E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260" y="44372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Oval 147">
              <a:extLst>
                <a:ext uri="{FF2B5EF4-FFF2-40B4-BE49-F238E27FC236}">
                  <a16:creationId xmlns:a16="http://schemas.microsoft.com/office/drawing/2014/main" id="{94ED4D42-495F-F07A-F409-7C2FB7E6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385" y="43959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Oval 148">
              <a:extLst>
                <a:ext uri="{FF2B5EF4-FFF2-40B4-BE49-F238E27FC236}">
                  <a16:creationId xmlns:a16="http://schemas.microsoft.com/office/drawing/2014/main" id="{6D28DBDB-A97F-2B1E-9DA4-BCCA94091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60" y="43530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Oval 149">
              <a:extLst>
                <a:ext uri="{FF2B5EF4-FFF2-40B4-BE49-F238E27FC236}">
                  <a16:creationId xmlns:a16="http://schemas.microsoft.com/office/drawing/2014/main" id="{1ED497A6-DFE1-E801-BAC0-B7FB78E7D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373" y="4310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Oval 150">
              <a:extLst>
                <a:ext uri="{FF2B5EF4-FFF2-40B4-BE49-F238E27FC236}">
                  <a16:creationId xmlns:a16="http://schemas.microsoft.com/office/drawing/2014/main" id="{F21D7222-2BB4-F1A8-00B5-49E498679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973" y="42689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Oval 151">
              <a:extLst>
                <a:ext uri="{FF2B5EF4-FFF2-40B4-BE49-F238E27FC236}">
                  <a16:creationId xmlns:a16="http://schemas.microsoft.com/office/drawing/2014/main" id="{3E420A7A-2D34-B6C1-5305-830BEC241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310" y="42276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Oval 152">
              <a:extLst>
                <a:ext uri="{FF2B5EF4-FFF2-40B4-BE49-F238E27FC236}">
                  <a16:creationId xmlns:a16="http://schemas.microsoft.com/office/drawing/2014/main" id="{1B521AC0-0883-AB4D-1E7B-38FE2D245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698" y="4183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Oval 153">
              <a:extLst>
                <a:ext uri="{FF2B5EF4-FFF2-40B4-BE49-F238E27FC236}">
                  <a16:creationId xmlns:a16="http://schemas.microsoft.com/office/drawing/2014/main" id="{B212A986-7969-9B9E-78CB-70CAE6795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798" y="41419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Oval 154">
              <a:extLst>
                <a:ext uri="{FF2B5EF4-FFF2-40B4-BE49-F238E27FC236}">
                  <a16:creationId xmlns:a16="http://schemas.microsoft.com/office/drawing/2014/main" id="{D1077137-4C3B-E4E3-6E01-3056AA111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185" y="40990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Oval 155">
              <a:extLst>
                <a:ext uri="{FF2B5EF4-FFF2-40B4-BE49-F238E27FC236}">
                  <a16:creationId xmlns:a16="http://schemas.microsoft.com/office/drawing/2014/main" id="{21D05742-C646-ED24-3CED-2D9CB745B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185" y="40578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Oval 156">
              <a:extLst>
                <a:ext uri="{FF2B5EF4-FFF2-40B4-BE49-F238E27FC236}">
                  <a16:creationId xmlns:a16="http://schemas.microsoft.com/office/drawing/2014/main" id="{9C5C252A-8F9E-7958-3D1F-7A72EEE7E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910" y="4014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Oval 157">
              <a:extLst>
                <a:ext uri="{FF2B5EF4-FFF2-40B4-BE49-F238E27FC236}">
                  <a16:creationId xmlns:a16="http://schemas.microsoft.com/office/drawing/2014/main" id="{6BDDF7E9-5151-75B1-05EB-993F5E42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185" y="39720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Oval 158">
              <a:extLst>
                <a:ext uri="{FF2B5EF4-FFF2-40B4-BE49-F238E27FC236}">
                  <a16:creationId xmlns:a16="http://schemas.microsoft.com/office/drawing/2014/main" id="{440730EE-41D3-8598-004A-6C0C43A3C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298" y="39308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Oval 159">
              <a:extLst>
                <a:ext uri="{FF2B5EF4-FFF2-40B4-BE49-F238E27FC236}">
                  <a16:creationId xmlns:a16="http://schemas.microsoft.com/office/drawing/2014/main" id="{AE0F94C5-9B51-968A-065F-69C12A272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023" y="38895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Oval 160">
              <a:extLst>
                <a:ext uri="{FF2B5EF4-FFF2-40B4-BE49-F238E27FC236}">
                  <a16:creationId xmlns:a16="http://schemas.microsoft.com/office/drawing/2014/main" id="{F2E56168-787A-C763-7EE8-58607C1DD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710" y="38466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61">
              <a:extLst>
                <a:ext uri="{FF2B5EF4-FFF2-40B4-BE49-F238E27FC236}">
                  <a16:creationId xmlns:a16="http://schemas.microsoft.com/office/drawing/2014/main" id="{E85148D6-78D8-B540-FD35-FDD9F2737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635" y="38038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62">
              <a:extLst>
                <a:ext uri="{FF2B5EF4-FFF2-40B4-BE49-F238E27FC236}">
                  <a16:creationId xmlns:a16="http://schemas.microsoft.com/office/drawing/2014/main" id="{8C435BAF-B48E-B3B6-3839-F9B9D5620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298" y="37625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Oval 163">
              <a:extLst>
                <a:ext uri="{FF2B5EF4-FFF2-40B4-BE49-F238E27FC236}">
                  <a16:creationId xmlns:a16="http://schemas.microsoft.com/office/drawing/2014/main" id="{2990BB5F-5D38-1701-F431-5518DAC51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435" y="37196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Oval 164">
              <a:extLst>
                <a:ext uri="{FF2B5EF4-FFF2-40B4-BE49-F238E27FC236}">
                  <a16:creationId xmlns:a16="http://schemas.microsoft.com/office/drawing/2014/main" id="{BF5D6F2C-9EBD-3F7A-11FA-FB23B1C82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523" y="36783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Oval 165">
              <a:extLst>
                <a:ext uri="{FF2B5EF4-FFF2-40B4-BE49-F238E27FC236}">
                  <a16:creationId xmlns:a16="http://schemas.microsoft.com/office/drawing/2014/main" id="{0DA14431-B9BA-F0C4-B20A-1AE2293EB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610" y="36355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Oval 166">
              <a:extLst>
                <a:ext uri="{FF2B5EF4-FFF2-40B4-BE49-F238E27FC236}">
                  <a16:creationId xmlns:a16="http://schemas.microsoft.com/office/drawing/2014/main" id="{53595D62-C0F5-4D1B-8074-9BB0CDC03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435" y="35926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Oval 167">
              <a:extLst>
                <a:ext uri="{FF2B5EF4-FFF2-40B4-BE49-F238E27FC236}">
                  <a16:creationId xmlns:a16="http://schemas.microsoft.com/office/drawing/2014/main" id="{A0696F81-FA87-3F0A-4171-68D7AAF5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635" y="35513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Oval 168">
              <a:extLst>
                <a:ext uri="{FF2B5EF4-FFF2-40B4-BE49-F238E27FC236}">
                  <a16:creationId xmlns:a16="http://schemas.microsoft.com/office/drawing/2014/main" id="{7569FF51-C6DC-B8A7-A51B-657FB2C8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910" y="35101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Oval 169">
              <a:extLst>
                <a:ext uri="{FF2B5EF4-FFF2-40B4-BE49-F238E27FC236}">
                  <a16:creationId xmlns:a16="http://schemas.microsoft.com/office/drawing/2014/main" id="{0175CEBC-28F2-61E7-0126-A407AC28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098" y="34672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Oval 170">
              <a:extLst>
                <a:ext uri="{FF2B5EF4-FFF2-40B4-BE49-F238E27FC236}">
                  <a16:creationId xmlns:a16="http://schemas.microsoft.com/office/drawing/2014/main" id="{4829E351-F5B6-9491-01F3-58ECF2D5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748" y="34243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Oval 171">
              <a:extLst>
                <a:ext uri="{FF2B5EF4-FFF2-40B4-BE49-F238E27FC236}">
                  <a16:creationId xmlns:a16="http://schemas.microsoft.com/office/drawing/2014/main" id="{9C3E2CA7-5796-6DBA-8C98-34DB4F0F7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3073" y="33831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Oval 172">
              <a:extLst>
                <a:ext uri="{FF2B5EF4-FFF2-40B4-BE49-F238E27FC236}">
                  <a16:creationId xmlns:a16="http://schemas.microsoft.com/office/drawing/2014/main" id="{E13CF70B-569A-14F4-8C22-C9E46AC2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273" y="33402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Oval 173">
              <a:extLst>
                <a:ext uri="{FF2B5EF4-FFF2-40B4-BE49-F238E27FC236}">
                  <a16:creationId xmlns:a16="http://schemas.microsoft.com/office/drawing/2014/main" id="{0F16DB91-94FF-4EA8-158A-0CA28DEDC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735" y="32989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Oval 174">
              <a:extLst>
                <a:ext uri="{FF2B5EF4-FFF2-40B4-BE49-F238E27FC236}">
                  <a16:creationId xmlns:a16="http://schemas.microsoft.com/office/drawing/2014/main" id="{4AD7C80A-6BDF-1E62-177F-C67E5604D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410" y="32561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Oval 175">
              <a:extLst>
                <a:ext uri="{FF2B5EF4-FFF2-40B4-BE49-F238E27FC236}">
                  <a16:creationId xmlns:a16="http://schemas.microsoft.com/office/drawing/2014/main" id="{737D77E0-566F-F185-49E6-36056A979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0" y="32132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Oval 176">
              <a:extLst>
                <a:ext uri="{FF2B5EF4-FFF2-40B4-BE49-F238E27FC236}">
                  <a16:creationId xmlns:a16="http://schemas.microsoft.com/office/drawing/2014/main" id="{D47D99AB-EB54-CDFC-5A8E-0BE1F97F0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535" y="31719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Oval 177">
              <a:extLst>
                <a:ext uri="{FF2B5EF4-FFF2-40B4-BE49-F238E27FC236}">
                  <a16:creationId xmlns:a16="http://schemas.microsoft.com/office/drawing/2014/main" id="{B6184761-D8C8-A589-5438-D1D4E9DB8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173" y="31291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4" name="Oval 178">
              <a:extLst>
                <a:ext uri="{FF2B5EF4-FFF2-40B4-BE49-F238E27FC236}">
                  <a16:creationId xmlns:a16="http://schemas.microsoft.com/office/drawing/2014/main" id="{361CD2BC-CC9A-B8AE-F753-BE05D3614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985" y="308784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5" name="Oval 179">
              <a:extLst>
                <a:ext uri="{FF2B5EF4-FFF2-40B4-BE49-F238E27FC236}">
                  <a16:creationId xmlns:a16="http://schemas.microsoft.com/office/drawing/2014/main" id="{C0FCE7A6-C36A-158B-175E-D9A09367F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948" y="30449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6" name="Oval 180">
              <a:extLst>
                <a:ext uri="{FF2B5EF4-FFF2-40B4-BE49-F238E27FC236}">
                  <a16:creationId xmlns:a16="http://schemas.microsoft.com/office/drawing/2014/main" id="{9B743678-462B-0CA7-9612-C0D48AC4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760" y="30021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7" name="Oval 181">
              <a:extLst>
                <a:ext uri="{FF2B5EF4-FFF2-40B4-BE49-F238E27FC236}">
                  <a16:creationId xmlns:a16="http://schemas.microsoft.com/office/drawing/2014/main" id="{42D375A7-8F66-B329-EF89-FA174537A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035" y="296084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8" name="Oval 182">
              <a:extLst>
                <a:ext uri="{FF2B5EF4-FFF2-40B4-BE49-F238E27FC236}">
                  <a16:creationId xmlns:a16="http://schemas.microsoft.com/office/drawing/2014/main" id="{67D2C794-EE37-6953-A82E-D67B2FC84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698" y="29195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9" name="Oval 183">
              <a:extLst>
                <a:ext uri="{FF2B5EF4-FFF2-40B4-BE49-F238E27FC236}">
                  <a16:creationId xmlns:a16="http://schemas.microsoft.com/office/drawing/2014/main" id="{B8E8CB8D-2CC2-4451-19AA-69B2C1EB0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198" y="28751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0" name="Oval 184">
              <a:extLst>
                <a:ext uri="{FF2B5EF4-FFF2-40B4-BE49-F238E27FC236}">
                  <a16:creationId xmlns:a16="http://schemas.microsoft.com/office/drawing/2014/main" id="{5F376225-7DAB-BE39-2AB4-13A4D5B6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923" y="28338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1" name="Oval 185">
              <a:extLst>
                <a:ext uri="{FF2B5EF4-FFF2-40B4-BE49-F238E27FC236}">
                  <a16:creationId xmlns:a16="http://schemas.microsoft.com/office/drawing/2014/main" id="{DB14E2AA-FAA9-64C3-817C-2975CCDD3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510" y="27925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2" name="Oval 186">
              <a:extLst>
                <a:ext uri="{FF2B5EF4-FFF2-40B4-BE49-F238E27FC236}">
                  <a16:creationId xmlns:a16="http://schemas.microsoft.com/office/drawing/2014/main" id="{3998E737-0EC7-82F1-E99C-38337D5B4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423" y="27497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3" name="Oval 187">
              <a:extLst>
                <a:ext uri="{FF2B5EF4-FFF2-40B4-BE49-F238E27FC236}">
                  <a16:creationId xmlns:a16="http://schemas.microsoft.com/office/drawing/2014/main" id="{0C53C1B1-1DD7-36BA-71EC-258EFFEE4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685" y="27068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4" name="Oval 188">
              <a:extLst>
                <a:ext uri="{FF2B5EF4-FFF2-40B4-BE49-F238E27FC236}">
                  <a16:creationId xmlns:a16="http://schemas.microsoft.com/office/drawing/2014/main" id="{985A43B6-896E-8514-50E9-1050CA02D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673" y="26655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5" name="Oval 189">
              <a:extLst>
                <a:ext uri="{FF2B5EF4-FFF2-40B4-BE49-F238E27FC236}">
                  <a16:creationId xmlns:a16="http://schemas.microsoft.com/office/drawing/2014/main" id="{0065AB60-0068-DFCB-4EA2-BA23D9D80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423" y="26227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6" name="Oval 190">
              <a:extLst>
                <a:ext uri="{FF2B5EF4-FFF2-40B4-BE49-F238E27FC236}">
                  <a16:creationId xmlns:a16="http://schemas.microsoft.com/office/drawing/2014/main" id="{689D1FBB-6F77-FB51-3914-AF704A180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623" y="25814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7" name="Oval 191">
              <a:extLst>
                <a:ext uri="{FF2B5EF4-FFF2-40B4-BE49-F238E27FC236}">
                  <a16:creationId xmlns:a16="http://schemas.microsoft.com/office/drawing/2014/main" id="{352A0E8B-7BBD-3B34-0ADA-F21C138EE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173" y="254015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8" name="Oval 192">
              <a:extLst>
                <a:ext uri="{FF2B5EF4-FFF2-40B4-BE49-F238E27FC236}">
                  <a16:creationId xmlns:a16="http://schemas.microsoft.com/office/drawing/2014/main" id="{E3C52835-C1D6-D118-1EAA-9844A911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360" y="24957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9" name="Oval 193">
              <a:extLst>
                <a:ext uri="{FF2B5EF4-FFF2-40B4-BE49-F238E27FC236}">
                  <a16:creationId xmlns:a16="http://schemas.microsoft.com/office/drawing/2014/main" id="{F465129C-F1CF-CB60-99B4-F1C351B99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548" y="24544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0" name="Oval 194">
              <a:extLst>
                <a:ext uri="{FF2B5EF4-FFF2-40B4-BE49-F238E27FC236}">
                  <a16:creationId xmlns:a16="http://schemas.microsoft.com/office/drawing/2014/main" id="{6B53D9BE-A5A3-A8DD-AC56-D11DAF2A2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173" y="24131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1" name="Oval 195">
              <a:extLst>
                <a:ext uri="{FF2B5EF4-FFF2-40B4-BE49-F238E27FC236}">
                  <a16:creationId xmlns:a16="http://schemas.microsoft.com/office/drawing/2014/main" id="{F90A49C5-8531-2594-B533-129B548FC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423" y="23702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2" name="Oval 196">
              <a:extLst>
                <a:ext uri="{FF2B5EF4-FFF2-40B4-BE49-F238E27FC236}">
                  <a16:creationId xmlns:a16="http://schemas.microsoft.com/office/drawing/2014/main" id="{2F731455-6AFF-DF0E-8A22-34998D45E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560" y="23274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3" name="Oval 197">
              <a:extLst>
                <a:ext uri="{FF2B5EF4-FFF2-40B4-BE49-F238E27FC236}">
                  <a16:creationId xmlns:a16="http://schemas.microsoft.com/office/drawing/2014/main" id="{B7625BC4-EB65-AE1A-26F7-BCE264D16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760" y="22861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4" name="Oval 198">
              <a:extLst>
                <a:ext uri="{FF2B5EF4-FFF2-40B4-BE49-F238E27FC236}">
                  <a16:creationId xmlns:a16="http://schemas.microsoft.com/office/drawing/2014/main" id="{62E3DADC-7EF5-AA92-5D0E-390493EE1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023" y="22432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5" name="Oval 199">
              <a:extLst>
                <a:ext uri="{FF2B5EF4-FFF2-40B4-BE49-F238E27FC236}">
                  <a16:creationId xmlns:a16="http://schemas.microsoft.com/office/drawing/2014/main" id="{77D41937-41D5-1836-3306-20EB2A7D3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498" y="22020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6" name="Oval 200">
              <a:extLst>
                <a:ext uri="{FF2B5EF4-FFF2-40B4-BE49-F238E27FC236}">
                  <a16:creationId xmlns:a16="http://schemas.microsoft.com/office/drawing/2014/main" id="{F7ADF5F7-9F9A-C215-189B-D36D8A19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635" y="21591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7" name="Oval 201">
              <a:extLst>
                <a:ext uri="{FF2B5EF4-FFF2-40B4-BE49-F238E27FC236}">
                  <a16:creationId xmlns:a16="http://schemas.microsoft.com/office/drawing/2014/main" id="{091382F3-AD29-0B3C-C2CA-818A5D762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885" y="21162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" name="Oval 202">
              <a:extLst>
                <a:ext uri="{FF2B5EF4-FFF2-40B4-BE49-F238E27FC236}">
                  <a16:creationId xmlns:a16="http://schemas.microsoft.com/office/drawing/2014/main" id="{74D0B793-A1E6-DB0B-F9ED-F0321DB78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848" y="20750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9" name="Oval 203">
              <a:extLst>
                <a:ext uri="{FF2B5EF4-FFF2-40B4-BE49-F238E27FC236}">
                  <a16:creationId xmlns:a16="http://schemas.microsoft.com/office/drawing/2014/main" id="{D75270B1-03E0-39E2-02FD-46A5536F8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35" y="20321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0" name="Oval 204">
              <a:extLst>
                <a:ext uri="{FF2B5EF4-FFF2-40B4-BE49-F238E27FC236}">
                  <a16:creationId xmlns:a16="http://schemas.microsoft.com/office/drawing/2014/main" id="{98414EDE-AE38-7212-E4E3-C6B234AC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873" y="19908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06">
              <a:extLst>
                <a:ext uri="{FF2B5EF4-FFF2-40B4-BE49-F238E27FC236}">
                  <a16:creationId xmlns:a16="http://schemas.microsoft.com/office/drawing/2014/main" id="{1CBA1EA6-53F4-C6E0-0A1B-B00F950D8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985" y="19480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207">
              <a:extLst>
                <a:ext uri="{FF2B5EF4-FFF2-40B4-BE49-F238E27FC236}">
                  <a16:creationId xmlns:a16="http://schemas.microsoft.com/office/drawing/2014/main" id="{57DF9812-E6F1-329E-0C72-54188A9BA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523" y="19051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208">
              <a:extLst>
                <a:ext uri="{FF2B5EF4-FFF2-40B4-BE49-F238E27FC236}">
                  <a16:creationId xmlns:a16="http://schemas.microsoft.com/office/drawing/2014/main" id="{7E3F9FC1-7E3D-8DEB-FD26-62E28F6DB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0423" y="18638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09">
              <a:extLst>
                <a:ext uri="{FF2B5EF4-FFF2-40B4-BE49-F238E27FC236}">
                  <a16:creationId xmlns:a16="http://schemas.microsoft.com/office/drawing/2014/main" id="{0F1B9453-BE88-6CEF-0377-A4975F65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198" y="18226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210">
              <a:extLst>
                <a:ext uri="{FF2B5EF4-FFF2-40B4-BE49-F238E27FC236}">
                  <a16:creationId xmlns:a16="http://schemas.microsoft.com/office/drawing/2014/main" id="{B0E7DA29-2A29-8BAF-E216-29BA40916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523" y="17797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211">
              <a:extLst>
                <a:ext uri="{FF2B5EF4-FFF2-40B4-BE49-F238E27FC236}">
                  <a16:creationId xmlns:a16="http://schemas.microsoft.com/office/drawing/2014/main" id="{0F60EA69-6929-D719-1FC9-5E8110E7F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598" y="17368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212">
              <a:extLst>
                <a:ext uri="{FF2B5EF4-FFF2-40B4-BE49-F238E27FC236}">
                  <a16:creationId xmlns:a16="http://schemas.microsoft.com/office/drawing/2014/main" id="{F528A572-8DBA-F852-C73C-0822AFA81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023" y="16956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213">
              <a:extLst>
                <a:ext uri="{FF2B5EF4-FFF2-40B4-BE49-F238E27FC236}">
                  <a16:creationId xmlns:a16="http://schemas.microsoft.com/office/drawing/2014/main" id="{5600491B-5409-7E63-BD0D-4B2FAFADB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6527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214">
              <a:extLst>
                <a:ext uri="{FF2B5EF4-FFF2-40B4-BE49-F238E27FC236}">
                  <a16:creationId xmlns:a16="http://schemas.microsoft.com/office/drawing/2014/main" id="{4B85F3CC-F8F3-E423-3B4A-409359287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598" y="16114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215">
              <a:extLst>
                <a:ext uri="{FF2B5EF4-FFF2-40B4-BE49-F238E27FC236}">
                  <a16:creationId xmlns:a16="http://schemas.microsoft.com/office/drawing/2014/main" id="{7A438C53-2ED7-4E5A-A448-279F1CFC4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7360" y="15686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216">
              <a:extLst>
                <a:ext uri="{FF2B5EF4-FFF2-40B4-BE49-F238E27FC236}">
                  <a16:creationId xmlns:a16="http://schemas.microsoft.com/office/drawing/2014/main" id="{7993A5C4-75C5-36AA-71FA-C5C7A1206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5257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7">
              <a:extLst>
                <a:ext uri="{FF2B5EF4-FFF2-40B4-BE49-F238E27FC236}">
                  <a16:creationId xmlns:a16="http://schemas.microsoft.com/office/drawing/2014/main" id="{12D52EC3-FF5A-D3B6-1FFD-B787DC37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435" y="14844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218">
              <a:extLst>
                <a:ext uri="{FF2B5EF4-FFF2-40B4-BE49-F238E27FC236}">
                  <a16:creationId xmlns:a16="http://schemas.microsoft.com/office/drawing/2014/main" id="{CC2C9057-F974-FF4E-B41D-E64BE051B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185" y="14431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219">
              <a:extLst>
                <a:ext uri="{FF2B5EF4-FFF2-40B4-BE49-F238E27FC236}">
                  <a16:creationId xmlns:a16="http://schemas.microsoft.com/office/drawing/2014/main" id="{03348B2A-D17D-7C66-8458-6F2D0643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3987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9452D21E-86C8-0754-13DB-2039CCA88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5185" y="13574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D02A773E-2207-2153-8FA7-03B566E85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535" y="13161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9C0670AC-AE8E-D9E5-7E4B-B046FCA5C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2733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7AF0F2F5-5BE8-73B4-380E-748739E3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10" y="12320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92CE9262-CAB6-CB21-17D0-59735EC64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710" y="11876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36AAB5C1-9535-BBF3-9CA6-E108E93D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1463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785B6011-C04F-8CEB-FC66-F6202177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10" y="11050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27">
              <a:extLst>
                <a:ext uri="{FF2B5EF4-FFF2-40B4-BE49-F238E27FC236}">
                  <a16:creationId xmlns:a16="http://schemas.microsoft.com/office/drawing/2014/main" id="{88FBC2DE-7C54-39AD-3E54-4A90D31EB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085" y="10621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28">
              <a:extLst>
                <a:ext uri="{FF2B5EF4-FFF2-40B4-BE49-F238E27FC236}">
                  <a16:creationId xmlns:a16="http://schemas.microsoft.com/office/drawing/2014/main" id="{D6CCD9E6-B01F-9646-2FA3-0864B695A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10193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229">
              <a:extLst>
                <a:ext uri="{FF2B5EF4-FFF2-40B4-BE49-F238E27FC236}">
                  <a16:creationId xmlns:a16="http://schemas.microsoft.com/office/drawing/2014/main" id="{47300595-6F18-E77D-8ABB-187A8F324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010" y="9780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30">
              <a:extLst>
                <a:ext uri="{FF2B5EF4-FFF2-40B4-BE49-F238E27FC236}">
                  <a16:creationId xmlns:a16="http://schemas.microsoft.com/office/drawing/2014/main" id="{3B137C5E-D70F-8F98-7E6E-F16A3F126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023" y="9351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31">
              <a:extLst>
                <a:ext uri="{FF2B5EF4-FFF2-40B4-BE49-F238E27FC236}">
                  <a16:creationId xmlns:a16="http://schemas.microsoft.com/office/drawing/2014/main" id="{3E8573A2-21D3-5DED-51D9-13E89D5C7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110" y="8939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32">
              <a:extLst>
                <a:ext uri="{FF2B5EF4-FFF2-40B4-BE49-F238E27FC236}">
                  <a16:creationId xmlns:a16="http://schemas.microsoft.com/office/drawing/2014/main" id="{BA20C060-AA40-7253-055F-36BFBB922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248" y="8510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233">
              <a:extLst>
                <a:ext uri="{FF2B5EF4-FFF2-40B4-BE49-F238E27FC236}">
                  <a16:creationId xmlns:a16="http://schemas.microsoft.com/office/drawing/2014/main" id="{5D901588-95DF-C7E7-E888-79EB744CB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798" y="8081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34">
              <a:extLst>
                <a:ext uri="{FF2B5EF4-FFF2-40B4-BE49-F238E27FC236}">
                  <a16:creationId xmlns:a16="http://schemas.microsoft.com/office/drawing/2014/main" id="{DAC28135-327C-F397-7289-4E9B349A7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1997" y="792315"/>
              <a:ext cx="199072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35">
              <a:extLst>
                <a:ext uri="{FF2B5EF4-FFF2-40B4-BE49-F238E27FC236}">
                  <a16:creationId xmlns:a16="http://schemas.microsoft.com/office/drawing/2014/main" id="{AF8203FC-B9BD-E3D9-823A-901ED4185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2723" y="782483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236">
              <a:extLst>
                <a:ext uri="{FF2B5EF4-FFF2-40B4-BE49-F238E27FC236}">
                  <a16:creationId xmlns:a16="http://schemas.microsoft.com/office/drawing/2014/main" id="{76C221D6-913C-4821-BAE7-88D424B8D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1997" y="792315"/>
              <a:ext cx="0" cy="485140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249">
              <a:extLst>
                <a:ext uri="{FF2B5EF4-FFF2-40B4-BE49-F238E27FC236}">
                  <a16:creationId xmlns:a16="http://schemas.microsoft.com/office/drawing/2014/main" id="{02BD531F-F4F8-90DE-BA33-292B57A27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1997" y="5643715"/>
              <a:ext cx="1990725" cy="0"/>
            </a:xfrm>
            <a:prstGeom prst="lin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Line 254">
              <a:extLst>
                <a:ext uri="{FF2B5EF4-FFF2-40B4-BE49-F238E27FC236}">
                  <a16:creationId xmlns:a16="http://schemas.microsoft.com/office/drawing/2014/main" id="{ED26C66F-9734-B7DA-7E84-6649EB0E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2485" y="564371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Line 255">
              <a:extLst>
                <a:ext uri="{FF2B5EF4-FFF2-40B4-BE49-F238E27FC236}">
                  <a16:creationId xmlns:a16="http://schemas.microsoft.com/office/drawing/2014/main" id="{30735C7F-7667-0239-1314-244172C23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6510" y="564371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Line 256">
              <a:extLst>
                <a:ext uri="{FF2B5EF4-FFF2-40B4-BE49-F238E27FC236}">
                  <a16:creationId xmlns:a16="http://schemas.microsoft.com/office/drawing/2014/main" id="{D6967121-8516-AF3A-54FE-1F35E2BB1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7360" y="564371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257">
              <a:extLst>
                <a:ext uri="{FF2B5EF4-FFF2-40B4-BE49-F238E27FC236}">
                  <a16:creationId xmlns:a16="http://schemas.microsoft.com/office/drawing/2014/main" id="{976355BC-78E6-D735-F571-45C820923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9798" y="564371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265">
              <a:extLst>
                <a:ext uri="{FF2B5EF4-FFF2-40B4-BE49-F238E27FC236}">
                  <a16:creationId xmlns:a16="http://schemas.microsoft.com/office/drawing/2014/main" id="{93A267BA-5D4E-5A4E-3334-90E084B46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697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46" name="Rectangle 266">
              <a:extLst>
                <a:ext uri="{FF2B5EF4-FFF2-40B4-BE49-F238E27FC236}">
                  <a16:creationId xmlns:a16="http://schemas.microsoft.com/office/drawing/2014/main" id="{F8E018EC-82AC-F33B-2E46-E14BE43A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135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47" name="Rectangle 267">
              <a:extLst>
                <a:ext uri="{FF2B5EF4-FFF2-40B4-BE49-F238E27FC236}">
                  <a16:creationId xmlns:a16="http://schemas.microsoft.com/office/drawing/2014/main" id="{30955EB5-91FA-C8E6-07FA-76B78FC97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8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8" name="Rectangle 268">
              <a:extLst>
                <a:ext uri="{FF2B5EF4-FFF2-40B4-BE49-F238E27FC236}">
                  <a16:creationId xmlns:a16="http://schemas.microsoft.com/office/drawing/2014/main" id="{700569C2-6F63-EFA2-C265-C3E8CD987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335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3" name="Rectangle 288">
              <a:extLst>
                <a:ext uri="{FF2B5EF4-FFF2-40B4-BE49-F238E27FC236}">
                  <a16:creationId xmlns:a16="http://schemas.microsoft.com/office/drawing/2014/main" id="{962C61A8-04D7-5619-A65D-883949857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013" y="5465915"/>
              <a:ext cx="334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4" name="Rectangle 289">
              <a:extLst>
                <a:ext uri="{FF2B5EF4-FFF2-40B4-BE49-F238E27FC236}">
                  <a16:creationId xmlns:a16="http://schemas.microsoft.com/office/drawing/2014/main" id="{3C181F1F-12D6-9B2C-8633-C100D89A9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913" y="5423053"/>
              <a:ext cx="788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5" name="Rectangle 290">
              <a:extLst>
                <a:ext uri="{FF2B5EF4-FFF2-40B4-BE49-F238E27FC236}">
                  <a16:creationId xmlns:a16="http://schemas.microsoft.com/office/drawing/2014/main" id="{25218818-C155-E66D-D86A-CF7A1CF3C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3" y="5381778"/>
              <a:ext cx="2571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6" name="Rectangle 291">
              <a:extLst>
                <a:ext uri="{FF2B5EF4-FFF2-40B4-BE49-F238E27FC236}">
                  <a16:creationId xmlns:a16="http://schemas.microsoft.com/office/drawing/2014/main" id="{07D0119F-4A96-655B-0E74-7EA75325E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26" y="5337328"/>
              <a:ext cx="3381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7" name="Rectangle 292">
              <a:extLst>
                <a:ext uri="{FF2B5EF4-FFF2-40B4-BE49-F238E27FC236}">
                  <a16:creationId xmlns:a16="http://schemas.microsoft.com/office/drawing/2014/main" id="{16880DA6-3D6E-C423-231E-730199E96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8" y="5296053"/>
              <a:ext cx="544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8" name="Rectangle 293">
              <a:extLst>
                <a:ext uri="{FF2B5EF4-FFF2-40B4-BE49-F238E27FC236}">
                  <a16:creationId xmlns:a16="http://schemas.microsoft.com/office/drawing/2014/main" id="{428F26D0-04CF-F23B-F959-3D56045CA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3" y="5254778"/>
              <a:ext cx="258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9" name="Rectangle 294">
              <a:extLst>
                <a:ext uri="{FF2B5EF4-FFF2-40B4-BE49-F238E27FC236}">
                  <a16:creationId xmlns:a16="http://schemas.microsoft.com/office/drawing/2014/main" id="{7040FD8D-3C75-1ED2-A739-7C33A9987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838" y="5211915"/>
              <a:ext cx="339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0" name="Rectangle 295">
              <a:extLst>
                <a:ext uri="{FF2B5EF4-FFF2-40B4-BE49-F238E27FC236}">
                  <a16:creationId xmlns:a16="http://schemas.microsoft.com/office/drawing/2014/main" id="{45F6D429-2563-E895-0845-DB16BAED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813" y="5170640"/>
              <a:ext cx="6175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1" name="Rectangle 296">
              <a:extLst>
                <a:ext uri="{FF2B5EF4-FFF2-40B4-BE49-F238E27FC236}">
                  <a16:creationId xmlns:a16="http://schemas.microsoft.com/office/drawing/2014/main" id="{89701C51-2C53-A4AD-5407-D27EAAB1D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26" y="5127778"/>
              <a:ext cx="255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Rectangle 297">
              <a:extLst>
                <a:ext uri="{FF2B5EF4-FFF2-40B4-BE49-F238E27FC236}">
                  <a16:creationId xmlns:a16="http://schemas.microsoft.com/office/drawing/2014/main" id="{5D0ADAAF-9050-39D6-9566-B400D66D0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663" y="5084915"/>
              <a:ext cx="981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Rectangle 298">
              <a:extLst>
                <a:ext uri="{FF2B5EF4-FFF2-40B4-BE49-F238E27FC236}">
                  <a16:creationId xmlns:a16="http://schemas.microsoft.com/office/drawing/2014/main" id="{0272A3A5-6F34-4399-3815-191D1D4F2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201" y="5043640"/>
              <a:ext cx="547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Rectangle 299">
              <a:extLst>
                <a:ext uri="{FF2B5EF4-FFF2-40B4-BE49-F238E27FC236}">
                  <a16:creationId xmlns:a16="http://schemas.microsoft.com/office/drawing/2014/main" id="{87CB99AB-89DA-1477-0FD3-9DC983D1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2363" y="5002365"/>
              <a:ext cx="2635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Rectangle 300">
              <a:extLst>
                <a:ext uri="{FF2B5EF4-FFF2-40B4-BE49-F238E27FC236}">
                  <a16:creationId xmlns:a16="http://schemas.microsoft.com/office/drawing/2014/main" id="{4E8256A6-AE02-7186-8E8A-A197AC9F4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076" y="4957915"/>
              <a:ext cx="346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6" name="Rectangle 301">
              <a:extLst>
                <a:ext uri="{FF2B5EF4-FFF2-40B4-BE49-F238E27FC236}">
                  <a16:creationId xmlns:a16="http://schemas.microsoft.com/office/drawing/2014/main" id="{ABFAFF07-45CA-92F8-0A27-9FC46C07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8" y="4916640"/>
              <a:ext cx="547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7" name="Rectangle 302">
              <a:extLst>
                <a:ext uri="{FF2B5EF4-FFF2-40B4-BE49-F238E27FC236}">
                  <a16:creationId xmlns:a16="http://schemas.microsoft.com/office/drawing/2014/main" id="{83B8EB46-B149-7E18-7132-35F608F21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751" y="4875365"/>
              <a:ext cx="482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8" name="Rectangle 303">
              <a:extLst>
                <a:ext uri="{FF2B5EF4-FFF2-40B4-BE49-F238E27FC236}">
                  <a16:creationId xmlns:a16="http://schemas.microsoft.com/office/drawing/2014/main" id="{8E0E4AEE-4E71-F88B-58FC-A606B82B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076" y="4832503"/>
              <a:ext cx="9763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9" name="Rectangle 304">
              <a:extLst>
                <a:ext uri="{FF2B5EF4-FFF2-40B4-BE49-F238E27FC236}">
                  <a16:creationId xmlns:a16="http://schemas.microsoft.com/office/drawing/2014/main" id="{B91A7A80-7C74-3A64-EC29-4A83562BE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8" y="4789640"/>
              <a:ext cx="536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0" name="Rectangle 305">
              <a:extLst>
                <a:ext uri="{FF2B5EF4-FFF2-40B4-BE49-F238E27FC236}">
                  <a16:creationId xmlns:a16="http://schemas.microsoft.com/office/drawing/2014/main" id="{3D81473A-EA8C-B943-349A-437F8F9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101" y="4748365"/>
              <a:ext cx="447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1" name="Rectangle 306">
              <a:extLst>
                <a:ext uri="{FF2B5EF4-FFF2-40B4-BE49-F238E27FC236}">
                  <a16:creationId xmlns:a16="http://schemas.microsoft.com/office/drawing/2014/main" id="{3968F98E-6AFC-37FD-1AB8-330D13C22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663" y="4705503"/>
              <a:ext cx="344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2" name="Rectangle 307">
              <a:extLst>
                <a:ext uri="{FF2B5EF4-FFF2-40B4-BE49-F238E27FC236}">
                  <a16:creationId xmlns:a16="http://schemas.microsoft.com/office/drawing/2014/main" id="{3E726FDD-E9C2-F583-67C0-3CF66F4A9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76" y="4664228"/>
              <a:ext cx="315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Rectangle 308">
              <a:extLst>
                <a:ext uri="{FF2B5EF4-FFF2-40B4-BE49-F238E27FC236}">
                  <a16:creationId xmlns:a16="http://schemas.microsoft.com/office/drawing/2014/main" id="{4CF4EB0B-2B97-736E-42A1-2AD0FC16B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488" y="4622953"/>
              <a:ext cx="3349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Rectangle 309">
              <a:extLst>
                <a:ext uri="{FF2B5EF4-FFF2-40B4-BE49-F238E27FC236}">
                  <a16:creationId xmlns:a16="http://schemas.microsoft.com/office/drawing/2014/main" id="{B1C7E91E-59F0-CDBD-F79D-82783F39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838" y="4578503"/>
              <a:ext cx="341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5" name="Rectangle 310">
              <a:extLst>
                <a:ext uri="{FF2B5EF4-FFF2-40B4-BE49-F238E27FC236}">
                  <a16:creationId xmlns:a16="http://schemas.microsoft.com/office/drawing/2014/main" id="{0240ECDB-B2CC-2755-C257-D5A5F2C63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38" y="4537228"/>
              <a:ext cx="1233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6" name="Rectangle 311">
              <a:extLst>
                <a:ext uri="{FF2B5EF4-FFF2-40B4-BE49-F238E27FC236}">
                  <a16:creationId xmlns:a16="http://schemas.microsoft.com/office/drawing/2014/main" id="{571CBBF5-03B3-FE04-3393-43D2EE95B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26" y="4495953"/>
              <a:ext cx="366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7" name="Rectangle 312">
              <a:extLst>
                <a:ext uri="{FF2B5EF4-FFF2-40B4-BE49-F238E27FC236}">
                  <a16:creationId xmlns:a16="http://schemas.microsoft.com/office/drawing/2014/main" id="{97F5CB28-3A8F-2DA0-758E-D6E01CB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013" y="4453090"/>
              <a:ext cx="9620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8" name="Rectangle 313">
              <a:extLst>
                <a:ext uri="{FF2B5EF4-FFF2-40B4-BE49-F238E27FC236}">
                  <a16:creationId xmlns:a16="http://schemas.microsoft.com/office/drawing/2014/main" id="{9F462D70-725B-8E52-727D-7F7CD3776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313" y="4410228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9" name="Rectangle 314">
              <a:extLst>
                <a:ext uri="{FF2B5EF4-FFF2-40B4-BE49-F238E27FC236}">
                  <a16:creationId xmlns:a16="http://schemas.microsoft.com/office/drawing/2014/main" id="{F618BE47-4B3B-13F4-35D1-7178313E1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88" y="4367365"/>
              <a:ext cx="3619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0" name="Rectangle 315">
              <a:extLst>
                <a:ext uri="{FF2B5EF4-FFF2-40B4-BE49-F238E27FC236}">
                  <a16:creationId xmlns:a16="http://schemas.microsoft.com/office/drawing/2014/main" id="{3ADBE6E8-2EE9-B2AF-017A-EA7635B3F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601" y="4326090"/>
              <a:ext cx="958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1" name="Rectangle 316">
              <a:extLst>
                <a:ext uri="{FF2B5EF4-FFF2-40B4-BE49-F238E27FC236}">
                  <a16:creationId xmlns:a16="http://schemas.microsoft.com/office/drawing/2014/main" id="{EF2D0784-AD37-80AB-4FD3-07787146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8" y="4284815"/>
              <a:ext cx="10112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2" name="Rectangle 317">
              <a:extLst>
                <a:ext uri="{FF2B5EF4-FFF2-40B4-BE49-F238E27FC236}">
                  <a16:creationId xmlns:a16="http://schemas.microsoft.com/office/drawing/2014/main" id="{BFBC723F-3969-4DF1-EE4F-C565C24A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38" y="4241953"/>
              <a:ext cx="422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3" name="Rectangle 318">
              <a:extLst>
                <a:ext uri="{FF2B5EF4-FFF2-40B4-BE49-F238E27FC236}">
                  <a16:creationId xmlns:a16="http://schemas.microsoft.com/office/drawing/2014/main" id="{35427D0F-DFA3-679E-6296-6EE747CB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51" y="4199090"/>
              <a:ext cx="290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4" name="Rectangle 319">
              <a:extLst>
                <a:ext uri="{FF2B5EF4-FFF2-40B4-BE49-F238E27FC236}">
                  <a16:creationId xmlns:a16="http://schemas.microsoft.com/office/drawing/2014/main" id="{4B0F27E9-B523-9837-D58F-FDF3B1FB2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63" y="4157815"/>
              <a:ext cx="809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5" name="Rectangle 320">
              <a:extLst>
                <a:ext uri="{FF2B5EF4-FFF2-40B4-BE49-F238E27FC236}">
                  <a16:creationId xmlns:a16="http://schemas.microsoft.com/office/drawing/2014/main" id="{CFDF35FE-1765-C46B-80FE-48BDC68C7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113" y="4114953"/>
              <a:ext cx="346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6" name="Rectangle 321">
              <a:extLst>
                <a:ext uri="{FF2B5EF4-FFF2-40B4-BE49-F238E27FC236}">
                  <a16:creationId xmlns:a16="http://schemas.microsoft.com/office/drawing/2014/main" id="{AD264EA1-0107-41F5-5AD2-D7C4FBA42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26" y="4073678"/>
              <a:ext cx="9445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7" name="Rectangle 322">
              <a:extLst>
                <a:ext uri="{FF2B5EF4-FFF2-40B4-BE49-F238E27FC236}">
                  <a16:creationId xmlns:a16="http://schemas.microsoft.com/office/drawing/2014/main" id="{18806D9F-0999-49E7-BCAA-879AF7452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26" y="4030815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8" name="Rectangle 323">
              <a:extLst>
                <a:ext uri="{FF2B5EF4-FFF2-40B4-BE49-F238E27FC236}">
                  <a16:creationId xmlns:a16="http://schemas.microsoft.com/office/drawing/2014/main" id="{721E7283-DBE2-2D7E-AACB-BA00F7652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63" y="3987953"/>
              <a:ext cx="346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9" name="Rectangle 324">
              <a:extLst>
                <a:ext uri="{FF2B5EF4-FFF2-40B4-BE49-F238E27FC236}">
                  <a16:creationId xmlns:a16="http://schemas.microsoft.com/office/drawing/2014/main" id="{0FF91AD6-BE27-A4F9-80EA-0A908E2C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3" y="3946678"/>
              <a:ext cx="941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0" name="Rectangle 325">
              <a:extLst>
                <a:ext uri="{FF2B5EF4-FFF2-40B4-BE49-F238E27FC236}">
                  <a16:creationId xmlns:a16="http://schemas.microsoft.com/office/drawing/2014/main" id="{26869BB8-7077-A0B4-561E-3F7CC51A2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26" y="3905403"/>
              <a:ext cx="3016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1" name="Rectangle 326">
              <a:extLst>
                <a:ext uri="{FF2B5EF4-FFF2-40B4-BE49-F238E27FC236}">
                  <a16:creationId xmlns:a16="http://schemas.microsoft.com/office/drawing/2014/main" id="{6D29A8A9-DAD7-6F4E-02A2-A1E10E921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751" y="3862540"/>
              <a:ext cx="425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Rectangle 327">
              <a:extLst>
                <a:ext uri="{FF2B5EF4-FFF2-40B4-BE49-F238E27FC236}">
                  <a16:creationId xmlns:a16="http://schemas.microsoft.com/office/drawing/2014/main" id="{8055A678-95CA-2BC9-0E77-5255FD8E4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213" y="3819678"/>
              <a:ext cx="277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3" name="Rectangle 328">
              <a:extLst>
                <a:ext uri="{FF2B5EF4-FFF2-40B4-BE49-F238E27FC236}">
                  <a16:creationId xmlns:a16="http://schemas.microsoft.com/office/drawing/2014/main" id="{1C40F5B7-7965-B0FA-CFA7-B98CECCB3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63" y="3778403"/>
              <a:ext cx="239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Rectangle 329">
              <a:extLst>
                <a:ext uri="{FF2B5EF4-FFF2-40B4-BE49-F238E27FC236}">
                  <a16:creationId xmlns:a16="http://schemas.microsoft.com/office/drawing/2014/main" id="{65021DBF-1B0D-E270-88E9-3FCE90D9C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26" y="3735540"/>
              <a:ext cx="474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Rectangle 330">
              <a:extLst>
                <a:ext uri="{FF2B5EF4-FFF2-40B4-BE49-F238E27FC236}">
                  <a16:creationId xmlns:a16="http://schemas.microsoft.com/office/drawing/2014/main" id="{2A466469-FFF5-EBA3-9760-881F5BACA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313" y="3694265"/>
              <a:ext cx="4572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Rectangle 331">
              <a:extLst>
                <a:ext uri="{FF2B5EF4-FFF2-40B4-BE49-F238E27FC236}">
                  <a16:creationId xmlns:a16="http://schemas.microsoft.com/office/drawing/2014/main" id="{1953E331-55DE-9E83-6A23-F164D2DAE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51" y="3651403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Rectangle 332">
              <a:extLst>
                <a:ext uri="{FF2B5EF4-FFF2-40B4-BE49-F238E27FC236}">
                  <a16:creationId xmlns:a16="http://schemas.microsoft.com/office/drawing/2014/main" id="{D2B68D73-148C-39D2-0ECF-2556B85B6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701" y="3608540"/>
              <a:ext cx="441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Rectangle 333">
              <a:extLst>
                <a:ext uri="{FF2B5EF4-FFF2-40B4-BE49-F238E27FC236}">
                  <a16:creationId xmlns:a16="http://schemas.microsoft.com/office/drawing/2014/main" id="{BDE53D27-52C8-75A7-DC84-0F056091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38" y="3567265"/>
              <a:ext cx="928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Rectangle 334">
              <a:extLst>
                <a:ext uri="{FF2B5EF4-FFF2-40B4-BE49-F238E27FC236}">
                  <a16:creationId xmlns:a16="http://schemas.microsoft.com/office/drawing/2014/main" id="{59CAB94A-460B-0615-C328-0C68D621B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013" y="3525990"/>
              <a:ext cx="300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Rectangle 335">
              <a:extLst>
                <a:ext uri="{FF2B5EF4-FFF2-40B4-BE49-F238E27FC236}">
                  <a16:creationId xmlns:a16="http://schemas.microsoft.com/office/drawing/2014/main" id="{E6DB0F45-34F0-F4F2-A39F-E5BD52DB7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951" y="3481540"/>
              <a:ext cx="717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Rectangle 336">
              <a:extLst>
                <a:ext uri="{FF2B5EF4-FFF2-40B4-BE49-F238E27FC236}">
                  <a16:creationId xmlns:a16="http://schemas.microsoft.com/office/drawing/2014/main" id="{71D05B06-0A15-C3FE-5C04-9737B57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26" y="3440265"/>
              <a:ext cx="925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Rectangle 337">
              <a:extLst>
                <a:ext uri="{FF2B5EF4-FFF2-40B4-BE49-F238E27FC236}">
                  <a16:creationId xmlns:a16="http://schemas.microsoft.com/office/drawing/2014/main" id="{B8F05113-6BB9-5222-AA98-4ED88ABD3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601" y="3397403"/>
              <a:ext cx="3127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Rectangle 338">
              <a:extLst>
                <a:ext uri="{FF2B5EF4-FFF2-40B4-BE49-F238E27FC236}">
                  <a16:creationId xmlns:a16="http://schemas.microsoft.com/office/drawing/2014/main" id="{23E2AD96-0E66-117B-512E-6B0764F29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88" y="3356128"/>
              <a:ext cx="746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Rectangle 339">
              <a:extLst>
                <a:ext uri="{FF2B5EF4-FFF2-40B4-BE49-F238E27FC236}">
                  <a16:creationId xmlns:a16="http://schemas.microsoft.com/office/drawing/2014/main" id="{54E3A15A-2731-F9FF-2234-B50B092B6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3001" y="3314853"/>
              <a:ext cx="920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Rectangle 340">
              <a:extLst>
                <a:ext uri="{FF2B5EF4-FFF2-40B4-BE49-F238E27FC236}">
                  <a16:creationId xmlns:a16="http://schemas.microsoft.com/office/drawing/2014/main" id="{BCB1F930-8947-D1C1-D814-C3760A1C7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38" y="3270403"/>
              <a:ext cx="5746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Rectangle 341">
              <a:extLst>
                <a:ext uri="{FF2B5EF4-FFF2-40B4-BE49-F238E27FC236}">
                  <a16:creationId xmlns:a16="http://schemas.microsoft.com/office/drawing/2014/main" id="{FBCEDA2A-1361-932E-3764-E8243D33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38" y="3229128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Rectangle 342">
              <a:extLst>
                <a:ext uri="{FF2B5EF4-FFF2-40B4-BE49-F238E27FC236}">
                  <a16:creationId xmlns:a16="http://schemas.microsoft.com/office/drawing/2014/main" id="{F10924DB-F9C8-355C-BBB8-C27FE4559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76" y="3187853"/>
              <a:ext cx="736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Rectangle 343">
              <a:extLst>
                <a:ext uri="{FF2B5EF4-FFF2-40B4-BE49-F238E27FC236}">
                  <a16:creationId xmlns:a16="http://schemas.microsoft.com/office/drawing/2014/main" id="{CCAB6947-B84E-6D4D-FE4E-9EC47354E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38" y="3144990"/>
              <a:ext cx="595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Rectangle 344">
              <a:extLst>
                <a:ext uri="{FF2B5EF4-FFF2-40B4-BE49-F238E27FC236}">
                  <a16:creationId xmlns:a16="http://schemas.microsoft.com/office/drawing/2014/main" id="{1A84F976-160B-9D0B-F38C-6BB62927A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7588" y="3102128"/>
              <a:ext cx="360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Rectangle 345">
              <a:extLst>
                <a:ext uri="{FF2B5EF4-FFF2-40B4-BE49-F238E27FC236}">
                  <a16:creationId xmlns:a16="http://schemas.microsoft.com/office/drawing/2014/main" id="{3964F377-B0ED-5E6C-31EC-4B37EB4AE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51" y="3060853"/>
              <a:ext cx="754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Rectangle 346">
              <a:extLst>
                <a:ext uri="{FF2B5EF4-FFF2-40B4-BE49-F238E27FC236}">
                  <a16:creationId xmlns:a16="http://schemas.microsoft.com/office/drawing/2014/main" id="{785E1669-E0E6-C58F-437F-19A4F0D05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26" y="3017990"/>
              <a:ext cx="5556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Rectangle 347">
              <a:extLst>
                <a:ext uri="{FF2B5EF4-FFF2-40B4-BE49-F238E27FC236}">
                  <a16:creationId xmlns:a16="http://schemas.microsoft.com/office/drawing/2014/main" id="{6E3CBA2D-A88C-DE81-C7AE-F326F44C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513" y="2976715"/>
              <a:ext cx="3222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Rectangle 348">
              <a:extLst>
                <a:ext uri="{FF2B5EF4-FFF2-40B4-BE49-F238E27FC236}">
                  <a16:creationId xmlns:a16="http://schemas.microsoft.com/office/drawing/2014/main" id="{4E2CC98B-DE2A-81AE-C7D2-DF6CE899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38" y="2933853"/>
              <a:ext cx="793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Rectangle 349">
              <a:extLst>
                <a:ext uri="{FF2B5EF4-FFF2-40B4-BE49-F238E27FC236}">
                  <a16:creationId xmlns:a16="http://schemas.microsoft.com/office/drawing/2014/main" id="{80F05F21-8DF1-95AD-2D5C-DB29CB308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76" y="2890990"/>
              <a:ext cx="995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Rectangle 350">
              <a:extLst>
                <a:ext uri="{FF2B5EF4-FFF2-40B4-BE49-F238E27FC236}">
                  <a16:creationId xmlns:a16="http://schemas.microsoft.com/office/drawing/2014/main" id="{DCD08A58-C13A-8100-3EFD-415E8AD14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0288" y="2849715"/>
              <a:ext cx="341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Rectangle 351">
              <a:extLst>
                <a:ext uri="{FF2B5EF4-FFF2-40B4-BE49-F238E27FC236}">
                  <a16:creationId xmlns:a16="http://schemas.microsoft.com/office/drawing/2014/main" id="{87E25F60-6FF1-B8B7-37EB-F087422A4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526" y="2808440"/>
              <a:ext cx="8191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Rectangle 352">
              <a:extLst>
                <a:ext uri="{FF2B5EF4-FFF2-40B4-BE49-F238E27FC236}">
                  <a16:creationId xmlns:a16="http://schemas.microsoft.com/office/drawing/2014/main" id="{8CAE54DE-B2F0-8108-9134-04BC984CF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9001" y="2765578"/>
              <a:ext cx="4762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Rectangle 353">
              <a:extLst>
                <a:ext uri="{FF2B5EF4-FFF2-40B4-BE49-F238E27FC236}">
                  <a16:creationId xmlns:a16="http://schemas.microsoft.com/office/drawing/2014/main" id="{EBE48FC3-B70F-3231-EFA8-228BADC7C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26" y="2722715"/>
              <a:ext cx="269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Rectangle 354">
              <a:extLst>
                <a:ext uri="{FF2B5EF4-FFF2-40B4-BE49-F238E27FC236}">
                  <a16:creationId xmlns:a16="http://schemas.microsoft.com/office/drawing/2014/main" id="{4B7403F8-CF90-D1AF-5CC1-B1975A4D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113" y="2681440"/>
              <a:ext cx="854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Rectangle 355">
              <a:extLst>
                <a:ext uri="{FF2B5EF4-FFF2-40B4-BE49-F238E27FC236}">
                  <a16:creationId xmlns:a16="http://schemas.microsoft.com/office/drawing/2014/main" id="{F0EB56F9-087A-8931-ED79-12427CF9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63" y="2638578"/>
              <a:ext cx="923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Rectangle 356">
              <a:extLst>
                <a:ext uri="{FF2B5EF4-FFF2-40B4-BE49-F238E27FC236}">
                  <a16:creationId xmlns:a16="http://schemas.microsoft.com/office/drawing/2014/main" id="{9C63EAC9-75B2-016E-16A1-D65AC8124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813" y="2597303"/>
              <a:ext cx="3286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Rectangle 357">
              <a:extLst>
                <a:ext uri="{FF2B5EF4-FFF2-40B4-BE49-F238E27FC236}">
                  <a16:creationId xmlns:a16="http://schemas.microsoft.com/office/drawing/2014/main" id="{60FB674C-A006-BCDB-CED5-052BE7EA0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701" y="2554440"/>
              <a:ext cx="876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Rectangle 358">
              <a:extLst>
                <a:ext uri="{FF2B5EF4-FFF2-40B4-BE49-F238E27FC236}">
                  <a16:creationId xmlns:a16="http://schemas.microsoft.com/office/drawing/2014/main" id="{089E9C8A-81B6-39FF-C9FB-4C2BBCC0E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38" y="2511578"/>
              <a:ext cx="900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Rectangle 359">
              <a:extLst>
                <a:ext uri="{FF2B5EF4-FFF2-40B4-BE49-F238E27FC236}">
                  <a16:creationId xmlns:a16="http://schemas.microsoft.com/office/drawing/2014/main" id="{E6EE5689-3A24-FCB3-DACA-17C8C4EE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26" y="2470303"/>
              <a:ext cx="265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5" name="Rectangle 360">
              <a:extLst>
                <a:ext uri="{FF2B5EF4-FFF2-40B4-BE49-F238E27FC236}">
                  <a16:creationId xmlns:a16="http://schemas.microsoft.com/office/drawing/2014/main" id="{9A5E0B69-3E46-4BA1-40F9-2D6A86587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876" y="2427440"/>
              <a:ext cx="688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Rectangle 361">
              <a:extLst>
                <a:ext uri="{FF2B5EF4-FFF2-40B4-BE49-F238E27FC236}">
                  <a16:creationId xmlns:a16="http://schemas.microsoft.com/office/drawing/2014/main" id="{97538DB1-5B79-FADA-CF76-D813B97E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26" y="2386165"/>
              <a:ext cx="885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Rectangle 362">
              <a:extLst>
                <a:ext uri="{FF2B5EF4-FFF2-40B4-BE49-F238E27FC236}">
                  <a16:creationId xmlns:a16="http://schemas.microsoft.com/office/drawing/2014/main" id="{2E9F8B49-D697-7EEC-6788-9999C4065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338" y="2343303"/>
              <a:ext cx="315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Rectangle 363">
              <a:extLst>
                <a:ext uri="{FF2B5EF4-FFF2-40B4-BE49-F238E27FC236}">
                  <a16:creationId xmlns:a16="http://schemas.microsoft.com/office/drawing/2014/main" id="{528836F5-0B95-646A-F0FE-FB4A5EB43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463" y="2300440"/>
              <a:ext cx="6731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Rectangle 364">
              <a:extLst>
                <a:ext uri="{FF2B5EF4-FFF2-40B4-BE49-F238E27FC236}">
                  <a16:creationId xmlns:a16="http://schemas.microsoft.com/office/drawing/2014/main" id="{1D856241-352B-5C8E-1CCB-F15D0792E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4588" y="2259165"/>
              <a:ext cx="855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Rectangle 365">
              <a:extLst>
                <a:ext uri="{FF2B5EF4-FFF2-40B4-BE49-F238E27FC236}">
                  <a16:creationId xmlns:a16="http://schemas.microsoft.com/office/drawing/2014/main" id="{3F4C8F2A-75A0-B4F8-9F3C-E97E30F68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338" y="2217890"/>
              <a:ext cx="312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Rectangle 366">
              <a:extLst>
                <a:ext uri="{FF2B5EF4-FFF2-40B4-BE49-F238E27FC236}">
                  <a16:creationId xmlns:a16="http://schemas.microsoft.com/office/drawing/2014/main" id="{E83BE281-5A59-47BA-9189-22B3AA263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8" y="2173440"/>
              <a:ext cx="6270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Rectangle 367">
              <a:extLst>
                <a:ext uri="{FF2B5EF4-FFF2-40B4-BE49-F238E27FC236}">
                  <a16:creationId xmlns:a16="http://schemas.microsoft.com/office/drawing/2014/main" id="{61E84739-E038-CF44-7E26-0C2623849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513" y="2132165"/>
              <a:ext cx="809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Rectangle 368">
              <a:extLst>
                <a:ext uri="{FF2B5EF4-FFF2-40B4-BE49-F238E27FC236}">
                  <a16:creationId xmlns:a16="http://schemas.microsoft.com/office/drawing/2014/main" id="{00716072-1D15-DB32-B087-508F32701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101" y="2090890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Rectangle 369">
              <a:extLst>
                <a:ext uri="{FF2B5EF4-FFF2-40B4-BE49-F238E27FC236}">
                  <a16:creationId xmlns:a16="http://schemas.microsoft.com/office/drawing/2014/main" id="{1D94758F-22ED-ADA9-3DEF-FF66889A9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38" y="2048028"/>
              <a:ext cx="647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Rectangle 370">
              <a:extLst>
                <a:ext uri="{FF2B5EF4-FFF2-40B4-BE49-F238E27FC236}">
                  <a16:creationId xmlns:a16="http://schemas.microsoft.com/office/drawing/2014/main" id="{F0BAC0E6-B48F-5D9E-3790-FA2C3AD9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51" y="2006753"/>
              <a:ext cx="8191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Rectangle 371">
              <a:extLst>
                <a:ext uri="{FF2B5EF4-FFF2-40B4-BE49-F238E27FC236}">
                  <a16:creationId xmlns:a16="http://schemas.microsoft.com/office/drawing/2014/main" id="{F78D78B9-2F7F-75E5-3E5E-DBED61B0A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88" y="1963890"/>
              <a:ext cx="374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Rectangle 372">
              <a:extLst>
                <a:ext uri="{FF2B5EF4-FFF2-40B4-BE49-F238E27FC236}">
                  <a16:creationId xmlns:a16="http://schemas.microsoft.com/office/drawing/2014/main" id="{F828FF87-7B5D-2841-98BE-36634C2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226" y="1921028"/>
              <a:ext cx="635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Rectangle 373">
              <a:extLst>
                <a:ext uri="{FF2B5EF4-FFF2-40B4-BE49-F238E27FC236}">
                  <a16:creationId xmlns:a16="http://schemas.microsoft.com/office/drawing/2014/main" id="{825F6872-9A6F-E7BB-9164-575F81675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38" y="1879753"/>
              <a:ext cx="803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Rectangle 374">
              <a:extLst>
                <a:ext uri="{FF2B5EF4-FFF2-40B4-BE49-F238E27FC236}">
                  <a16:creationId xmlns:a16="http://schemas.microsoft.com/office/drawing/2014/main" id="{93CFF800-A7AE-6FF3-96AE-7EA513D8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213" y="1838478"/>
              <a:ext cx="2968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Rectangle 375">
              <a:extLst>
                <a:ext uri="{FF2B5EF4-FFF2-40B4-BE49-F238E27FC236}">
                  <a16:creationId xmlns:a16="http://schemas.microsoft.com/office/drawing/2014/main" id="{C1131CBB-A223-3060-7317-3B47D3014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401" y="1794028"/>
              <a:ext cx="620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Rectangle 376">
              <a:extLst>
                <a:ext uri="{FF2B5EF4-FFF2-40B4-BE49-F238E27FC236}">
                  <a16:creationId xmlns:a16="http://schemas.microsoft.com/office/drawing/2014/main" id="{52763904-CA76-0A0B-08B7-617A5FE9B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526" y="1752753"/>
              <a:ext cx="790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Rectangle 377">
              <a:extLst>
                <a:ext uri="{FF2B5EF4-FFF2-40B4-BE49-F238E27FC236}">
                  <a16:creationId xmlns:a16="http://schemas.microsoft.com/office/drawing/2014/main" id="{73913580-1C89-CE2E-8AE3-FCF0399B3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76" y="1711478"/>
              <a:ext cx="279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Rectangle 378">
              <a:extLst>
                <a:ext uri="{FF2B5EF4-FFF2-40B4-BE49-F238E27FC236}">
                  <a16:creationId xmlns:a16="http://schemas.microsoft.com/office/drawing/2014/main" id="{890BD7C0-96CD-A671-5F6F-E3A90FF5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88" y="1668615"/>
              <a:ext cx="6096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Rectangle 379">
              <a:extLst>
                <a:ext uri="{FF2B5EF4-FFF2-40B4-BE49-F238E27FC236}">
                  <a16:creationId xmlns:a16="http://schemas.microsoft.com/office/drawing/2014/main" id="{D995E997-2B53-340F-F348-39AE661FC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113" y="1625753"/>
              <a:ext cx="773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Rectangle 380">
              <a:extLst>
                <a:ext uri="{FF2B5EF4-FFF2-40B4-BE49-F238E27FC236}">
                  <a16:creationId xmlns:a16="http://schemas.microsoft.com/office/drawing/2014/main" id="{8AC254B1-31A7-718D-D774-F96CB828D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876" y="1584478"/>
              <a:ext cx="931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6" name="Rectangle 381">
              <a:extLst>
                <a:ext uri="{FF2B5EF4-FFF2-40B4-BE49-F238E27FC236}">
                  <a16:creationId xmlns:a16="http://schemas.microsoft.com/office/drawing/2014/main" id="{9D1FD3A2-8D03-0A3E-6A46-50CA9D4B2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576" y="1541615"/>
              <a:ext cx="596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7" name="Rectangle 382">
              <a:extLst>
                <a:ext uri="{FF2B5EF4-FFF2-40B4-BE49-F238E27FC236}">
                  <a16:creationId xmlns:a16="http://schemas.microsoft.com/office/drawing/2014/main" id="{5244C722-11CF-31A5-D95A-9431A765B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463" y="1500340"/>
              <a:ext cx="706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Rectangle 383">
              <a:extLst>
                <a:ext uri="{FF2B5EF4-FFF2-40B4-BE49-F238E27FC236}">
                  <a16:creationId xmlns:a16="http://schemas.microsoft.com/office/drawing/2014/main" id="{419F57C3-652B-1C5F-6803-E8AA501D0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38" y="1457478"/>
              <a:ext cx="215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Rectangle 384">
              <a:extLst>
                <a:ext uri="{FF2B5EF4-FFF2-40B4-BE49-F238E27FC236}">
                  <a16:creationId xmlns:a16="http://schemas.microsoft.com/office/drawing/2014/main" id="{88BE3785-6466-734C-C5C3-32D5E88D7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63" y="1414615"/>
              <a:ext cx="585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Rectangle 385">
              <a:extLst>
                <a:ext uri="{FF2B5EF4-FFF2-40B4-BE49-F238E27FC236}">
                  <a16:creationId xmlns:a16="http://schemas.microsoft.com/office/drawing/2014/main" id="{841849B9-E4AA-0296-EF5A-C2D19BBE1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76" y="1373340"/>
              <a:ext cx="569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Rectangle 386">
              <a:extLst>
                <a:ext uri="{FF2B5EF4-FFF2-40B4-BE49-F238E27FC236}">
                  <a16:creationId xmlns:a16="http://schemas.microsoft.com/office/drawing/2014/main" id="{BD89DAFE-013B-A8CB-FC24-83ABB4D7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876" y="1330478"/>
              <a:ext cx="9159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Rectangle 387">
              <a:extLst>
                <a:ext uri="{FF2B5EF4-FFF2-40B4-BE49-F238E27FC236}">
                  <a16:creationId xmlns:a16="http://schemas.microsoft.com/office/drawing/2014/main" id="{13866FDA-0614-DF7A-FA17-5EB706AB8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751" y="1289203"/>
              <a:ext cx="5730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Rectangle 388">
              <a:extLst>
                <a:ext uri="{FF2B5EF4-FFF2-40B4-BE49-F238E27FC236}">
                  <a16:creationId xmlns:a16="http://schemas.microsoft.com/office/drawing/2014/main" id="{A23B1B6E-A976-5032-1BBA-D1D7C497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2051" y="1246340"/>
              <a:ext cx="722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Rectangle 389">
              <a:extLst>
                <a:ext uri="{FF2B5EF4-FFF2-40B4-BE49-F238E27FC236}">
                  <a16:creationId xmlns:a16="http://schemas.microsoft.com/office/drawing/2014/main" id="{7ECCDF47-E202-82AC-8B34-FAD42B59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26" y="1203478"/>
              <a:ext cx="2127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Rectangle 390">
              <a:extLst>
                <a:ext uri="{FF2B5EF4-FFF2-40B4-BE49-F238E27FC236}">
                  <a16:creationId xmlns:a16="http://schemas.microsoft.com/office/drawing/2014/main" id="{10D15199-8314-F2BD-80C5-CD211CBD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38" y="1162203"/>
              <a:ext cx="561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Rectangle 391">
              <a:extLst>
                <a:ext uri="{FF2B5EF4-FFF2-40B4-BE49-F238E27FC236}">
                  <a16:creationId xmlns:a16="http://schemas.microsoft.com/office/drawing/2014/main" id="{A8338DB3-0260-5742-C821-DA9F17B6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1076" y="1120928"/>
              <a:ext cx="5445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Rectangle 392">
              <a:extLst>
                <a:ext uri="{FF2B5EF4-FFF2-40B4-BE49-F238E27FC236}">
                  <a16:creationId xmlns:a16="http://schemas.microsoft.com/office/drawing/2014/main" id="{56E58DD0-9A98-F1FB-ABBF-157C4352E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63" y="1078065"/>
              <a:ext cx="441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Rectangle 393">
              <a:extLst>
                <a:ext uri="{FF2B5EF4-FFF2-40B4-BE49-F238E27FC236}">
                  <a16:creationId xmlns:a16="http://schemas.microsoft.com/office/drawing/2014/main" id="{FE63F8CD-8D4A-E320-1A60-71D6DB3EF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926" y="1035203"/>
              <a:ext cx="550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Rectangle 394">
              <a:extLst>
                <a:ext uri="{FF2B5EF4-FFF2-40B4-BE49-F238E27FC236}">
                  <a16:creationId xmlns:a16="http://schemas.microsoft.com/office/drawing/2014/main" id="{B6662E95-6466-BB46-7AB8-BBDCF2DBF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26" y="993928"/>
              <a:ext cx="531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Rectangle 395">
              <a:extLst>
                <a:ext uri="{FF2B5EF4-FFF2-40B4-BE49-F238E27FC236}">
                  <a16:creationId xmlns:a16="http://schemas.microsoft.com/office/drawing/2014/main" id="{9F453167-4B9D-FF1F-6D0E-B80C34F83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38" y="951065"/>
              <a:ext cx="401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Rectangle 396">
              <a:extLst>
                <a:ext uri="{FF2B5EF4-FFF2-40B4-BE49-F238E27FC236}">
                  <a16:creationId xmlns:a16="http://schemas.microsoft.com/office/drawing/2014/main" id="{F3EA03DF-6EC9-1DDB-72F6-9837B0B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513" y="909790"/>
              <a:ext cx="539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Rectangle 397">
              <a:extLst>
                <a:ext uri="{FF2B5EF4-FFF2-40B4-BE49-F238E27FC236}">
                  <a16:creationId xmlns:a16="http://schemas.microsoft.com/office/drawing/2014/main" id="{9BE4D29F-DA0C-8D18-4BA0-9C10B94DA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813" y="866928"/>
              <a:ext cx="676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Rectangle 398">
              <a:extLst>
                <a:ext uri="{FF2B5EF4-FFF2-40B4-BE49-F238E27FC236}">
                  <a16:creationId xmlns:a16="http://schemas.microsoft.com/office/drawing/2014/main" id="{EE2B11F7-F02C-2BE5-BA73-42FBA724E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801" y="824065"/>
              <a:ext cx="414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Oval 402">
              <a:extLst>
                <a:ext uri="{FF2B5EF4-FFF2-40B4-BE49-F238E27FC236}">
                  <a16:creationId xmlns:a16="http://schemas.microsoft.com/office/drawing/2014/main" id="{EA963AD4-CB3F-10AD-2481-89A8277CD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8" y="54532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Oval 403">
              <a:extLst>
                <a:ext uri="{FF2B5EF4-FFF2-40B4-BE49-F238E27FC236}">
                  <a16:creationId xmlns:a16="http://schemas.microsoft.com/office/drawing/2014/main" id="{F90CC738-643E-29C3-11B8-81CBB06D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988" y="54103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Oval 404">
              <a:extLst>
                <a:ext uri="{FF2B5EF4-FFF2-40B4-BE49-F238E27FC236}">
                  <a16:creationId xmlns:a16="http://schemas.microsoft.com/office/drawing/2014/main" id="{99FC37DE-847E-44A2-8422-D15DB792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76" y="53690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Oval 405">
              <a:extLst>
                <a:ext uri="{FF2B5EF4-FFF2-40B4-BE49-F238E27FC236}">
                  <a16:creationId xmlns:a16="http://schemas.microsoft.com/office/drawing/2014/main" id="{80738177-657A-2051-15D1-D2842019C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76" y="5326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Oval 406">
              <a:extLst>
                <a:ext uri="{FF2B5EF4-FFF2-40B4-BE49-F238E27FC236}">
                  <a16:creationId xmlns:a16="http://schemas.microsoft.com/office/drawing/2014/main" id="{AEE549CE-B2FA-7163-5139-F55DC8179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601" y="52833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Oval 407">
              <a:extLst>
                <a:ext uri="{FF2B5EF4-FFF2-40B4-BE49-F238E27FC236}">
                  <a16:creationId xmlns:a16="http://schemas.microsoft.com/office/drawing/2014/main" id="{42ADE853-3A6B-4B0C-B0B4-5236F0E29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63" y="52420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Oval 408">
              <a:extLst>
                <a:ext uri="{FF2B5EF4-FFF2-40B4-BE49-F238E27FC236}">
                  <a16:creationId xmlns:a16="http://schemas.microsoft.com/office/drawing/2014/main" id="{1A73E8EE-4B8D-954B-E3B3-0411CD31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51" y="52008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Oval 409">
              <a:extLst>
                <a:ext uri="{FF2B5EF4-FFF2-40B4-BE49-F238E27FC236}">
                  <a16:creationId xmlns:a16="http://schemas.microsoft.com/office/drawing/2014/main" id="{7CD621DD-E462-0ED3-3B36-F870FEEB0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88" y="51579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Oval 410">
              <a:extLst>
                <a:ext uri="{FF2B5EF4-FFF2-40B4-BE49-F238E27FC236}">
                  <a16:creationId xmlns:a16="http://schemas.microsoft.com/office/drawing/2014/main" id="{1CA31E9A-6972-A4DD-86C9-47BA7419F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5863" y="51150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Oval 411">
              <a:extLst>
                <a:ext uri="{FF2B5EF4-FFF2-40B4-BE49-F238E27FC236}">
                  <a16:creationId xmlns:a16="http://schemas.microsoft.com/office/drawing/2014/main" id="{656AD781-E128-9AB5-4EF6-87B4CDFC4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0813" y="5072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Oval 412">
              <a:extLst>
                <a:ext uri="{FF2B5EF4-FFF2-40B4-BE49-F238E27FC236}">
                  <a16:creationId xmlns:a16="http://schemas.microsoft.com/office/drawing/2014/main" id="{27968C0B-8985-CD2C-AEF6-ACAA347EE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126" y="5030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8" name="Oval 413">
              <a:extLst>
                <a:ext uri="{FF2B5EF4-FFF2-40B4-BE49-F238E27FC236}">
                  <a16:creationId xmlns:a16="http://schemas.microsoft.com/office/drawing/2014/main" id="{31632E9B-9431-1CE6-7A80-E85EEB2E9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51" y="49896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9" name="Oval 414">
              <a:extLst>
                <a:ext uri="{FF2B5EF4-FFF2-40B4-BE49-F238E27FC236}">
                  <a16:creationId xmlns:a16="http://schemas.microsoft.com/office/drawing/2014/main" id="{4646C3A9-0E36-4CCE-154B-E7C4B4B4F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6501" y="494680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Oval 415">
              <a:extLst>
                <a:ext uri="{FF2B5EF4-FFF2-40B4-BE49-F238E27FC236}">
                  <a16:creationId xmlns:a16="http://schemas.microsoft.com/office/drawing/2014/main" id="{75790EEB-E2C4-3137-38D1-500A50FEE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63" y="4903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Oval 416">
              <a:extLst>
                <a:ext uri="{FF2B5EF4-FFF2-40B4-BE49-F238E27FC236}">
                  <a16:creationId xmlns:a16="http://schemas.microsoft.com/office/drawing/2014/main" id="{A23D2E50-64CD-F2F6-C382-1B822C83A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801" y="48626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Oval 417">
              <a:extLst>
                <a:ext uri="{FF2B5EF4-FFF2-40B4-BE49-F238E27FC236}">
                  <a16:creationId xmlns:a16="http://schemas.microsoft.com/office/drawing/2014/main" id="{F6CA81C1-2010-7CB9-5A3F-4597A469D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451" y="481980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Oval 418">
              <a:extLst>
                <a:ext uri="{FF2B5EF4-FFF2-40B4-BE49-F238E27FC236}">
                  <a16:creationId xmlns:a16="http://schemas.microsoft.com/office/drawing/2014/main" id="{21A49C8D-BE31-42C7-2ACB-16D31D44B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238" y="47785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Oval 419">
              <a:extLst>
                <a:ext uri="{FF2B5EF4-FFF2-40B4-BE49-F238E27FC236}">
                  <a16:creationId xmlns:a16="http://schemas.microsoft.com/office/drawing/2014/main" id="{D6F4565F-4F0A-B764-9FAB-FB62D1336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26" y="47356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Oval 420">
              <a:extLst>
                <a:ext uri="{FF2B5EF4-FFF2-40B4-BE49-F238E27FC236}">
                  <a16:creationId xmlns:a16="http://schemas.microsoft.com/office/drawing/2014/main" id="{6AAFEF3B-1971-8219-66FD-9863B0E0F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26" y="46928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Oval 421">
              <a:extLst>
                <a:ext uri="{FF2B5EF4-FFF2-40B4-BE49-F238E27FC236}">
                  <a16:creationId xmlns:a16="http://schemas.microsoft.com/office/drawing/2014/main" id="{E8BD0B01-86E2-E774-C0E7-26AD8AE40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9038" y="46515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Oval 422">
              <a:extLst>
                <a:ext uri="{FF2B5EF4-FFF2-40B4-BE49-F238E27FC236}">
                  <a16:creationId xmlns:a16="http://schemas.microsoft.com/office/drawing/2014/main" id="{65FC1CFD-B43F-422A-8C9B-1A01712E0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88" y="461025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Oval 423">
              <a:extLst>
                <a:ext uri="{FF2B5EF4-FFF2-40B4-BE49-F238E27FC236}">
                  <a16:creationId xmlns:a16="http://schemas.microsoft.com/office/drawing/2014/main" id="{25950BC2-C229-3E86-C88C-F3E18F736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201" y="45658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9" name="Oval 424">
              <a:extLst>
                <a:ext uri="{FF2B5EF4-FFF2-40B4-BE49-F238E27FC236}">
                  <a16:creationId xmlns:a16="http://schemas.microsoft.com/office/drawing/2014/main" id="{CD2E779F-FE80-D788-FDBF-F5FCB6F7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76" y="45245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0" name="Oval 425">
              <a:extLst>
                <a:ext uri="{FF2B5EF4-FFF2-40B4-BE49-F238E27FC236}">
                  <a16:creationId xmlns:a16="http://schemas.microsoft.com/office/drawing/2014/main" id="{2663D335-754A-825C-7951-BDBB8919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801" y="44832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1" name="Oval 426">
              <a:extLst>
                <a:ext uri="{FF2B5EF4-FFF2-40B4-BE49-F238E27FC236}">
                  <a16:creationId xmlns:a16="http://schemas.microsoft.com/office/drawing/2014/main" id="{D1213CAA-4ACD-BBB7-32D1-C11E08F9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201" y="44403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2" name="Oval 427">
              <a:extLst>
                <a:ext uri="{FF2B5EF4-FFF2-40B4-BE49-F238E27FC236}">
                  <a16:creationId xmlns:a16="http://schemas.microsoft.com/office/drawing/2014/main" id="{50BF7A69-9A9C-2208-0C42-C54FAC0F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26" y="43991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3" name="Oval 428">
              <a:extLst>
                <a:ext uri="{FF2B5EF4-FFF2-40B4-BE49-F238E27FC236}">
                  <a16:creationId xmlns:a16="http://schemas.microsoft.com/office/drawing/2014/main" id="{00D94FCF-B813-0F64-2040-F1D26D462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51" y="43562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4" name="Oval 429">
              <a:extLst>
                <a:ext uri="{FF2B5EF4-FFF2-40B4-BE49-F238E27FC236}">
                  <a16:creationId xmlns:a16="http://schemas.microsoft.com/office/drawing/2014/main" id="{2AB62EE3-5BB7-05B0-30ED-E30F5E68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313" y="43133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5" name="Oval 430">
              <a:extLst>
                <a:ext uri="{FF2B5EF4-FFF2-40B4-BE49-F238E27FC236}">
                  <a16:creationId xmlns:a16="http://schemas.microsoft.com/office/drawing/2014/main" id="{3533D586-F0A5-A710-C7BC-94DA2A625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138" y="42721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6" name="Oval 431">
              <a:extLst>
                <a:ext uri="{FF2B5EF4-FFF2-40B4-BE49-F238E27FC236}">
                  <a16:creationId xmlns:a16="http://schemas.microsoft.com/office/drawing/2014/main" id="{262786A8-D173-2265-DACC-66A260623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076" y="42308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7" name="Oval 432">
              <a:extLst>
                <a:ext uri="{FF2B5EF4-FFF2-40B4-BE49-F238E27FC236}">
                  <a16:creationId xmlns:a16="http://schemas.microsoft.com/office/drawing/2014/main" id="{46797750-C7CE-6D8C-D223-198E60C16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88" y="41863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8" name="Oval 433">
              <a:extLst>
                <a:ext uri="{FF2B5EF4-FFF2-40B4-BE49-F238E27FC236}">
                  <a16:creationId xmlns:a16="http://schemas.microsoft.com/office/drawing/2014/main" id="{5416E842-5905-1C6D-C793-A6FC66DB1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88" y="41451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9" name="Oval 434">
              <a:extLst>
                <a:ext uri="{FF2B5EF4-FFF2-40B4-BE49-F238E27FC236}">
                  <a16:creationId xmlns:a16="http://schemas.microsoft.com/office/drawing/2014/main" id="{05427FB8-97A4-9863-BF2A-960C2DFFD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63" y="41022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0" name="Oval 435">
              <a:extLst>
                <a:ext uri="{FF2B5EF4-FFF2-40B4-BE49-F238E27FC236}">
                  <a16:creationId xmlns:a16="http://schemas.microsoft.com/office/drawing/2014/main" id="{A6FE23EB-A440-8B07-94D7-4F3B92BC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126" y="406097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1" name="Oval 436">
              <a:extLst>
                <a:ext uri="{FF2B5EF4-FFF2-40B4-BE49-F238E27FC236}">
                  <a16:creationId xmlns:a16="http://schemas.microsoft.com/office/drawing/2014/main" id="{18C7BD38-2518-68DA-122F-72D57777E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1263" y="40181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2" name="Oval 437">
              <a:extLst>
                <a:ext uri="{FF2B5EF4-FFF2-40B4-BE49-F238E27FC236}">
                  <a16:creationId xmlns:a16="http://schemas.microsoft.com/office/drawing/2014/main" id="{E1C65B06-4BDD-EA26-948C-8811E387A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88" y="39752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3" name="Oval 438">
              <a:extLst>
                <a:ext uri="{FF2B5EF4-FFF2-40B4-BE49-F238E27FC236}">
                  <a16:creationId xmlns:a16="http://schemas.microsoft.com/office/drawing/2014/main" id="{46C1A526-AFD3-93B0-EFA6-E91EAC013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238" y="39339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4" name="Oval 439">
              <a:extLst>
                <a:ext uri="{FF2B5EF4-FFF2-40B4-BE49-F238E27FC236}">
                  <a16:creationId xmlns:a16="http://schemas.microsoft.com/office/drawing/2014/main" id="{616C2224-5EE0-6B18-3966-C2C6E370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76" y="38927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5" name="Oval 440">
              <a:extLst>
                <a:ext uri="{FF2B5EF4-FFF2-40B4-BE49-F238E27FC236}">
                  <a16:creationId xmlns:a16="http://schemas.microsoft.com/office/drawing/2014/main" id="{69A2D886-FE18-89EA-7755-846ACC32C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76" y="38498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" name="Oval 441">
              <a:extLst>
                <a:ext uri="{FF2B5EF4-FFF2-40B4-BE49-F238E27FC236}">
                  <a16:creationId xmlns:a16="http://schemas.microsoft.com/office/drawing/2014/main" id="{156230E0-5D5D-5291-6DB5-6D6000C5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26" y="38069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" name="Oval 442">
              <a:extLst>
                <a:ext uri="{FF2B5EF4-FFF2-40B4-BE49-F238E27FC236}">
                  <a16:creationId xmlns:a16="http://schemas.microsoft.com/office/drawing/2014/main" id="{617E9512-3420-3CA1-0C12-F01459D5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001" y="37657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8" name="Oval 443">
              <a:extLst>
                <a:ext uri="{FF2B5EF4-FFF2-40B4-BE49-F238E27FC236}">
                  <a16:creationId xmlns:a16="http://schemas.microsoft.com/office/drawing/2014/main" id="{AB64699D-2719-6BCE-A81A-A89F63E8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38" y="37228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9" name="Oval 444">
              <a:extLst>
                <a:ext uri="{FF2B5EF4-FFF2-40B4-BE49-F238E27FC236}">
                  <a16:creationId xmlns:a16="http://schemas.microsoft.com/office/drawing/2014/main" id="{D1CF3198-503C-095D-C345-30F97EB3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6051" y="36815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0" name="Oval 445">
              <a:extLst>
                <a:ext uri="{FF2B5EF4-FFF2-40B4-BE49-F238E27FC236}">
                  <a16:creationId xmlns:a16="http://schemas.microsoft.com/office/drawing/2014/main" id="{5F03EAAD-1FEE-FF09-F270-81BBB6FBC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551" y="36387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1" name="Oval 446">
              <a:extLst>
                <a:ext uri="{FF2B5EF4-FFF2-40B4-BE49-F238E27FC236}">
                  <a16:creationId xmlns:a16="http://schemas.microsoft.com/office/drawing/2014/main" id="{ECFC0B17-2A61-7372-8FFF-7D3F8DA6D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6501" y="35958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2" name="Oval 447">
              <a:extLst>
                <a:ext uri="{FF2B5EF4-FFF2-40B4-BE49-F238E27FC236}">
                  <a16:creationId xmlns:a16="http://schemas.microsoft.com/office/drawing/2014/main" id="{C8C29380-76C8-8112-EFDE-F26AC1B8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76" y="35545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3" name="Oval 448">
              <a:extLst>
                <a:ext uri="{FF2B5EF4-FFF2-40B4-BE49-F238E27FC236}">
                  <a16:creationId xmlns:a16="http://schemas.microsoft.com/office/drawing/2014/main" id="{C158D598-1AEF-FFED-6179-12348C396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901" y="35132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4" name="Oval 449">
              <a:extLst>
                <a:ext uri="{FF2B5EF4-FFF2-40B4-BE49-F238E27FC236}">
                  <a16:creationId xmlns:a16="http://schemas.microsoft.com/office/drawing/2014/main" id="{252F8036-D891-254F-C24B-48AF93AF0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276" y="34704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5" name="Oval 450">
              <a:extLst>
                <a:ext uri="{FF2B5EF4-FFF2-40B4-BE49-F238E27FC236}">
                  <a16:creationId xmlns:a16="http://schemas.microsoft.com/office/drawing/2014/main" id="{F4A55EDC-BB9B-783C-96F4-22E3989F3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3688" y="34275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6" name="Oval 451">
              <a:extLst>
                <a:ext uri="{FF2B5EF4-FFF2-40B4-BE49-F238E27FC236}">
                  <a16:creationId xmlns:a16="http://schemas.microsoft.com/office/drawing/2014/main" id="{085242E4-24BA-21E6-4F85-EF248C296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601" y="33862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7" name="Oval 452">
              <a:extLst>
                <a:ext uri="{FF2B5EF4-FFF2-40B4-BE49-F238E27FC236}">
                  <a16:creationId xmlns:a16="http://schemas.microsoft.com/office/drawing/2014/main" id="{316C29DE-62FC-637C-902A-0A33B6EC9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51" y="33434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8" name="Oval 453">
              <a:extLst>
                <a:ext uri="{FF2B5EF4-FFF2-40B4-BE49-F238E27FC236}">
                  <a16:creationId xmlns:a16="http://schemas.microsoft.com/office/drawing/2014/main" id="{51C6A0E4-950E-AD52-14CE-836360CE1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801" y="330215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9" name="Oval 454">
              <a:extLst>
                <a:ext uri="{FF2B5EF4-FFF2-40B4-BE49-F238E27FC236}">
                  <a16:creationId xmlns:a16="http://schemas.microsoft.com/office/drawing/2014/main" id="{598323D4-D268-4847-508B-B6CEF43F6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5888" y="32592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0" name="Oval 455">
              <a:extLst>
                <a:ext uri="{FF2B5EF4-FFF2-40B4-BE49-F238E27FC236}">
                  <a16:creationId xmlns:a16="http://schemas.microsoft.com/office/drawing/2014/main" id="{7B01A600-0389-A52C-5C6F-7FE865FA2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88" y="32164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1" name="Oval 456">
              <a:extLst>
                <a:ext uri="{FF2B5EF4-FFF2-40B4-BE49-F238E27FC236}">
                  <a16:creationId xmlns:a16="http://schemas.microsoft.com/office/drawing/2014/main" id="{D3A43686-C37A-AC46-442B-7CA0CDC97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38" y="31751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2" name="Oval 457">
              <a:extLst>
                <a:ext uri="{FF2B5EF4-FFF2-40B4-BE49-F238E27FC236}">
                  <a16:creationId xmlns:a16="http://schemas.microsoft.com/office/drawing/2014/main" id="{B9CF7DF6-5465-5E9A-BD2F-94C1415D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63" y="31322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3" name="Oval 458">
              <a:extLst>
                <a:ext uri="{FF2B5EF4-FFF2-40B4-BE49-F238E27FC236}">
                  <a16:creationId xmlns:a16="http://schemas.microsoft.com/office/drawing/2014/main" id="{DFD0F6F8-3BDB-6934-2B15-E04495180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751" y="30910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4" name="Oval 459">
              <a:extLst>
                <a:ext uri="{FF2B5EF4-FFF2-40B4-BE49-F238E27FC236}">
                  <a16:creationId xmlns:a16="http://schemas.microsoft.com/office/drawing/2014/main" id="{12190279-2B96-5FB2-9B74-A72BC9D8F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888" y="30481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5" name="Oval 460">
              <a:extLst>
                <a:ext uri="{FF2B5EF4-FFF2-40B4-BE49-F238E27FC236}">
                  <a16:creationId xmlns:a16="http://schemas.microsoft.com/office/drawing/2014/main" id="{679DB75F-0151-B10C-EF67-230F77838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63" y="30052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6" name="Oval 461">
              <a:extLst>
                <a:ext uri="{FF2B5EF4-FFF2-40B4-BE49-F238E27FC236}">
                  <a16:creationId xmlns:a16="http://schemas.microsoft.com/office/drawing/2014/main" id="{34D69A0D-17BC-5264-CF61-5F005A83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801" y="29640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7" name="Oval 462">
              <a:extLst>
                <a:ext uri="{FF2B5EF4-FFF2-40B4-BE49-F238E27FC236}">
                  <a16:creationId xmlns:a16="http://schemas.microsoft.com/office/drawing/2014/main" id="{9CE57B29-F587-30C6-F2D7-51BAB2FD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051" y="29227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8" name="Oval 463">
              <a:extLst>
                <a:ext uri="{FF2B5EF4-FFF2-40B4-BE49-F238E27FC236}">
                  <a16:creationId xmlns:a16="http://schemas.microsoft.com/office/drawing/2014/main" id="{EBA6BB5B-F0CD-07E6-3D89-298757529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38" y="28782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9" name="Oval 464">
              <a:extLst>
                <a:ext uri="{FF2B5EF4-FFF2-40B4-BE49-F238E27FC236}">
                  <a16:creationId xmlns:a16="http://schemas.microsoft.com/office/drawing/2014/main" id="{7E93CB3C-4862-66A4-EA63-BFF359AFF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76" y="28370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0" name="Oval 465">
              <a:extLst>
                <a:ext uri="{FF2B5EF4-FFF2-40B4-BE49-F238E27FC236}">
                  <a16:creationId xmlns:a16="http://schemas.microsoft.com/office/drawing/2014/main" id="{FCC345A1-A002-2EF8-8305-026114FD2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51" y="27957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1" name="Oval 466">
              <a:extLst>
                <a:ext uri="{FF2B5EF4-FFF2-40B4-BE49-F238E27FC236}">
                  <a16:creationId xmlns:a16="http://schemas.microsoft.com/office/drawing/2014/main" id="{BE0B1CB6-69DB-9D7A-4AA1-08EC19EF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88" y="27528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2" name="Oval 467">
              <a:extLst>
                <a:ext uri="{FF2B5EF4-FFF2-40B4-BE49-F238E27FC236}">
                  <a16:creationId xmlns:a16="http://schemas.microsoft.com/office/drawing/2014/main" id="{1D0E5B11-BD35-9F71-0993-CD5387EC8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8" y="27100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3" name="Oval 468">
              <a:extLst>
                <a:ext uri="{FF2B5EF4-FFF2-40B4-BE49-F238E27FC236}">
                  <a16:creationId xmlns:a16="http://schemas.microsoft.com/office/drawing/2014/main" id="{A5730934-6897-92AE-9A76-62DECF43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8613" y="26687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4" name="Oval 469">
              <a:extLst>
                <a:ext uri="{FF2B5EF4-FFF2-40B4-BE49-F238E27FC236}">
                  <a16:creationId xmlns:a16="http://schemas.microsoft.com/office/drawing/2014/main" id="{FF08FC2A-E75C-EE7D-3779-FBCE9E09F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63" y="26258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5" name="Oval 470">
              <a:extLst>
                <a:ext uri="{FF2B5EF4-FFF2-40B4-BE49-F238E27FC236}">
                  <a16:creationId xmlns:a16="http://schemas.microsoft.com/office/drawing/2014/main" id="{1D1A7A4F-4A95-9B4E-E1E3-6FD386159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8" y="258460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6" name="Oval 471">
              <a:extLst>
                <a:ext uri="{FF2B5EF4-FFF2-40B4-BE49-F238E27FC236}">
                  <a16:creationId xmlns:a16="http://schemas.microsoft.com/office/drawing/2014/main" id="{4D491961-A35A-C4F5-1A01-C7469B62B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838" y="25433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7" name="Oval 472">
              <a:extLst>
                <a:ext uri="{FF2B5EF4-FFF2-40B4-BE49-F238E27FC236}">
                  <a16:creationId xmlns:a16="http://schemas.microsoft.com/office/drawing/2014/main" id="{6FF4809E-6312-1724-32B2-42AF9F6B3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63" y="249887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8" name="Oval 473">
              <a:extLst>
                <a:ext uri="{FF2B5EF4-FFF2-40B4-BE49-F238E27FC236}">
                  <a16:creationId xmlns:a16="http://schemas.microsoft.com/office/drawing/2014/main" id="{EA73697F-6845-25B0-F7EC-2FB5FAC76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251" y="24576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9" name="Oval 474">
              <a:extLst>
                <a:ext uri="{FF2B5EF4-FFF2-40B4-BE49-F238E27FC236}">
                  <a16:creationId xmlns:a16="http://schemas.microsoft.com/office/drawing/2014/main" id="{21BB1797-F947-35C3-399D-1E7D54D9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76" y="24163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0" name="Oval 475">
              <a:extLst>
                <a:ext uri="{FF2B5EF4-FFF2-40B4-BE49-F238E27FC236}">
                  <a16:creationId xmlns:a16="http://schemas.microsoft.com/office/drawing/2014/main" id="{FDE4E67E-D7EE-3EC6-5C01-A4EFF4036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838" y="23734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1" name="Oval 476">
              <a:extLst>
                <a:ext uri="{FF2B5EF4-FFF2-40B4-BE49-F238E27FC236}">
                  <a16:creationId xmlns:a16="http://schemas.microsoft.com/office/drawing/2014/main" id="{74E9C3C4-798E-55C7-70FB-ACF39142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913" y="233060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2" name="Oval 477">
              <a:extLst>
                <a:ext uri="{FF2B5EF4-FFF2-40B4-BE49-F238E27FC236}">
                  <a16:creationId xmlns:a16="http://schemas.microsoft.com/office/drawing/2014/main" id="{0739E076-5D70-98A5-F29D-22FA6763E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76" y="22893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3" name="Oval 478">
              <a:extLst>
                <a:ext uri="{FF2B5EF4-FFF2-40B4-BE49-F238E27FC236}">
                  <a16:creationId xmlns:a16="http://schemas.microsoft.com/office/drawing/2014/main" id="{1CB103A7-79B0-6492-26FA-3607B331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63" y="22464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4" name="Oval 479">
              <a:extLst>
                <a:ext uri="{FF2B5EF4-FFF2-40B4-BE49-F238E27FC236}">
                  <a16:creationId xmlns:a16="http://schemas.microsoft.com/office/drawing/2014/main" id="{1FB0514D-9BA5-E2C3-9FD7-27B19AD96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6501" y="22051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5" name="Oval 480">
              <a:extLst>
                <a:ext uri="{FF2B5EF4-FFF2-40B4-BE49-F238E27FC236}">
                  <a16:creationId xmlns:a16="http://schemas.microsoft.com/office/drawing/2014/main" id="{2CB20620-53ED-45BC-5ABA-FFF13234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63" y="21623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6" name="Oval 481">
              <a:extLst>
                <a:ext uri="{FF2B5EF4-FFF2-40B4-BE49-F238E27FC236}">
                  <a16:creationId xmlns:a16="http://schemas.microsoft.com/office/drawing/2014/main" id="{1594A35E-ABB5-692B-1347-A721E0022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38" y="21194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7" name="Oval 482">
              <a:extLst>
                <a:ext uri="{FF2B5EF4-FFF2-40B4-BE49-F238E27FC236}">
                  <a16:creationId xmlns:a16="http://schemas.microsoft.com/office/drawing/2014/main" id="{FBCAA196-DE6B-1E75-FA33-EE3DF2BE8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26" y="20781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8" name="Oval 483">
              <a:extLst>
                <a:ext uri="{FF2B5EF4-FFF2-40B4-BE49-F238E27FC236}">
                  <a16:creationId xmlns:a16="http://schemas.microsoft.com/office/drawing/2014/main" id="{18382909-25B6-A6FC-4B8E-580EEF8C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51" y="20353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9" name="Oval 484">
              <a:extLst>
                <a:ext uri="{FF2B5EF4-FFF2-40B4-BE49-F238E27FC236}">
                  <a16:creationId xmlns:a16="http://schemas.microsoft.com/office/drawing/2014/main" id="{7A8886EA-14F0-7777-33AA-A2F52466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663" y="199405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4" name="Oval 486">
              <a:extLst>
                <a:ext uri="{FF2B5EF4-FFF2-40B4-BE49-F238E27FC236}">
                  <a16:creationId xmlns:a16="http://schemas.microsoft.com/office/drawing/2014/main" id="{CEDA6F3B-7AD6-809D-ACD8-BAF9A221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801" y="19511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5" name="Oval 487">
              <a:extLst>
                <a:ext uri="{FF2B5EF4-FFF2-40B4-BE49-F238E27FC236}">
                  <a16:creationId xmlns:a16="http://schemas.microsoft.com/office/drawing/2014/main" id="{B5B51F0A-630F-D04F-8FCD-CC89027E9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51" y="19083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6" name="Oval 488">
              <a:extLst>
                <a:ext uri="{FF2B5EF4-FFF2-40B4-BE49-F238E27FC236}">
                  <a16:creationId xmlns:a16="http://schemas.microsoft.com/office/drawing/2014/main" id="{98E09553-F031-328D-E053-341E7E0BB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51" y="186705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7" name="Oval 489">
              <a:extLst>
                <a:ext uri="{FF2B5EF4-FFF2-40B4-BE49-F238E27FC236}">
                  <a16:creationId xmlns:a16="http://schemas.microsoft.com/office/drawing/2014/main" id="{0E69D0E3-BD0D-234B-2833-0E0AD973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76" y="182577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8" name="Oval 490">
              <a:extLst>
                <a:ext uri="{FF2B5EF4-FFF2-40B4-BE49-F238E27FC236}">
                  <a16:creationId xmlns:a16="http://schemas.microsoft.com/office/drawing/2014/main" id="{E3795976-DAD1-E09C-F58B-C607F2FDF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51" y="17829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9" name="Oval 491">
              <a:extLst>
                <a:ext uri="{FF2B5EF4-FFF2-40B4-BE49-F238E27FC236}">
                  <a16:creationId xmlns:a16="http://schemas.microsoft.com/office/drawing/2014/main" id="{862CB372-1680-6F17-A548-7B82C47C3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838" y="174005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Oval 492">
              <a:extLst>
                <a:ext uri="{FF2B5EF4-FFF2-40B4-BE49-F238E27FC236}">
                  <a16:creationId xmlns:a16="http://schemas.microsoft.com/office/drawing/2014/main" id="{30B2FB30-5972-9468-5A9B-2827D2B61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313" y="16987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Oval 493">
              <a:extLst>
                <a:ext uri="{FF2B5EF4-FFF2-40B4-BE49-F238E27FC236}">
                  <a16:creationId xmlns:a16="http://schemas.microsoft.com/office/drawing/2014/main" id="{68514244-3D59-7219-A65F-347CC72C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51" y="16559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Oval 494">
              <a:extLst>
                <a:ext uri="{FF2B5EF4-FFF2-40B4-BE49-F238E27FC236}">
                  <a16:creationId xmlns:a16="http://schemas.microsoft.com/office/drawing/2014/main" id="{9032B4A7-CE26-D034-9CCE-7349E935C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838" y="161464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Oval 495">
              <a:extLst>
                <a:ext uri="{FF2B5EF4-FFF2-40B4-BE49-F238E27FC236}">
                  <a16:creationId xmlns:a16="http://schemas.microsoft.com/office/drawing/2014/main" id="{F5C99068-C758-BEE1-C47E-B14B47529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5613" y="15717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Oval 496">
              <a:extLst>
                <a:ext uri="{FF2B5EF4-FFF2-40B4-BE49-F238E27FC236}">
                  <a16:creationId xmlns:a16="http://schemas.microsoft.com/office/drawing/2014/main" id="{A63BFEEB-0A6E-1AB6-DBF0-D8AF96680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15289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Oval 497">
              <a:extLst>
                <a:ext uri="{FF2B5EF4-FFF2-40B4-BE49-F238E27FC236}">
                  <a16:creationId xmlns:a16="http://schemas.microsoft.com/office/drawing/2014/main" id="{C1AD8578-3264-615E-A717-D4D955A4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263" y="14876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Oval 498">
              <a:extLst>
                <a:ext uri="{FF2B5EF4-FFF2-40B4-BE49-F238E27FC236}">
                  <a16:creationId xmlns:a16="http://schemas.microsoft.com/office/drawing/2014/main" id="{1501F405-FB58-6B7B-9480-17FBE3144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2538" y="14463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Oval 499">
              <a:extLst>
                <a:ext uri="{FF2B5EF4-FFF2-40B4-BE49-F238E27FC236}">
                  <a16:creationId xmlns:a16="http://schemas.microsoft.com/office/drawing/2014/main" id="{069AF9A9-ED83-21B3-895D-D6D21102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14019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Oval 500">
              <a:extLst>
                <a:ext uri="{FF2B5EF4-FFF2-40B4-BE49-F238E27FC236}">
                  <a16:creationId xmlns:a16="http://schemas.microsoft.com/office/drawing/2014/main" id="{638A0EE5-5454-A511-C9D0-622982328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626" y="13606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Oval 501">
              <a:extLst>
                <a:ext uri="{FF2B5EF4-FFF2-40B4-BE49-F238E27FC236}">
                  <a16:creationId xmlns:a16="http://schemas.microsoft.com/office/drawing/2014/main" id="{4B2C1DB2-E357-489A-3F75-77E3E2DE5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138" y="13193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Oval 502">
              <a:extLst>
                <a:ext uri="{FF2B5EF4-FFF2-40B4-BE49-F238E27FC236}">
                  <a16:creationId xmlns:a16="http://schemas.microsoft.com/office/drawing/2014/main" id="{75D83FF3-BD99-A26E-A005-BBDCBED37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127650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Oval 503">
              <a:extLst>
                <a:ext uri="{FF2B5EF4-FFF2-40B4-BE49-F238E27FC236}">
                  <a16:creationId xmlns:a16="http://schemas.microsoft.com/office/drawing/2014/main" id="{47D60B50-0959-739F-3625-A9D291C60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51" y="123522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Oval 504">
              <a:extLst>
                <a:ext uri="{FF2B5EF4-FFF2-40B4-BE49-F238E27FC236}">
                  <a16:creationId xmlns:a16="http://schemas.microsoft.com/office/drawing/2014/main" id="{7C8ECE57-38CA-FF98-ABAD-7067D0F59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301" y="119077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Oval 505">
              <a:extLst>
                <a:ext uri="{FF2B5EF4-FFF2-40B4-BE49-F238E27FC236}">
                  <a16:creationId xmlns:a16="http://schemas.microsoft.com/office/drawing/2014/main" id="{6BE7E5F4-0CAA-49EA-E5E6-10529EE29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11495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Oval 506">
              <a:extLst>
                <a:ext uri="{FF2B5EF4-FFF2-40B4-BE49-F238E27FC236}">
                  <a16:creationId xmlns:a16="http://schemas.microsoft.com/office/drawing/2014/main" id="{94955ABC-5564-3AC7-2FF3-8212D666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63" y="110822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Oval 507">
              <a:extLst>
                <a:ext uri="{FF2B5EF4-FFF2-40B4-BE49-F238E27FC236}">
                  <a16:creationId xmlns:a16="http://schemas.microsoft.com/office/drawing/2014/main" id="{7A088EE3-1FA6-39A8-2CAC-F140DBAD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501" y="10653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Oval 508">
              <a:extLst>
                <a:ext uri="{FF2B5EF4-FFF2-40B4-BE49-F238E27FC236}">
                  <a16:creationId xmlns:a16="http://schemas.microsoft.com/office/drawing/2014/main" id="{D1FD4938-D4CF-5905-5E97-A903DB48F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102250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Oval 509">
              <a:extLst>
                <a:ext uri="{FF2B5EF4-FFF2-40B4-BE49-F238E27FC236}">
                  <a16:creationId xmlns:a16="http://schemas.microsoft.com/office/drawing/2014/main" id="{9FD294CB-A4EA-331A-902E-AFB0F88BC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38" y="98122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Oval 510">
              <a:extLst>
                <a:ext uri="{FF2B5EF4-FFF2-40B4-BE49-F238E27FC236}">
                  <a16:creationId xmlns:a16="http://schemas.microsoft.com/office/drawing/2014/main" id="{462EB238-4046-B6A7-3AE8-BCD4AE5A8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63" y="9383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Oval 511">
              <a:extLst>
                <a:ext uri="{FF2B5EF4-FFF2-40B4-BE49-F238E27FC236}">
                  <a16:creationId xmlns:a16="http://schemas.microsoft.com/office/drawing/2014/main" id="{979ABA83-D21C-1C28-3CB5-540783542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38" y="8970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Oval 512">
              <a:extLst>
                <a:ext uri="{FF2B5EF4-FFF2-40B4-BE49-F238E27FC236}">
                  <a16:creationId xmlns:a16="http://schemas.microsoft.com/office/drawing/2014/main" id="{80FFD0A4-4ECA-62E8-1876-38963AE1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488" y="85422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Oval 513">
              <a:extLst>
                <a:ext uri="{FF2B5EF4-FFF2-40B4-BE49-F238E27FC236}">
                  <a16:creationId xmlns:a16="http://schemas.microsoft.com/office/drawing/2014/main" id="{E5A4B846-D1F7-E69C-6A34-7FC873679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26" y="8113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Line 514">
              <a:extLst>
                <a:ext uri="{FF2B5EF4-FFF2-40B4-BE49-F238E27FC236}">
                  <a16:creationId xmlns:a16="http://schemas.microsoft.com/office/drawing/2014/main" id="{5C336055-0DAB-B516-4482-704457171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7176" y="795490"/>
              <a:ext cx="1990725" cy="0"/>
            </a:xfrm>
            <a:prstGeom prst="lin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Line 515">
              <a:extLst>
                <a:ext uri="{FF2B5EF4-FFF2-40B4-BE49-F238E27FC236}">
                  <a16:creationId xmlns:a16="http://schemas.microsoft.com/office/drawing/2014/main" id="{82AF2C36-2397-721C-F3AD-6F1B2293A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7901" y="795490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Line 529">
              <a:extLst>
                <a:ext uri="{FF2B5EF4-FFF2-40B4-BE49-F238E27FC236}">
                  <a16:creationId xmlns:a16="http://schemas.microsoft.com/office/drawing/2014/main" id="{F65ACAB6-8D74-63C6-3463-5D4CDD465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7176" y="5646890"/>
              <a:ext cx="1990725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Line 534">
              <a:extLst>
                <a:ext uri="{FF2B5EF4-FFF2-40B4-BE49-F238E27FC236}">
                  <a16:creationId xmlns:a16="http://schemas.microsoft.com/office/drawing/2014/main" id="{727F66BA-58CA-ED57-0B53-7C07AC5DC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7663" y="5646890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3" name="Line 535">
              <a:extLst>
                <a:ext uri="{FF2B5EF4-FFF2-40B4-BE49-F238E27FC236}">
                  <a16:creationId xmlns:a16="http://schemas.microsoft.com/office/drawing/2014/main" id="{45689B2E-AF6E-CB28-DA98-49334A528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1688" y="5646890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4" name="Line 536">
              <a:extLst>
                <a:ext uri="{FF2B5EF4-FFF2-40B4-BE49-F238E27FC236}">
                  <a16:creationId xmlns:a16="http://schemas.microsoft.com/office/drawing/2014/main" id="{CB403D20-27DC-26A8-BA58-18F8D2B1F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2538" y="5646890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Line 537">
              <a:extLst>
                <a:ext uri="{FF2B5EF4-FFF2-40B4-BE49-F238E27FC236}">
                  <a16:creationId xmlns:a16="http://schemas.microsoft.com/office/drawing/2014/main" id="{A892238F-BBCB-DF07-8401-38A18A45C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4976" y="5646890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Rectangle 545">
              <a:extLst>
                <a:ext uri="{FF2B5EF4-FFF2-40B4-BE49-F238E27FC236}">
                  <a16:creationId xmlns:a16="http://schemas.microsoft.com/office/drawing/2014/main" id="{B7CD4FB0-660A-7A14-152A-F2F566CDE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76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64" name="Rectangle 546">
              <a:extLst>
                <a:ext uri="{FF2B5EF4-FFF2-40B4-BE49-F238E27FC236}">
                  <a16:creationId xmlns:a16="http://schemas.microsoft.com/office/drawing/2014/main" id="{CDDB5EB8-6AF6-4CC7-5806-5E3FB03C0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313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65" name="Rectangle 547">
              <a:extLst>
                <a:ext uri="{FF2B5EF4-FFF2-40B4-BE49-F238E27FC236}">
                  <a16:creationId xmlns:a16="http://schemas.microsoft.com/office/drawing/2014/main" id="{EE1866CB-9456-3B00-67D5-EB47DEFB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076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6" name="Rectangle 548">
              <a:extLst>
                <a:ext uri="{FF2B5EF4-FFF2-40B4-BE49-F238E27FC236}">
                  <a16:creationId xmlns:a16="http://schemas.microsoft.com/office/drawing/2014/main" id="{DADC0CB6-3C3C-2149-7DD3-4275003C6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513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1" name="Rectangle 567">
              <a:extLst>
                <a:ext uri="{FF2B5EF4-FFF2-40B4-BE49-F238E27FC236}">
                  <a16:creationId xmlns:a16="http://schemas.microsoft.com/office/drawing/2014/main" id="{F4915257-8D7C-BC82-66A6-6B3F99A91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861" y="5500481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2" name="Rectangle 568">
              <a:extLst>
                <a:ext uri="{FF2B5EF4-FFF2-40B4-BE49-F238E27FC236}">
                  <a16:creationId xmlns:a16="http://schemas.microsoft.com/office/drawing/2014/main" id="{F91779B8-15C7-2B35-369B-487ECD61C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936" y="5459206"/>
              <a:ext cx="984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3" name="Rectangle 569">
              <a:extLst>
                <a:ext uri="{FF2B5EF4-FFF2-40B4-BE49-F238E27FC236}">
                  <a16:creationId xmlns:a16="http://schemas.microsoft.com/office/drawing/2014/main" id="{F702B757-9396-E4B4-C0A8-F2152BB63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598" y="5416344"/>
              <a:ext cx="782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4" name="Rectangle 570">
              <a:extLst>
                <a:ext uri="{FF2B5EF4-FFF2-40B4-BE49-F238E27FC236}">
                  <a16:creationId xmlns:a16="http://schemas.microsoft.com/office/drawing/2014/main" id="{B4749A03-B106-B0D2-43EC-44866E417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223" y="5375069"/>
              <a:ext cx="2555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5" name="Rectangle 571">
              <a:extLst>
                <a:ext uri="{FF2B5EF4-FFF2-40B4-BE49-F238E27FC236}">
                  <a16:creationId xmlns:a16="http://schemas.microsoft.com/office/drawing/2014/main" id="{719977D1-038A-E80E-0B2A-FE2C14867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936" y="5330619"/>
              <a:ext cx="9810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6" name="Rectangle 572">
              <a:extLst>
                <a:ext uri="{FF2B5EF4-FFF2-40B4-BE49-F238E27FC236}">
                  <a16:creationId xmlns:a16="http://schemas.microsoft.com/office/drawing/2014/main" id="{69EA18AE-F0C9-DBE8-4379-8642F2F53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298" y="5289344"/>
              <a:ext cx="550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7" name="Rectangle 573">
              <a:extLst>
                <a:ext uri="{FF2B5EF4-FFF2-40B4-BE49-F238E27FC236}">
                  <a16:creationId xmlns:a16="http://schemas.microsoft.com/office/drawing/2014/main" id="{D112B768-06F0-298F-FC23-CFC9715CF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048" y="5248069"/>
              <a:ext cx="257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8" name="Rectangle 574">
              <a:extLst>
                <a:ext uri="{FF2B5EF4-FFF2-40B4-BE49-F238E27FC236}">
                  <a16:creationId xmlns:a16="http://schemas.microsoft.com/office/drawing/2014/main" id="{736B8173-010E-F232-F04A-11B81E0B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1348" y="5205206"/>
              <a:ext cx="979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9" name="Rectangle 575">
              <a:extLst>
                <a:ext uri="{FF2B5EF4-FFF2-40B4-BE49-F238E27FC236}">
                  <a16:creationId xmlns:a16="http://schemas.microsoft.com/office/drawing/2014/main" id="{E8CCC437-1014-4A30-829C-3E7C7F6D2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711" y="5163931"/>
              <a:ext cx="552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0" name="Rectangle 576">
              <a:extLst>
                <a:ext uri="{FF2B5EF4-FFF2-40B4-BE49-F238E27FC236}">
                  <a16:creationId xmlns:a16="http://schemas.microsoft.com/office/drawing/2014/main" id="{D96311BA-9BD4-17B9-3EAE-82D450B8E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636" y="5121069"/>
              <a:ext cx="250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1" name="Rectangle 577">
              <a:extLst>
                <a:ext uri="{FF2B5EF4-FFF2-40B4-BE49-F238E27FC236}">
                  <a16:creationId xmlns:a16="http://schemas.microsoft.com/office/drawing/2014/main" id="{13CB4AF7-ED76-E1C5-81B9-6E886A09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173" y="5078206"/>
              <a:ext cx="341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2" name="Rectangle 578">
              <a:extLst>
                <a:ext uri="{FF2B5EF4-FFF2-40B4-BE49-F238E27FC236}">
                  <a16:creationId xmlns:a16="http://schemas.microsoft.com/office/drawing/2014/main" id="{2846B6DE-A112-C52F-0825-307286BFF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261" y="5036931"/>
              <a:ext cx="615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3" name="Rectangle 579">
              <a:extLst>
                <a:ext uri="{FF2B5EF4-FFF2-40B4-BE49-F238E27FC236}">
                  <a16:creationId xmlns:a16="http://schemas.microsoft.com/office/drawing/2014/main" id="{B2041E7A-0DC9-7582-2247-A7D334AF8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048" y="4995656"/>
              <a:ext cx="2540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4" name="Rectangle 580">
              <a:extLst>
                <a:ext uri="{FF2B5EF4-FFF2-40B4-BE49-F238E27FC236}">
                  <a16:creationId xmlns:a16="http://schemas.microsoft.com/office/drawing/2014/main" id="{F95693E9-038F-FE71-A2AA-5D32241A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586" y="4951206"/>
              <a:ext cx="3444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5" name="Rectangle 581">
              <a:extLst>
                <a:ext uri="{FF2B5EF4-FFF2-40B4-BE49-F238E27FC236}">
                  <a16:creationId xmlns:a16="http://schemas.microsoft.com/office/drawing/2014/main" id="{C95A6950-A8DC-E509-3906-7D1EE20B6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711" y="4909931"/>
              <a:ext cx="554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6" name="Rectangle 582">
              <a:extLst>
                <a:ext uri="{FF2B5EF4-FFF2-40B4-BE49-F238E27FC236}">
                  <a16:creationId xmlns:a16="http://schemas.microsoft.com/office/drawing/2014/main" id="{0DE7D420-651B-A235-DEA2-7D46E4D0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8948" y="4868656"/>
              <a:ext cx="568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7" name="Rectangle 583">
              <a:extLst>
                <a:ext uri="{FF2B5EF4-FFF2-40B4-BE49-F238E27FC236}">
                  <a16:creationId xmlns:a16="http://schemas.microsoft.com/office/drawing/2014/main" id="{559E92E8-EBC2-B903-EB8A-C10702598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586" y="4825794"/>
              <a:ext cx="9779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8" name="Rectangle 584">
              <a:extLst>
                <a:ext uri="{FF2B5EF4-FFF2-40B4-BE49-F238E27FC236}">
                  <a16:creationId xmlns:a16="http://schemas.microsoft.com/office/drawing/2014/main" id="{1B31D617-4154-0C0A-8447-E2F9D475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298" y="4782931"/>
              <a:ext cx="328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9" name="Rectangle 585">
              <a:extLst>
                <a:ext uri="{FF2B5EF4-FFF2-40B4-BE49-F238E27FC236}">
                  <a16:creationId xmlns:a16="http://schemas.microsoft.com/office/drawing/2014/main" id="{BE852177-3822-18A0-D6E0-F06BFEA3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7523" y="4741656"/>
              <a:ext cx="381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0" name="Rectangle 586">
              <a:extLst>
                <a:ext uri="{FF2B5EF4-FFF2-40B4-BE49-F238E27FC236}">
                  <a16:creationId xmlns:a16="http://schemas.microsoft.com/office/drawing/2014/main" id="{CB18710B-9ED9-91BF-CE6B-D2334468F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023" y="4698794"/>
              <a:ext cx="577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1" name="Rectangle 587">
              <a:extLst>
                <a:ext uri="{FF2B5EF4-FFF2-40B4-BE49-F238E27FC236}">
                  <a16:creationId xmlns:a16="http://schemas.microsoft.com/office/drawing/2014/main" id="{CB36FD0E-F2E3-A5BE-D214-42ABD24C3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886" y="4657519"/>
              <a:ext cx="315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2" name="Rectangle 588">
              <a:extLst>
                <a:ext uri="{FF2B5EF4-FFF2-40B4-BE49-F238E27FC236}">
                  <a16:creationId xmlns:a16="http://schemas.microsoft.com/office/drawing/2014/main" id="{3977D831-8378-392E-8545-2BDB3BDB3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423" y="4616244"/>
              <a:ext cx="3286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3" name="Rectangle 589">
              <a:extLst>
                <a:ext uri="{FF2B5EF4-FFF2-40B4-BE49-F238E27FC236}">
                  <a16:creationId xmlns:a16="http://schemas.microsoft.com/office/drawing/2014/main" id="{52383974-FD96-A675-3B25-F3AAECA72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1348" y="4571794"/>
              <a:ext cx="968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4" name="Rectangle 590">
              <a:extLst>
                <a:ext uri="{FF2B5EF4-FFF2-40B4-BE49-F238E27FC236}">
                  <a16:creationId xmlns:a16="http://schemas.microsoft.com/office/drawing/2014/main" id="{E999408E-EA37-3969-6199-5CC07CB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061" y="4530519"/>
              <a:ext cx="312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5" name="Rectangle 591">
              <a:extLst>
                <a:ext uri="{FF2B5EF4-FFF2-40B4-BE49-F238E27FC236}">
                  <a16:creationId xmlns:a16="http://schemas.microsoft.com/office/drawing/2014/main" id="{FDA6CA63-984D-1F84-602B-E26259F0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423" y="4489244"/>
              <a:ext cx="992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6" name="Rectangle 592">
              <a:extLst>
                <a:ext uri="{FF2B5EF4-FFF2-40B4-BE49-F238E27FC236}">
                  <a16:creationId xmlns:a16="http://schemas.microsoft.com/office/drawing/2014/main" id="{899DA9D4-B578-44C0-51EF-D16E5FDCD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936" y="4446381"/>
              <a:ext cx="9636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7" name="Rectangle 593">
              <a:extLst>
                <a:ext uri="{FF2B5EF4-FFF2-40B4-BE49-F238E27FC236}">
                  <a16:creationId xmlns:a16="http://schemas.microsoft.com/office/drawing/2014/main" id="{9125AB2F-990F-5110-47AB-F498489EC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823" y="4403519"/>
              <a:ext cx="323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8" name="Rectangle 594">
              <a:extLst>
                <a:ext uri="{FF2B5EF4-FFF2-40B4-BE49-F238E27FC236}">
                  <a16:creationId xmlns:a16="http://schemas.microsoft.com/office/drawing/2014/main" id="{6E0B131D-7613-0507-4DA4-280AEDA42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536" y="4360656"/>
              <a:ext cx="3190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9" name="Rectangle 595">
              <a:extLst>
                <a:ext uri="{FF2B5EF4-FFF2-40B4-BE49-F238E27FC236}">
                  <a16:creationId xmlns:a16="http://schemas.microsoft.com/office/drawing/2014/main" id="{887BE786-3443-6758-D636-C6753C363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111" y="4319381"/>
              <a:ext cx="960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0" name="Rectangle 596">
              <a:extLst>
                <a:ext uri="{FF2B5EF4-FFF2-40B4-BE49-F238E27FC236}">
                  <a16:creationId xmlns:a16="http://schemas.microsoft.com/office/drawing/2014/main" id="{39ADD377-E575-5B0E-01EF-26B4A5E39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711" y="4278106"/>
              <a:ext cx="1030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1" name="Rectangle 597">
              <a:extLst>
                <a:ext uri="{FF2B5EF4-FFF2-40B4-BE49-F238E27FC236}">
                  <a16:creationId xmlns:a16="http://schemas.microsoft.com/office/drawing/2014/main" id="{5FB431C4-7992-A35A-C6E5-A75DFD6E0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286" y="4235244"/>
              <a:ext cx="552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2" name="Rectangle 598">
              <a:extLst>
                <a:ext uri="{FF2B5EF4-FFF2-40B4-BE49-F238E27FC236}">
                  <a16:creationId xmlns:a16="http://schemas.microsoft.com/office/drawing/2014/main" id="{D8E4DA32-30E2-8704-8055-8DE6B3275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473" y="4192381"/>
              <a:ext cx="989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3" name="Rectangle 599">
              <a:extLst>
                <a:ext uri="{FF2B5EF4-FFF2-40B4-BE49-F238E27FC236}">
                  <a16:creationId xmlns:a16="http://schemas.microsoft.com/office/drawing/2014/main" id="{140B65E6-E621-1F99-B53D-4E8465C56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573" y="4151106"/>
              <a:ext cx="800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4" name="Rectangle 600">
              <a:extLst>
                <a:ext uri="{FF2B5EF4-FFF2-40B4-BE49-F238E27FC236}">
                  <a16:creationId xmlns:a16="http://schemas.microsoft.com/office/drawing/2014/main" id="{165CA5EB-F2FB-CDE1-42E7-BFDC98AE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511" y="4108244"/>
              <a:ext cx="3508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5" name="Rectangle 601">
              <a:extLst>
                <a:ext uri="{FF2B5EF4-FFF2-40B4-BE49-F238E27FC236}">
                  <a16:creationId xmlns:a16="http://schemas.microsoft.com/office/drawing/2014/main" id="{231791A3-80BF-AB95-CCE1-D194AFD34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048" y="4066969"/>
              <a:ext cx="947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6" name="Rectangle 602">
              <a:extLst>
                <a:ext uri="{FF2B5EF4-FFF2-40B4-BE49-F238E27FC236}">
                  <a16:creationId xmlns:a16="http://schemas.microsoft.com/office/drawing/2014/main" id="{3270FBC8-2C3C-5D6A-909B-D7E283EC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0236" y="4024106"/>
              <a:ext cx="314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7" name="Rectangle 603">
              <a:extLst>
                <a:ext uri="{FF2B5EF4-FFF2-40B4-BE49-F238E27FC236}">
                  <a16:creationId xmlns:a16="http://schemas.microsoft.com/office/drawing/2014/main" id="{DCC5C93F-EC1D-FEFB-7149-23B142438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148" y="3981244"/>
              <a:ext cx="3365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8" name="Rectangle 604">
              <a:extLst>
                <a:ext uri="{FF2B5EF4-FFF2-40B4-BE49-F238E27FC236}">
                  <a16:creationId xmlns:a16="http://schemas.microsoft.com/office/drawing/2014/main" id="{878F047F-450A-4BB4-48EC-FF140DAE6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223" y="3939969"/>
              <a:ext cx="338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9" name="Rectangle 605">
              <a:extLst>
                <a:ext uri="{FF2B5EF4-FFF2-40B4-BE49-F238E27FC236}">
                  <a16:creationId xmlns:a16="http://schemas.microsoft.com/office/drawing/2014/main" id="{B89E3E48-9AFA-A5EE-EF6D-A591A2709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823" y="3898694"/>
              <a:ext cx="312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0" name="Rectangle 606">
              <a:extLst>
                <a:ext uri="{FF2B5EF4-FFF2-40B4-BE49-F238E27FC236}">
                  <a16:creationId xmlns:a16="http://schemas.microsoft.com/office/drawing/2014/main" id="{06004252-F244-4ED2-3930-3A40927F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436" y="3855831"/>
              <a:ext cx="4143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1" name="Rectangle 607">
              <a:extLst>
                <a:ext uri="{FF2B5EF4-FFF2-40B4-BE49-F238E27FC236}">
                  <a16:creationId xmlns:a16="http://schemas.microsoft.com/office/drawing/2014/main" id="{FAEFFFF9-8B5A-1B0A-69D7-D283961C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723" y="3812969"/>
              <a:ext cx="274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2" name="Rectangle 608">
              <a:extLst>
                <a:ext uri="{FF2B5EF4-FFF2-40B4-BE49-F238E27FC236}">
                  <a16:creationId xmlns:a16="http://schemas.microsoft.com/office/drawing/2014/main" id="{4FEA1DCB-7F04-3754-68B5-979C91D1F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6273" y="3771694"/>
              <a:ext cx="735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3" name="Rectangle 609">
              <a:extLst>
                <a:ext uri="{FF2B5EF4-FFF2-40B4-BE49-F238E27FC236}">
                  <a16:creationId xmlns:a16="http://schemas.microsoft.com/office/drawing/2014/main" id="{D67754B3-17D7-DAF8-9594-8A42AE9B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6573" y="3728831"/>
              <a:ext cx="442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4" name="Rectangle 610">
              <a:extLst>
                <a:ext uri="{FF2B5EF4-FFF2-40B4-BE49-F238E27FC236}">
                  <a16:creationId xmlns:a16="http://schemas.microsoft.com/office/drawing/2014/main" id="{8B68A623-3CAE-F8F1-3298-274332F9E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236" y="3687556"/>
              <a:ext cx="4572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5" name="Rectangle 611">
              <a:extLst>
                <a:ext uri="{FF2B5EF4-FFF2-40B4-BE49-F238E27FC236}">
                  <a16:creationId xmlns:a16="http://schemas.microsoft.com/office/drawing/2014/main" id="{9A9B6612-C85B-1905-3A74-AC605432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761" y="3644694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6" name="Rectangle 612">
              <a:extLst>
                <a:ext uri="{FF2B5EF4-FFF2-40B4-BE49-F238E27FC236}">
                  <a16:creationId xmlns:a16="http://schemas.microsoft.com/office/drawing/2014/main" id="{5E5B7427-DC25-A434-AF6D-0596B42A2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498" y="3601831"/>
              <a:ext cx="414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7" name="Rectangle 613">
              <a:extLst>
                <a:ext uri="{FF2B5EF4-FFF2-40B4-BE49-F238E27FC236}">
                  <a16:creationId xmlns:a16="http://schemas.microsoft.com/office/drawing/2014/main" id="{42C61C27-BEF0-2BB4-A6DC-88DC3C2B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161" y="3560556"/>
              <a:ext cx="930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8" name="Rectangle 614">
              <a:extLst>
                <a:ext uri="{FF2B5EF4-FFF2-40B4-BE49-F238E27FC236}">
                  <a16:creationId xmlns:a16="http://schemas.microsoft.com/office/drawing/2014/main" id="{4FC14EB3-4759-FD51-1440-C16E6E83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936" y="3519281"/>
              <a:ext cx="2968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9" name="Rectangle 615">
              <a:extLst>
                <a:ext uri="{FF2B5EF4-FFF2-40B4-BE49-F238E27FC236}">
                  <a16:creationId xmlns:a16="http://schemas.microsoft.com/office/drawing/2014/main" id="{9ED77827-6246-8A44-D620-31B8363EA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811" y="3474831"/>
              <a:ext cx="693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0" name="Rectangle 616">
              <a:extLst>
                <a:ext uri="{FF2B5EF4-FFF2-40B4-BE49-F238E27FC236}">
                  <a16:creationId xmlns:a16="http://schemas.microsoft.com/office/drawing/2014/main" id="{19DE7010-77B3-D564-E8F8-FAE48D46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336" y="3433556"/>
              <a:ext cx="927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1" name="Rectangle 617">
              <a:extLst>
                <a:ext uri="{FF2B5EF4-FFF2-40B4-BE49-F238E27FC236}">
                  <a16:creationId xmlns:a16="http://schemas.microsoft.com/office/drawing/2014/main" id="{447E632F-1D74-AB36-07C5-346D3DC16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111" y="3390694"/>
              <a:ext cx="3127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2" name="Rectangle 618">
              <a:extLst>
                <a:ext uri="{FF2B5EF4-FFF2-40B4-BE49-F238E27FC236}">
                  <a16:creationId xmlns:a16="http://schemas.microsoft.com/office/drawing/2014/main" id="{D795C184-3333-B51E-0DF3-EF3DFC3C6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036" y="3349419"/>
              <a:ext cx="754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3" name="Rectangle 619">
              <a:extLst>
                <a:ext uri="{FF2B5EF4-FFF2-40B4-BE49-F238E27FC236}">
                  <a16:creationId xmlns:a16="http://schemas.microsoft.com/office/drawing/2014/main" id="{0F2C50CE-30DA-5C16-42CD-084630ACB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511" y="3308144"/>
              <a:ext cx="7000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4" name="Rectangle 620">
              <a:extLst>
                <a:ext uri="{FF2B5EF4-FFF2-40B4-BE49-F238E27FC236}">
                  <a16:creationId xmlns:a16="http://schemas.microsoft.com/office/drawing/2014/main" id="{EEAB7FD5-17D3-EBF8-9936-80397C4C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586" y="3263694"/>
              <a:ext cx="795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5" name="Rectangle 621">
              <a:extLst>
                <a:ext uri="{FF2B5EF4-FFF2-40B4-BE49-F238E27FC236}">
                  <a16:creationId xmlns:a16="http://schemas.microsoft.com/office/drawing/2014/main" id="{085F2232-096A-F499-4E6F-6ECD3FDF2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923" y="3222419"/>
              <a:ext cx="379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6" name="Rectangle 622">
              <a:extLst>
                <a:ext uri="{FF2B5EF4-FFF2-40B4-BE49-F238E27FC236}">
                  <a16:creationId xmlns:a16="http://schemas.microsoft.com/office/drawing/2014/main" id="{027B65DB-358F-86BF-BE2E-19C33A5F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3098" y="3181144"/>
              <a:ext cx="739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7" name="Rectangle 623">
              <a:extLst>
                <a:ext uri="{FF2B5EF4-FFF2-40B4-BE49-F238E27FC236}">
                  <a16:creationId xmlns:a16="http://schemas.microsoft.com/office/drawing/2014/main" id="{702980E6-3410-F561-DB86-677B48E5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048" y="3138281"/>
              <a:ext cx="554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8" name="Rectangle 624">
              <a:extLst>
                <a:ext uri="{FF2B5EF4-FFF2-40B4-BE49-F238E27FC236}">
                  <a16:creationId xmlns:a16="http://schemas.microsoft.com/office/drawing/2014/main" id="{A79340B6-6113-74B0-3DBE-5A70A7149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0861" y="3095419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9" name="Rectangle 625">
              <a:extLst>
                <a:ext uri="{FF2B5EF4-FFF2-40B4-BE49-F238E27FC236}">
                  <a16:creationId xmlns:a16="http://schemas.microsoft.com/office/drawing/2014/main" id="{E2FE395A-EED1-349E-0C35-03B91041C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6273" y="3054144"/>
              <a:ext cx="758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0" name="Rectangle 626">
              <a:extLst>
                <a:ext uri="{FF2B5EF4-FFF2-40B4-BE49-F238E27FC236}">
                  <a16:creationId xmlns:a16="http://schemas.microsoft.com/office/drawing/2014/main" id="{C3A654A0-10B5-2C4B-BAE0-05E313F07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636" y="3011281"/>
              <a:ext cx="5540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1" name="Rectangle 627">
              <a:extLst>
                <a:ext uri="{FF2B5EF4-FFF2-40B4-BE49-F238E27FC236}">
                  <a16:creationId xmlns:a16="http://schemas.microsoft.com/office/drawing/2014/main" id="{E23D0684-066B-09E6-2A94-428A785DD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373" y="2970006"/>
              <a:ext cx="312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2" name="Rectangle 628">
              <a:extLst>
                <a:ext uri="{FF2B5EF4-FFF2-40B4-BE49-F238E27FC236}">
                  <a16:creationId xmlns:a16="http://schemas.microsoft.com/office/drawing/2014/main" id="{E98784B3-629C-26F9-7BB2-A809BA23D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861" y="2927144"/>
              <a:ext cx="795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3" name="Rectangle 629">
              <a:extLst>
                <a:ext uri="{FF2B5EF4-FFF2-40B4-BE49-F238E27FC236}">
                  <a16:creationId xmlns:a16="http://schemas.microsoft.com/office/drawing/2014/main" id="{41235CED-7EF0-7040-1B4F-03CE0572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886" y="2884281"/>
              <a:ext cx="985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4" name="Rectangle 630">
              <a:extLst>
                <a:ext uri="{FF2B5EF4-FFF2-40B4-BE49-F238E27FC236}">
                  <a16:creationId xmlns:a16="http://schemas.microsoft.com/office/drawing/2014/main" id="{00390AF3-33FC-BA9C-E543-572745C4B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973" y="2843006"/>
              <a:ext cx="3333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5" name="Rectangle 631">
              <a:extLst>
                <a:ext uri="{FF2B5EF4-FFF2-40B4-BE49-F238E27FC236}">
                  <a16:creationId xmlns:a16="http://schemas.microsoft.com/office/drawing/2014/main" id="{47499376-7E81-5328-7E7F-7658888D9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448" y="2801731"/>
              <a:ext cx="822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6" name="Rectangle 632">
              <a:extLst>
                <a:ext uri="{FF2B5EF4-FFF2-40B4-BE49-F238E27FC236}">
                  <a16:creationId xmlns:a16="http://schemas.microsoft.com/office/drawing/2014/main" id="{B54F1BA4-64AF-5E6D-CFAF-46091B09A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986" y="2758869"/>
              <a:ext cx="933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7" name="Rectangle 633">
              <a:extLst>
                <a:ext uri="{FF2B5EF4-FFF2-40B4-BE49-F238E27FC236}">
                  <a16:creationId xmlns:a16="http://schemas.microsoft.com/office/drawing/2014/main" id="{E83612A0-9545-EE8E-1660-F958C1658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6736" y="2716006"/>
              <a:ext cx="325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" name="Rectangle 634">
              <a:extLst>
                <a:ext uri="{FF2B5EF4-FFF2-40B4-BE49-F238E27FC236}">
                  <a16:creationId xmlns:a16="http://schemas.microsoft.com/office/drawing/2014/main" id="{7A5E5C15-14EE-2B96-7D48-B5F3717A1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1036" y="2674731"/>
              <a:ext cx="857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9" name="Rectangle 635">
              <a:extLst>
                <a:ext uri="{FF2B5EF4-FFF2-40B4-BE49-F238E27FC236}">
                  <a16:creationId xmlns:a16="http://schemas.microsoft.com/office/drawing/2014/main" id="{FEBD9A60-F162-D042-A12E-92E3A83E7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573" y="2631869"/>
              <a:ext cx="914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0" name="Rectangle 636">
              <a:extLst>
                <a:ext uri="{FF2B5EF4-FFF2-40B4-BE49-F238E27FC236}">
                  <a16:creationId xmlns:a16="http://schemas.microsoft.com/office/drawing/2014/main" id="{06B144F1-F628-0BF3-C8E0-DC7A1BAD5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1023" y="2590594"/>
              <a:ext cx="3222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1" name="Rectangle 637">
              <a:extLst>
                <a:ext uri="{FF2B5EF4-FFF2-40B4-BE49-F238E27FC236}">
                  <a16:creationId xmlns:a16="http://schemas.microsoft.com/office/drawing/2014/main" id="{7B71E147-97A2-E862-D3FF-DB0B98EEB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11" y="2547731"/>
              <a:ext cx="876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2" name="Rectangle 638">
              <a:extLst>
                <a:ext uri="{FF2B5EF4-FFF2-40B4-BE49-F238E27FC236}">
                  <a16:creationId xmlns:a16="http://schemas.microsoft.com/office/drawing/2014/main" id="{5A5741EB-FFAF-A1D0-F578-D2727BC1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161" y="2504869"/>
              <a:ext cx="892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3" name="Rectangle 639">
              <a:extLst>
                <a:ext uri="{FF2B5EF4-FFF2-40B4-BE49-F238E27FC236}">
                  <a16:creationId xmlns:a16="http://schemas.microsoft.com/office/drawing/2014/main" id="{1C633486-3870-2DE4-EEE9-0F0F233D7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936" y="2463594"/>
              <a:ext cx="260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4" name="Rectangle 640">
              <a:extLst>
                <a:ext uri="{FF2B5EF4-FFF2-40B4-BE49-F238E27FC236}">
                  <a16:creationId xmlns:a16="http://schemas.microsoft.com/office/drawing/2014/main" id="{8AD22D46-3ADE-5ED9-B410-90B7A868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798" y="2420731"/>
              <a:ext cx="684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5" name="Rectangle 641">
              <a:extLst>
                <a:ext uri="{FF2B5EF4-FFF2-40B4-BE49-F238E27FC236}">
                  <a16:creationId xmlns:a16="http://schemas.microsoft.com/office/drawing/2014/main" id="{5D89BB94-FFDE-020D-B914-B11B76239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336" y="2379456"/>
              <a:ext cx="8715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6" name="Rectangle 642">
              <a:extLst>
                <a:ext uri="{FF2B5EF4-FFF2-40B4-BE49-F238E27FC236}">
                  <a16:creationId xmlns:a16="http://schemas.microsoft.com/office/drawing/2014/main" id="{7A87213B-AA34-5C5D-DFFB-ADE9441FC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1023" y="2336594"/>
              <a:ext cx="304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7" name="Rectangle 643">
              <a:extLst>
                <a:ext uri="{FF2B5EF4-FFF2-40B4-BE49-F238E27FC236}">
                  <a16:creationId xmlns:a16="http://schemas.microsoft.com/office/drawing/2014/main" id="{66658303-AD44-1970-1D2E-DC573729C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973" y="2293731"/>
              <a:ext cx="668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" name="Rectangle 644">
              <a:extLst>
                <a:ext uri="{FF2B5EF4-FFF2-40B4-BE49-F238E27FC236}">
                  <a16:creationId xmlns:a16="http://schemas.microsoft.com/office/drawing/2014/main" id="{93D8258D-35AC-A8EE-5AD0-2475C4789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511" y="2252456"/>
              <a:ext cx="855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" name="Rectangle 645">
              <a:extLst>
                <a:ext uri="{FF2B5EF4-FFF2-40B4-BE49-F238E27FC236}">
                  <a16:creationId xmlns:a16="http://schemas.microsoft.com/office/drawing/2014/main" id="{F4C492EC-0931-B924-3A4D-157C4C27F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611" y="2211181"/>
              <a:ext cx="3159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0" name="Rectangle 646">
              <a:extLst>
                <a:ext uri="{FF2B5EF4-FFF2-40B4-BE49-F238E27FC236}">
                  <a16:creationId xmlns:a16="http://schemas.microsoft.com/office/drawing/2014/main" id="{5DF528A0-1BF4-B969-6533-A0CB22141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311" y="2166731"/>
              <a:ext cx="6223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1" name="Rectangle 647">
              <a:extLst>
                <a:ext uri="{FF2B5EF4-FFF2-40B4-BE49-F238E27FC236}">
                  <a16:creationId xmlns:a16="http://schemas.microsoft.com/office/drawing/2014/main" id="{D36CFCCD-B21A-A9C1-86F5-13EF3694F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36" y="2125456"/>
              <a:ext cx="803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2" name="Rectangle 648">
              <a:extLst>
                <a:ext uri="{FF2B5EF4-FFF2-40B4-BE49-F238E27FC236}">
                  <a16:creationId xmlns:a16="http://schemas.microsoft.com/office/drawing/2014/main" id="{DD52F744-ACB2-1CC3-202D-4D51F3A54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548" y="2084181"/>
              <a:ext cx="304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3" name="Rectangle 649">
              <a:extLst>
                <a:ext uri="{FF2B5EF4-FFF2-40B4-BE49-F238E27FC236}">
                  <a16:creationId xmlns:a16="http://schemas.microsoft.com/office/drawing/2014/main" id="{7B1A90A3-7A31-D818-E351-5FB7F3750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2148" y="2041319"/>
              <a:ext cx="641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4" name="Rectangle 650">
              <a:extLst>
                <a:ext uri="{FF2B5EF4-FFF2-40B4-BE49-F238E27FC236}">
                  <a16:creationId xmlns:a16="http://schemas.microsoft.com/office/drawing/2014/main" id="{02D31CED-F8E2-0605-B27B-C88C19A33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448" y="2000044"/>
              <a:ext cx="7921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5" name="Rectangle 651">
              <a:extLst>
                <a:ext uri="{FF2B5EF4-FFF2-40B4-BE49-F238E27FC236}">
                  <a16:creationId xmlns:a16="http://schemas.microsoft.com/office/drawing/2014/main" id="{B0CE405A-A8F6-B07B-EE54-9F867F0F8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548" y="1957181"/>
              <a:ext cx="284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6" name="Rectangle 652">
              <a:extLst>
                <a:ext uri="{FF2B5EF4-FFF2-40B4-BE49-F238E27FC236}">
                  <a16:creationId xmlns:a16="http://schemas.microsoft.com/office/drawing/2014/main" id="{4D7396D8-C557-AD92-96B8-B2C41A548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3736" y="1914319"/>
              <a:ext cx="628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7" name="Rectangle 653">
              <a:extLst>
                <a:ext uri="{FF2B5EF4-FFF2-40B4-BE49-F238E27FC236}">
                  <a16:creationId xmlns:a16="http://schemas.microsoft.com/office/drawing/2014/main" id="{2ACA9A7B-4136-AAA1-9790-9353AD290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861" y="1873044"/>
              <a:ext cx="793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" name="Rectangle 654">
              <a:extLst>
                <a:ext uri="{FF2B5EF4-FFF2-40B4-BE49-F238E27FC236}">
                  <a16:creationId xmlns:a16="http://schemas.microsoft.com/office/drawing/2014/main" id="{83EFD53A-18C6-F0D9-8A28-C2B0645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0073" y="1831769"/>
              <a:ext cx="285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9" name="Rectangle 655">
              <a:extLst>
                <a:ext uri="{FF2B5EF4-FFF2-40B4-BE49-F238E27FC236}">
                  <a16:creationId xmlns:a16="http://schemas.microsoft.com/office/drawing/2014/main" id="{AD55BCD4-EFF9-FDC2-89C9-7B39CC359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323" y="1787319"/>
              <a:ext cx="617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0" name="Rectangle 656">
              <a:extLst>
                <a:ext uri="{FF2B5EF4-FFF2-40B4-BE49-F238E27FC236}">
                  <a16:creationId xmlns:a16="http://schemas.microsoft.com/office/drawing/2014/main" id="{A5334CD8-748F-2B8B-FAC5-943E5BAFC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448" y="1746044"/>
              <a:ext cx="782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1" name="Rectangle 657">
              <a:extLst>
                <a:ext uri="{FF2B5EF4-FFF2-40B4-BE49-F238E27FC236}">
                  <a16:creationId xmlns:a16="http://schemas.microsoft.com/office/drawing/2014/main" id="{88B71BDE-F5F0-3242-FF58-F837EDAE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248" y="1704769"/>
              <a:ext cx="273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2" name="Rectangle 658">
              <a:extLst>
                <a:ext uri="{FF2B5EF4-FFF2-40B4-BE49-F238E27FC236}">
                  <a16:creationId xmlns:a16="http://schemas.microsoft.com/office/drawing/2014/main" id="{3F151156-27E4-9D79-3AEE-8B29D3194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911" y="1661906"/>
              <a:ext cx="604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3" name="Rectangle 659">
              <a:extLst>
                <a:ext uri="{FF2B5EF4-FFF2-40B4-BE49-F238E27FC236}">
                  <a16:creationId xmlns:a16="http://schemas.microsoft.com/office/drawing/2014/main" id="{943B7703-4918-00BA-3980-21577607E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623" y="1619044"/>
              <a:ext cx="765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4" name="Rectangle 660">
              <a:extLst>
                <a:ext uri="{FF2B5EF4-FFF2-40B4-BE49-F238E27FC236}">
                  <a16:creationId xmlns:a16="http://schemas.microsoft.com/office/drawing/2014/main" id="{AA07D129-AA79-2ABC-1E04-89E43B2E9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623" y="1577769"/>
              <a:ext cx="957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5" name="Rectangle 661">
              <a:extLst>
                <a:ext uri="{FF2B5EF4-FFF2-40B4-BE49-F238E27FC236}">
                  <a16:creationId xmlns:a16="http://schemas.microsoft.com/office/drawing/2014/main" id="{CE810BAF-7A78-4766-DF44-65F34FDE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0086" y="1534906"/>
              <a:ext cx="592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6" name="Rectangle 662">
              <a:extLst>
                <a:ext uri="{FF2B5EF4-FFF2-40B4-BE49-F238E27FC236}">
                  <a16:creationId xmlns:a16="http://schemas.microsoft.com/office/drawing/2014/main" id="{C39B487D-9822-1AB1-1A62-9CCE1866B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798" y="1493631"/>
              <a:ext cx="744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7" name="Rectangle 663">
              <a:extLst>
                <a:ext uri="{FF2B5EF4-FFF2-40B4-BE49-F238E27FC236}">
                  <a16:creationId xmlns:a16="http://schemas.microsoft.com/office/drawing/2014/main" id="{69463AFE-0709-24C9-23F7-33431FA45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11" y="1450769"/>
              <a:ext cx="935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8" name="Rectangle 664">
              <a:extLst>
                <a:ext uri="{FF2B5EF4-FFF2-40B4-BE49-F238E27FC236}">
                  <a16:creationId xmlns:a16="http://schemas.microsoft.com/office/drawing/2014/main" id="{74CCFDA1-939E-406D-8302-270F43A52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0086" y="1407906"/>
              <a:ext cx="581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9" name="Rectangle 665">
              <a:extLst>
                <a:ext uri="{FF2B5EF4-FFF2-40B4-BE49-F238E27FC236}">
                  <a16:creationId xmlns:a16="http://schemas.microsoft.com/office/drawing/2014/main" id="{D9D7BBB1-7F50-9950-FD0C-9689D7CF4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386" y="1366631"/>
              <a:ext cx="733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0" name="Rectangle 666">
              <a:extLst>
                <a:ext uri="{FF2B5EF4-FFF2-40B4-BE49-F238E27FC236}">
                  <a16:creationId xmlns:a16="http://schemas.microsoft.com/office/drawing/2014/main" id="{9F698E77-6034-1823-0550-F2E1A54F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861" y="1323769"/>
              <a:ext cx="1936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1" name="Rectangle 667">
              <a:extLst>
                <a:ext uri="{FF2B5EF4-FFF2-40B4-BE49-F238E27FC236}">
                  <a16:creationId xmlns:a16="http://schemas.microsoft.com/office/drawing/2014/main" id="{D28C6BCA-A6B0-658C-E76D-A3743475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673" y="1282494"/>
              <a:ext cx="5683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2" name="Rectangle 668">
              <a:extLst>
                <a:ext uri="{FF2B5EF4-FFF2-40B4-BE49-F238E27FC236}">
                  <a16:creationId xmlns:a16="http://schemas.microsoft.com/office/drawing/2014/main" id="{5B51396E-9C61-8D7C-5E2F-AF3E9BD0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973" y="1239631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3" name="Rectangle 669">
              <a:extLst>
                <a:ext uri="{FF2B5EF4-FFF2-40B4-BE49-F238E27FC236}">
                  <a16:creationId xmlns:a16="http://schemas.microsoft.com/office/drawing/2014/main" id="{4D689675-14D3-8DB6-9987-2B67E456A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6273" y="1196769"/>
              <a:ext cx="9556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4" name="Rectangle 670">
              <a:extLst>
                <a:ext uri="{FF2B5EF4-FFF2-40B4-BE49-F238E27FC236}">
                  <a16:creationId xmlns:a16="http://schemas.microsoft.com/office/drawing/2014/main" id="{8296DB50-6057-E4DE-1264-981343DAD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3261" y="1155494"/>
              <a:ext cx="557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5" name="Rectangle 671">
              <a:extLst>
                <a:ext uri="{FF2B5EF4-FFF2-40B4-BE49-F238E27FC236}">
                  <a16:creationId xmlns:a16="http://schemas.microsoft.com/office/drawing/2014/main" id="{8FE9C1D0-16D4-B469-0269-A7977890C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173" y="1114219"/>
              <a:ext cx="5365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6" name="Rectangle 672">
              <a:extLst>
                <a:ext uri="{FF2B5EF4-FFF2-40B4-BE49-F238E27FC236}">
                  <a16:creationId xmlns:a16="http://schemas.microsoft.com/office/drawing/2014/main" id="{46FDF16A-D57C-0670-FB9A-E606976C7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2786" y="1071356"/>
              <a:ext cx="436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7" name="Rectangle 673">
              <a:extLst>
                <a:ext uri="{FF2B5EF4-FFF2-40B4-BE49-F238E27FC236}">
                  <a16:creationId xmlns:a16="http://schemas.microsoft.com/office/drawing/2014/main" id="{46D6AD69-EA4A-6745-085B-82FF3561D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848" y="1028494"/>
              <a:ext cx="546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8" name="Rectangle 674">
              <a:extLst>
                <a:ext uri="{FF2B5EF4-FFF2-40B4-BE49-F238E27FC236}">
                  <a16:creationId xmlns:a16="http://schemas.microsoft.com/office/drawing/2014/main" id="{85562A49-B230-030E-EB43-877216197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2148" y="987219"/>
              <a:ext cx="688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9" name="Rectangle 675">
              <a:extLst>
                <a:ext uri="{FF2B5EF4-FFF2-40B4-BE49-F238E27FC236}">
                  <a16:creationId xmlns:a16="http://schemas.microsoft.com/office/drawing/2014/main" id="{25A5994A-3DC8-D9E1-5F29-1F899A60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948" y="944356"/>
              <a:ext cx="396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0" name="Rectangle 676">
              <a:extLst>
                <a:ext uri="{FF2B5EF4-FFF2-40B4-BE49-F238E27FC236}">
                  <a16:creationId xmlns:a16="http://schemas.microsoft.com/office/drawing/2014/main" id="{58921558-F338-53EA-39F2-82F2C2CC6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36" y="903081"/>
              <a:ext cx="534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1" name="Rectangle 677">
              <a:extLst>
                <a:ext uri="{FF2B5EF4-FFF2-40B4-BE49-F238E27FC236}">
                  <a16:creationId xmlns:a16="http://schemas.microsoft.com/office/drawing/2014/main" id="{EEA559B6-4711-62CD-2440-617A6C82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323" y="860219"/>
              <a:ext cx="666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2" name="Rectangle 678">
              <a:extLst>
                <a:ext uri="{FF2B5EF4-FFF2-40B4-BE49-F238E27FC236}">
                  <a16:creationId xmlns:a16="http://schemas.microsoft.com/office/drawing/2014/main" id="{34C9C8F9-32FF-2F5E-880A-33AC18C45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723" y="817356"/>
              <a:ext cx="409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5" name="Oval 681">
              <a:extLst>
                <a:ext uri="{FF2B5EF4-FFF2-40B4-BE49-F238E27FC236}">
                  <a16:creationId xmlns:a16="http://schemas.microsoft.com/office/drawing/2014/main" id="{131C2763-392D-B6E8-8146-1EFB6B853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348" y="54877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6" name="Oval 682">
              <a:extLst>
                <a:ext uri="{FF2B5EF4-FFF2-40B4-BE49-F238E27FC236}">
                  <a16:creationId xmlns:a16="http://schemas.microsoft.com/office/drawing/2014/main" id="{726FD218-0EFE-C37C-2E37-12CDA981B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3923" y="544650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7" name="Oval 683">
              <a:extLst>
                <a:ext uri="{FF2B5EF4-FFF2-40B4-BE49-F238E27FC236}">
                  <a16:creationId xmlns:a16="http://schemas.microsoft.com/office/drawing/2014/main" id="{4EB86D86-13D9-41CA-3FCC-68C297F9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6086" y="540364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8" name="Oval 684">
              <a:extLst>
                <a:ext uri="{FF2B5EF4-FFF2-40B4-BE49-F238E27FC236}">
                  <a16:creationId xmlns:a16="http://schemas.microsoft.com/office/drawing/2014/main" id="{26F232EB-DFED-323D-DB39-37372545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198" y="536236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" name="Oval 685">
              <a:extLst>
                <a:ext uri="{FF2B5EF4-FFF2-40B4-BE49-F238E27FC236}">
                  <a16:creationId xmlns:a16="http://schemas.microsoft.com/office/drawing/2014/main" id="{88F1F9A2-63E4-B728-9BEF-BD290C99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448" y="531950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0" name="Oval 686">
              <a:extLst>
                <a:ext uri="{FF2B5EF4-FFF2-40B4-BE49-F238E27FC236}">
                  <a16:creationId xmlns:a16="http://schemas.microsoft.com/office/drawing/2014/main" id="{3C07099C-A5D9-FF30-635D-F42413B8E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698" y="52766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1" name="Oval 687">
              <a:extLst>
                <a:ext uri="{FF2B5EF4-FFF2-40B4-BE49-F238E27FC236}">
                  <a16:creationId xmlns:a16="http://schemas.microsoft.com/office/drawing/2014/main" id="{E2985E1A-116B-6771-02AE-E3B69106B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198" y="523536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2" name="Oval 688">
              <a:extLst>
                <a:ext uri="{FF2B5EF4-FFF2-40B4-BE49-F238E27FC236}">
                  <a16:creationId xmlns:a16="http://schemas.microsoft.com/office/drawing/2014/main" id="{97D36E7D-C7A0-0973-F925-A16A22F4F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1386" y="519409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3" name="Oval 689">
              <a:extLst>
                <a:ext uri="{FF2B5EF4-FFF2-40B4-BE49-F238E27FC236}">
                  <a16:creationId xmlns:a16="http://schemas.microsoft.com/office/drawing/2014/main" id="{27E1FAE3-8AB7-AD7A-1832-9C806F31E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461" y="515123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4" name="Oval 690">
              <a:extLst>
                <a:ext uri="{FF2B5EF4-FFF2-40B4-BE49-F238E27FC236}">
                  <a16:creationId xmlns:a16="http://schemas.microsoft.com/office/drawing/2014/main" id="{9CBB5158-7901-F0D4-30BD-71D94077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373" y="510836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5" name="Oval 691">
              <a:extLst>
                <a:ext uri="{FF2B5EF4-FFF2-40B4-BE49-F238E27FC236}">
                  <a16:creationId xmlns:a16="http://schemas.microsoft.com/office/drawing/2014/main" id="{98260704-47F4-338C-C59D-E4ED57054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0248" y="506550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6" name="Oval 692">
              <a:extLst>
                <a:ext uri="{FF2B5EF4-FFF2-40B4-BE49-F238E27FC236}">
                  <a16:creationId xmlns:a16="http://schemas.microsoft.com/office/drawing/2014/main" id="{52755A54-F4A9-6736-F639-C9401C74F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586" y="502423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7" name="Oval 693">
              <a:extLst>
                <a:ext uri="{FF2B5EF4-FFF2-40B4-BE49-F238E27FC236}">
                  <a16:creationId xmlns:a16="http://schemas.microsoft.com/office/drawing/2014/main" id="{68DA7AC6-DD78-3FD0-0E1A-8A293E4F1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5961" y="498295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8" name="Oval 694">
              <a:extLst>
                <a:ext uri="{FF2B5EF4-FFF2-40B4-BE49-F238E27FC236}">
                  <a16:creationId xmlns:a16="http://schemas.microsoft.com/office/drawing/2014/main" id="{A0280A8A-068D-AB3D-EA97-4B9657F57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3423" y="494009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9" name="Oval 695">
              <a:extLst>
                <a:ext uri="{FF2B5EF4-FFF2-40B4-BE49-F238E27FC236}">
                  <a16:creationId xmlns:a16="http://schemas.microsoft.com/office/drawing/2014/main" id="{6D925AF6-B725-728F-A4E8-E16DDC045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161" y="48972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0" name="Oval 696">
              <a:extLst>
                <a:ext uri="{FF2B5EF4-FFF2-40B4-BE49-F238E27FC236}">
                  <a16:creationId xmlns:a16="http://schemas.microsoft.com/office/drawing/2014/main" id="{8756C452-76DB-CF9B-5C69-0FFACEE5F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161" y="48559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1" name="Oval 697">
              <a:extLst>
                <a:ext uri="{FF2B5EF4-FFF2-40B4-BE49-F238E27FC236}">
                  <a16:creationId xmlns:a16="http://schemas.microsoft.com/office/drawing/2014/main" id="{FC251F11-97FD-D9D8-7300-BC71A4131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8373" y="481309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2" name="Oval 698">
              <a:extLst>
                <a:ext uri="{FF2B5EF4-FFF2-40B4-BE49-F238E27FC236}">
                  <a16:creationId xmlns:a16="http://schemas.microsoft.com/office/drawing/2014/main" id="{892F4D66-00E0-DEA9-9E80-DA95F9A72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7548" y="47718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3" name="Oval 699">
              <a:extLst>
                <a:ext uri="{FF2B5EF4-FFF2-40B4-BE49-F238E27FC236}">
                  <a16:creationId xmlns:a16="http://schemas.microsoft.com/office/drawing/2014/main" id="{B6F1212A-A2A9-E69E-69DE-F9CF20AF7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823" y="472895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4" name="Oval 700">
              <a:extLst>
                <a:ext uri="{FF2B5EF4-FFF2-40B4-BE49-F238E27FC236}">
                  <a16:creationId xmlns:a16="http://schemas.microsoft.com/office/drawing/2014/main" id="{9D9A2165-02B9-4AB7-0151-A6CE1F1DF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111" y="46860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5" name="Oval 701">
              <a:extLst>
                <a:ext uri="{FF2B5EF4-FFF2-40B4-BE49-F238E27FC236}">
                  <a16:creationId xmlns:a16="http://schemas.microsoft.com/office/drawing/2014/main" id="{146BEFAB-EC93-FBF6-4648-1E175AF9B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7548" y="46448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6" name="Oval 702">
              <a:extLst>
                <a:ext uri="{FF2B5EF4-FFF2-40B4-BE49-F238E27FC236}">
                  <a16:creationId xmlns:a16="http://schemas.microsoft.com/office/drawing/2014/main" id="{43E66C2C-55AC-88C9-850F-F90E69FD2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848" y="460354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7" name="Oval 703">
              <a:extLst>
                <a:ext uri="{FF2B5EF4-FFF2-40B4-BE49-F238E27FC236}">
                  <a16:creationId xmlns:a16="http://schemas.microsoft.com/office/drawing/2014/main" id="{C124C04C-38E5-A67A-D0E9-DFB43C93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598" y="45590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8" name="Oval 704">
              <a:extLst>
                <a:ext uri="{FF2B5EF4-FFF2-40B4-BE49-F238E27FC236}">
                  <a16:creationId xmlns:a16="http://schemas.microsoft.com/office/drawing/2014/main" id="{640B63BB-FFDC-4D9D-8CCA-D8A39FFB3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311" y="45178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9" name="Oval 705">
              <a:extLst>
                <a:ext uri="{FF2B5EF4-FFF2-40B4-BE49-F238E27FC236}">
                  <a16:creationId xmlns:a16="http://schemas.microsoft.com/office/drawing/2014/main" id="{3FF905EF-106F-B54C-ACE3-7BA622B45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5198" y="44765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0" name="Oval 706">
              <a:extLst>
                <a:ext uri="{FF2B5EF4-FFF2-40B4-BE49-F238E27FC236}">
                  <a16:creationId xmlns:a16="http://schemas.microsoft.com/office/drawing/2014/main" id="{F2B16950-39FE-34D0-337D-DEC339B5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1711" y="443368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1" name="Oval 707">
              <a:extLst>
                <a:ext uri="{FF2B5EF4-FFF2-40B4-BE49-F238E27FC236}">
                  <a16:creationId xmlns:a16="http://schemas.microsoft.com/office/drawing/2014/main" id="{50C6FB2E-2A08-C16E-45C5-C388224D8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011" y="439240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2" name="Oval 708">
              <a:extLst>
                <a:ext uri="{FF2B5EF4-FFF2-40B4-BE49-F238E27FC236}">
                  <a16:creationId xmlns:a16="http://schemas.microsoft.com/office/drawing/2014/main" id="{F2264058-E291-5ED5-C48C-77CFAE056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136" y="43495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3" name="Oval 709">
              <a:extLst>
                <a:ext uri="{FF2B5EF4-FFF2-40B4-BE49-F238E27FC236}">
                  <a16:creationId xmlns:a16="http://schemas.microsoft.com/office/drawing/2014/main" id="{2A917E37-D11A-190B-FB42-A0BBAC626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823" y="43066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4" name="Oval 710">
              <a:extLst>
                <a:ext uri="{FF2B5EF4-FFF2-40B4-BE49-F238E27FC236}">
                  <a16:creationId xmlns:a16="http://schemas.microsoft.com/office/drawing/2014/main" id="{7C3214D4-43D8-15D0-7CFB-CF89F44B0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7586" y="426540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5" name="Oval 711">
              <a:extLst>
                <a:ext uri="{FF2B5EF4-FFF2-40B4-BE49-F238E27FC236}">
                  <a16:creationId xmlns:a16="http://schemas.microsoft.com/office/drawing/2014/main" id="{9FDB5C93-593B-0414-1A44-F6CE51BB2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311" y="422413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6" name="Oval 712">
              <a:extLst>
                <a:ext uri="{FF2B5EF4-FFF2-40B4-BE49-F238E27FC236}">
                  <a16:creationId xmlns:a16="http://schemas.microsoft.com/office/drawing/2014/main" id="{7C3FB727-6206-2C8A-393B-AA7126DEC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411" y="41796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7" name="Oval 713">
              <a:extLst>
                <a:ext uri="{FF2B5EF4-FFF2-40B4-BE49-F238E27FC236}">
                  <a16:creationId xmlns:a16="http://schemas.microsoft.com/office/drawing/2014/main" id="{738E68B5-9073-D91D-3ABD-A96265559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3136" y="413840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8" name="Oval 714">
              <a:extLst>
                <a:ext uri="{FF2B5EF4-FFF2-40B4-BE49-F238E27FC236}">
                  <a16:creationId xmlns:a16="http://schemas.microsoft.com/office/drawing/2014/main" id="{F1E13591-9003-A88E-1D4C-B9B67DB27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748" y="409554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9" name="Oval 715">
              <a:extLst>
                <a:ext uri="{FF2B5EF4-FFF2-40B4-BE49-F238E27FC236}">
                  <a16:creationId xmlns:a16="http://schemas.microsoft.com/office/drawing/2014/main" id="{11D16601-F5BB-394C-E506-993883B8A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636" y="405426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" name="Oval 716">
              <a:extLst>
                <a:ext uri="{FF2B5EF4-FFF2-40B4-BE49-F238E27FC236}">
                  <a16:creationId xmlns:a16="http://schemas.microsoft.com/office/drawing/2014/main" id="{540CFF2F-B89E-D9AF-7BEB-1F0B2B521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9773" y="401140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1" name="Oval 717">
              <a:extLst>
                <a:ext uri="{FF2B5EF4-FFF2-40B4-BE49-F238E27FC236}">
                  <a16:creationId xmlns:a16="http://schemas.microsoft.com/office/drawing/2014/main" id="{DEC6BF5E-7ABC-CE51-5515-C04EC1178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211" y="396854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2" name="Oval 718">
              <a:extLst>
                <a:ext uri="{FF2B5EF4-FFF2-40B4-BE49-F238E27FC236}">
                  <a16:creationId xmlns:a16="http://schemas.microsoft.com/office/drawing/2014/main" id="{B46C87C7-52D5-8AF6-06ED-15AB02CAA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048" y="392726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3" name="Oval 719">
              <a:extLst>
                <a:ext uri="{FF2B5EF4-FFF2-40B4-BE49-F238E27FC236}">
                  <a16:creationId xmlns:a16="http://schemas.microsoft.com/office/drawing/2014/main" id="{D05D71D8-490B-3602-6390-F0ACE971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4536" y="388599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4" name="Oval 720">
              <a:extLst>
                <a:ext uri="{FF2B5EF4-FFF2-40B4-BE49-F238E27FC236}">
                  <a16:creationId xmlns:a16="http://schemas.microsoft.com/office/drawing/2014/main" id="{82A15BB9-203D-C7C4-4D3A-3631F77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598" y="384313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5" name="Oval 721">
              <a:extLst>
                <a:ext uri="{FF2B5EF4-FFF2-40B4-BE49-F238E27FC236}">
                  <a16:creationId xmlns:a16="http://schemas.microsoft.com/office/drawing/2014/main" id="{D6451870-E2AD-2F83-515C-C7B26CA5B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148" y="380026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6" name="Oval 722">
              <a:extLst>
                <a:ext uri="{FF2B5EF4-FFF2-40B4-BE49-F238E27FC236}">
                  <a16:creationId xmlns:a16="http://schemas.microsoft.com/office/drawing/2014/main" id="{0D0257F5-DDAD-BA3E-332F-49CBB5296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661" y="375899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7" name="Oval 723">
              <a:extLst>
                <a:ext uri="{FF2B5EF4-FFF2-40B4-BE49-F238E27FC236}">
                  <a16:creationId xmlns:a16="http://schemas.microsoft.com/office/drawing/2014/main" id="{1312F333-C031-F99C-B50D-E86A4285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198" y="37161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8" name="Oval 724">
              <a:extLst>
                <a:ext uri="{FF2B5EF4-FFF2-40B4-BE49-F238E27FC236}">
                  <a16:creationId xmlns:a16="http://schemas.microsoft.com/office/drawing/2014/main" id="{564D15CB-D4FC-F9C1-F2C8-F531E46A6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561" y="367485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9" name="Oval 725">
              <a:extLst>
                <a:ext uri="{FF2B5EF4-FFF2-40B4-BE49-F238E27FC236}">
                  <a16:creationId xmlns:a16="http://schemas.microsoft.com/office/drawing/2014/main" id="{A5C173EF-D0A0-BA2C-6969-64ED57B9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4061" y="36319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" name="Oval 726">
              <a:extLst>
                <a:ext uri="{FF2B5EF4-FFF2-40B4-BE49-F238E27FC236}">
                  <a16:creationId xmlns:a16="http://schemas.microsoft.com/office/drawing/2014/main" id="{B111F83E-ADF4-A376-4876-A050F402F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186" y="35891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1" name="Oval 727">
              <a:extLst>
                <a:ext uri="{FF2B5EF4-FFF2-40B4-BE49-F238E27FC236}">
                  <a16:creationId xmlns:a16="http://schemas.microsoft.com/office/drawing/2014/main" id="{3C5D1ABC-3B8A-E1C5-1D4B-C167E8E0D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498" y="35478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2" name="Oval 728">
              <a:extLst>
                <a:ext uri="{FF2B5EF4-FFF2-40B4-BE49-F238E27FC236}">
                  <a16:creationId xmlns:a16="http://schemas.microsoft.com/office/drawing/2014/main" id="{9F4E78B5-6F46-2E6A-5424-21DE17A16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236" y="350658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3" name="Oval 729">
              <a:extLst>
                <a:ext uri="{FF2B5EF4-FFF2-40B4-BE49-F238E27FC236}">
                  <a16:creationId xmlns:a16="http://schemas.microsoft.com/office/drawing/2014/main" id="{69D7FA16-2F94-FE3C-61A4-677A1D73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436" y="34637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4" name="Oval 730">
              <a:extLst>
                <a:ext uri="{FF2B5EF4-FFF2-40B4-BE49-F238E27FC236}">
                  <a16:creationId xmlns:a16="http://schemas.microsoft.com/office/drawing/2014/main" id="{A22E95DE-900D-983E-AB08-BDDD9922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611" y="34208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5" name="Oval 731">
              <a:extLst>
                <a:ext uri="{FF2B5EF4-FFF2-40B4-BE49-F238E27FC236}">
                  <a16:creationId xmlns:a16="http://schemas.microsoft.com/office/drawing/2014/main" id="{3DF1B8B9-5F29-729D-DD4B-2EF187A22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111" y="33795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6" name="Oval 732">
              <a:extLst>
                <a:ext uri="{FF2B5EF4-FFF2-40B4-BE49-F238E27FC236}">
                  <a16:creationId xmlns:a16="http://schemas.microsoft.com/office/drawing/2014/main" id="{BB988244-CDD7-504A-EFB5-0B59833F5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761" y="33367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7" name="Oval 733">
              <a:extLst>
                <a:ext uri="{FF2B5EF4-FFF2-40B4-BE49-F238E27FC236}">
                  <a16:creationId xmlns:a16="http://schemas.microsoft.com/office/drawing/2014/main" id="{D5EB4BF7-226C-0B78-CBDA-795CEB66B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2186" y="329544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8" name="Oval 734">
              <a:extLst>
                <a:ext uri="{FF2B5EF4-FFF2-40B4-BE49-F238E27FC236}">
                  <a16:creationId xmlns:a16="http://schemas.microsoft.com/office/drawing/2014/main" id="{3F81BADA-042D-BBA4-C932-014CE427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886" y="32525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9" name="Oval 735">
              <a:extLst>
                <a:ext uri="{FF2B5EF4-FFF2-40B4-BE49-F238E27FC236}">
                  <a16:creationId xmlns:a16="http://schemas.microsoft.com/office/drawing/2014/main" id="{0B7B6BE4-16D3-FA51-9089-5A21837F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36" y="32097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0" name="Oval 736">
              <a:extLst>
                <a:ext uri="{FF2B5EF4-FFF2-40B4-BE49-F238E27FC236}">
                  <a16:creationId xmlns:a16="http://schemas.microsoft.com/office/drawing/2014/main" id="{92FB0717-55DB-386F-6F7D-3D8102B83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348" y="31684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1" name="Oval 737">
              <a:extLst>
                <a:ext uri="{FF2B5EF4-FFF2-40B4-BE49-F238E27FC236}">
                  <a16:creationId xmlns:a16="http://schemas.microsoft.com/office/drawing/2014/main" id="{91F35640-9A06-5ADB-9AF6-1CB22896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636" y="312558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2" name="Oval 738">
              <a:extLst>
                <a:ext uri="{FF2B5EF4-FFF2-40B4-BE49-F238E27FC236}">
                  <a16:creationId xmlns:a16="http://schemas.microsoft.com/office/drawing/2014/main" id="{B91AD232-4820-1C32-D4E2-04DBD73E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436" y="308430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3" name="Oval 739">
              <a:extLst>
                <a:ext uri="{FF2B5EF4-FFF2-40B4-BE49-F238E27FC236}">
                  <a16:creationId xmlns:a16="http://schemas.microsoft.com/office/drawing/2014/main" id="{47105041-66A2-831A-F368-1313FEB65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2986" y="30414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4" name="Oval 740">
              <a:extLst>
                <a:ext uri="{FF2B5EF4-FFF2-40B4-BE49-F238E27FC236}">
                  <a16:creationId xmlns:a16="http://schemas.microsoft.com/office/drawing/2014/main" id="{5DB7729A-F0A8-05CB-232F-75DEB4F6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573" y="29985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5" name="Oval 741">
              <a:extLst>
                <a:ext uri="{FF2B5EF4-FFF2-40B4-BE49-F238E27FC236}">
                  <a16:creationId xmlns:a16="http://schemas.microsoft.com/office/drawing/2014/main" id="{F442395C-C8D4-A40A-459A-534C9E56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311" y="295730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Oval 742">
              <a:extLst>
                <a:ext uri="{FF2B5EF4-FFF2-40B4-BE49-F238E27FC236}">
                  <a16:creationId xmlns:a16="http://schemas.microsoft.com/office/drawing/2014/main" id="{29B0515D-C3A3-7470-48CA-26629E131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148" y="291603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Oval 743">
              <a:extLst>
                <a:ext uri="{FF2B5EF4-FFF2-40B4-BE49-F238E27FC236}">
                  <a16:creationId xmlns:a16="http://schemas.microsoft.com/office/drawing/2014/main" id="{94DA2285-3131-EDCA-759B-76F1168EC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186" y="28715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8" name="Oval 744">
              <a:extLst>
                <a:ext uri="{FF2B5EF4-FFF2-40B4-BE49-F238E27FC236}">
                  <a16:creationId xmlns:a16="http://schemas.microsoft.com/office/drawing/2014/main" id="{BE52174C-51B7-8E12-2282-7A5E1AF88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2786" y="283030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9" name="Oval 745">
              <a:extLst>
                <a:ext uri="{FF2B5EF4-FFF2-40B4-BE49-F238E27FC236}">
                  <a16:creationId xmlns:a16="http://schemas.microsoft.com/office/drawing/2014/main" id="{8D37D420-6E10-C69C-14BC-D05C7898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6961" y="27890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0" name="Oval 746">
              <a:extLst>
                <a:ext uri="{FF2B5EF4-FFF2-40B4-BE49-F238E27FC236}">
                  <a16:creationId xmlns:a16="http://schemas.microsoft.com/office/drawing/2014/main" id="{D98F4D4E-33C9-5C03-9FBD-4ED133D1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236" y="274616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" name="Oval 747">
              <a:extLst>
                <a:ext uri="{FF2B5EF4-FFF2-40B4-BE49-F238E27FC236}">
                  <a16:creationId xmlns:a16="http://schemas.microsoft.com/office/drawing/2014/main" id="{89C58EA4-92EB-69A1-75F0-3A8D3F673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7548" y="270330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2" name="Oval 748">
              <a:extLst>
                <a:ext uri="{FF2B5EF4-FFF2-40B4-BE49-F238E27FC236}">
                  <a16:creationId xmlns:a16="http://schemas.microsoft.com/office/drawing/2014/main" id="{303BCD6C-C821-3F77-C8FD-FE5C7EDE0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536" y="26620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" name="Oval 749">
              <a:extLst>
                <a:ext uri="{FF2B5EF4-FFF2-40B4-BE49-F238E27FC236}">
                  <a16:creationId xmlns:a16="http://schemas.microsoft.com/office/drawing/2014/main" id="{F952C17C-459B-CCDF-2462-8F65F0FD0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823" y="261916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4" name="Oval 750">
              <a:extLst>
                <a:ext uri="{FF2B5EF4-FFF2-40B4-BE49-F238E27FC236}">
                  <a16:creationId xmlns:a16="http://schemas.microsoft.com/office/drawing/2014/main" id="{CAF313EA-E886-2AFD-9F5E-E00C0B96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3423" y="257789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5" name="Oval 751">
              <a:extLst>
                <a:ext uri="{FF2B5EF4-FFF2-40B4-BE49-F238E27FC236}">
                  <a16:creationId xmlns:a16="http://schemas.microsoft.com/office/drawing/2014/main" id="{46C0ED46-961D-1E03-CC17-4B23DBFD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9348" y="25366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6" name="Oval 752">
              <a:extLst>
                <a:ext uri="{FF2B5EF4-FFF2-40B4-BE49-F238E27FC236}">
                  <a16:creationId xmlns:a16="http://schemas.microsoft.com/office/drawing/2014/main" id="{81534221-7E1E-14A5-36A3-B3833082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823" y="249216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Oval 753">
              <a:extLst>
                <a:ext uri="{FF2B5EF4-FFF2-40B4-BE49-F238E27FC236}">
                  <a16:creationId xmlns:a16="http://schemas.microsoft.com/office/drawing/2014/main" id="{31C29542-AB0D-E97B-935E-95A694A60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5173" y="24508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Oval 754">
              <a:extLst>
                <a:ext uri="{FF2B5EF4-FFF2-40B4-BE49-F238E27FC236}">
                  <a16:creationId xmlns:a16="http://schemas.microsoft.com/office/drawing/2014/main" id="{D728C900-10D7-B400-5AB6-137362A72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923" y="24096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9" name="Oval 755">
              <a:extLst>
                <a:ext uri="{FF2B5EF4-FFF2-40B4-BE49-F238E27FC236}">
                  <a16:creationId xmlns:a16="http://schemas.microsoft.com/office/drawing/2014/main" id="{F34EF7A0-2F3D-5AA8-877C-C98D11FC4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411" y="236675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" name="Oval 756">
              <a:extLst>
                <a:ext uri="{FF2B5EF4-FFF2-40B4-BE49-F238E27FC236}">
                  <a16:creationId xmlns:a16="http://schemas.microsoft.com/office/drawing/2014/main" id="{F45340CF-FD02-2FBE-1007-24BEAA30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0248" y="23238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1" name="Oval 757">
              <a:extLst>
                <a:ext uri="{FF2B5EF4-FFF2-40B4-BE49-F238E27FC236}">
                  <a16:creationId xmlns:a16="http://schemas.microsoft.com/office/drawing/2014/main" id="{7C6813BC-B58E-55B3-18DB-5D9DDDFB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0923" y="22826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2" name="Oval 758">
              <a:extLst>
                <a:ext uri="{FF2B5EF4-FFF2-40B4-BE49-F238E27FC236}">
                  <a16:creationId xmlns:a16="http://schemas.microsoft.com/office/drawing/2014/main" id="{A87378FD-8DE1-BF7C-4A6E-5A69DE08C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586" y="223975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3" name="Oval 759">
              <a:extLst>
                <a:ext uri="{FF2B5EF4-FFF2-40B4-BE49-F238E27FC236}">
                  <a16:creationId xmlns:a16="http://schemas.microsoft.com/office/drawing/2014/main" id="{41C32B51-EA49-8E22-4D65-C57E4584C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361" y="219848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4" name="Oval 760">
              <a:extLst>
                <a:ext uri="{FF2B5EF4-FFF2-40B4-BE49-F238E27FC236}">
                  <a16:creationId xmlns:a16="http://schemas.microsoft.com/office/drawing/2014/main" id="{21A8FDC5-5B2D-9632-A542-FE71411A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6798" y="215561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5" name="Oval 761">
              <a:extLst>
                <a:ext uri="{FF2B5EF4-FFF2-40B4-BE49-F238E27FC236}">
                  <a16:creationId xmlns:a16="http://schemas.microsoft.com/office/drawing/2014/main" id="{C654ADCA-132C-9575-256E-11B1C5B29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86" y="211275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6" name="Oval 762">
              <a:extLst>
                <a:ext uri="{FF2B5EF4-FFF2-40B4-BE49-F238E27FC236}">
                  <a16:creationId xmlns:a16="http://schemas.microsoft.com/office/drawing/2014/main" id="{AFC1D8E9-CBCA-06FF-D0B4-0EADA1A0C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123" y="20714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7" name="Oval 763">
              <a:extLst>
                <a:ext uri="{FF2B5EF4-FFF2-40B4-BE49-F238E27FC236}">
                  <a16:creationId xmlns:a16="http://schemas.microsoft.com/office/drawing/2014/main" id="{B007194C-76D2-4F61-9E84-F02FE777D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098" y="202861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8" name="Oval 764">
              <a:extLst>
                <a:ext uri="{FF2B5EF4-FFF2-40B4-BE49-F238E27FC236}">
                  <a16:creationId xmlns:a16="http://schemas.microsoft.com/office/drawing/2014/main" id="{5A0B6AE1-DB9E-A26D-1B8C-04FC7A6F7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886" y="198734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3" name="Oval 766">
              <a:extLst>
                <a:ext uri="{FF2B5EF4-FFF2-40B4-BE49-F238E27FC236}">
                  <a16:creationId xmlns:a16="http://schemas.microsoft.com/office/drawing/2014/main" id="{11F4E707-70BA-1A0E-E9D9-F80EBDDE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598" y="194448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4" name="Oval 767">
              <a:extLst>
                <a:ext uri="{FF2B5EF4-FFF2-40B4-BE49-F238E27FC236}">
                  <a16:creationId xmlns:a16="http://schemas.microsoft.com/office/drawing/2014/main" id="{A69B20CD-7F31-5AD6-CF4B-2E7E6E12C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685" y="190161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5" name="Oval 768">
              <a:extLst>
                <a:ext uri="{FF2B5EF4-FFF2-40B4-BE49-F238E27FC236}">
                  <a16:creationId xmlns:a16="http://schemas.microsoft.com/office/drawing/2014/main" id="{7A605C69-3EAC-5FD1-0BC2-39071F384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410" y="186034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6" name="Oval 769">
              <a:extLst>
                <a:ext uri="{FF2B5EF4-FFF2-40B4-BE49-F238E27FC236}">
                  <a16:creationId xmlns:a16="http://schemas.microsoft.com/office/drawing/2014/main" id="{6754B522-952C-38DF-D7C8-2804155A8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885" y="181906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7" name="Oval 770">
              <a:extLst>
                <a:ext uri="{FF2B5EF4-FFF2-40B4-BE49-F238E27FC236}">
                  <a16:creationId xmlns:a16="http://schemas.microsoft.com/office/drawing/2014/main" id="{F221C01E-BD34-D9DA-81A3-5D08BE79E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685" y="177620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8" name="Oval 771">
              <a:extLst>
                <a:ext uri="{FF2B5EF4-FFF2-40B4-BE49-F238E27FC236}">
                  <a16:creationId xmlns:a16="http://schemas.microsoft.com/office/drawing/2014/main" id="{08FDC1B8-0576-151B-7E25-DF6621177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585" y="173334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9" name="Oval 772">
              <a:extLst>
                <a:ext uri="{FF2B5EF4-FFF2-40B4-BE49-F238E27FC236}">
                  <a16:creationId xmlns:a16="http://schemas.microsoft.com/office/drawing/2014/main" id="{684C8792-44DC-9AA8-492C-76411DDB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7710" y="169206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0" name="Oval 773">
              <a:extLst>
                <a:ext uri="{FF2B5EF4-FFF2-40B4-BE49-F238E27FC236}">
                  <a16:creationId xmlns:a16="http://schemas.microsoft.com/office/drawing/2014/main" id="{9F89EE49-9D63-5C2D-9607-0FA1735A4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64920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1" name="Oval 774">
              <a:extLst>
                <a:ext uri="{FF2B5EF4-FFF2-40B4-BE49-F238E27FC236}">
                  <a16:creationId xmlns:a16="http://schemas.microsoft.com/office/drawing/2014/main" id="{DE51224C-85B8-6701-E0B2-2C2AB1D5A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585" y="160793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2" name="Oval 775">
              <a:extLst>
                <a:ext uri="{FF2B5EF4-FFF2-40B4-BE49-F238E27FC236}">
                  <a16:creationId xmlns:a16="http://schemas.microsoft.com/office/drawing/2014/main" id="{62121061-AE41-8E85-9AC0-E26E9F187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823" y="156506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3" name="Oval 776">
              <a:extLst>
                <a:ext uri="{FF2B5EF4-FFF2-40B4-BE49-F238E27FC236}">
                  <a16:creationId xmlns:a16="http://schemas.microsoft.com/office/drawing/2014/main" id="{3190DB51-6CC1-82A5-D97E-D4C652B7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52220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4" name="Oval 777">
              <a:extLst>
                <a:ext uri="{FF2B5EF4-FFF2-40B4-BE49-F238E27FC236}">
                  <a16:creationId xmlns:a16="http://schemas.microsoft.com/office/drawing/2014/main" id="{4037910B-6815-2999-7C22-8A643798B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410" y="148093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5" name="Oval 778">
              <a:extLst>
                <a:ext uri="{FF2B5EF4-FFF2-40B4-BE49-F238E27FC236}">
                  <a16:creationId xmlns:a16="http://schemas.microsoft.com/office/drawing/2014/main" id="{9FDD5621-46CC-D707-DCA5-1819810C7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3648" y="143965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6" name="Oval 779">
              <a:extLst>
                <a:ext uri="{FF2B5EF4-FFF2-40B4-BE49-F238E27FC236}">
                  <a16:creationId xmlns:a16="http://schemas.microsoft.com/office/drawing/2014/main" id="{604F5847-46DD-7C92-A357-C2F35F64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39520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7" name="Oval 780">
              <a:extLst>
                <a:ext uri="{FF2B5EF4-FFF2-40B4-BE49-F238E27FC236}">
                  <a16:creationId xmlns:a16="http://schemas.microsoft.com/office/drawing/2014/main" id="{0B0F9757-32D4-1EFE-4B30-C73ABB3BA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585" y="135393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8" name="Oval 781">
              <a:extLst>
                <a:ext uri="{FF2B5EF4-FFF2-40B4-BE49-F238E27FC236}">
                  <a16:creationId xmlns:a16="http://schemas.microsoft.com/office/drawing/2014/main" id="{64E1FB14-4435-6163-320F-84C7CF63F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9460" y="13126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9" name="Oval 782">
              <a:extLst>
                <a:ext uri="{FF2B5EF4-FFF2-40B4-BE49-F238E27FC236}">
                  <a16:creationId xmlns:a16="http://schemas.microsoft.com/office/drawing/2014/main" id="{012F0475-8424-0CAE-EC5B-C88C65B77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26979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0" name="Oval 783">
              <a:extLst>
                <a:ext uri="{FF2B5EF4-FFF2-40B4-BE49-F238E27FC236}">
                  <a16:creationId xmlns:a16="http://schemas.microsoft.com/office/drawing/2014/main" id="{1FDFC901-0FB8-DB7E-8C3E-8051A5E1E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2998" y="12285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1" name="Oval 784">
              <a:extLst>
                <a:ext uri="{FF2B5EF4-FFF2-40B4-BE49-F238E27FC236}">
                  <a16:creationId xmlns:a16="http://schemas.microsoft.com/office/drawing/2014/main" id="{D699E9FA-3B6B-8D90-AE5A-9D6CC5F75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9048" y="118406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2" name="Oval 785">
              <a:extLst>
                <a:ext uri="{FF2B5EF4-FFF2-40B4-BE49-F238E27FC236}">
                  <a16:creationId xmlns:a16="http://schemas.microsoft.com/office/drawing/2014/main" id="{F91BB0F9-60CD-E28C-AE5C-ED20375F0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1427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3" name="Oval 786">
              <a:extLst>
                <a:ext uri="{FF2B5EF4-FFF2-40B4-BE49-F238E27FC236}">
                  <a16:creationId xmlns:a16="http://schemas.microsoft.com/office/drawing/2014/main" id="{83DE35CD-FFAF-EB45-C283-90CEB48DA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0898" y="110151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4" name="Oval 787">
              <a:extLst>
                <a:ext uri="{FF2B5EF4-FFF2-40B4-BE49-F238E27FC236}">
                  <a16:creationId xmlns:a16="http://schemas.microsoft.com/office/drawing/2014/main" id="{3B919173-C50D-1DEB-94A7-8AE2A32EE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4248" y="105865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5" name="Oval 788">
              <a:extLst>
                <a:ext uri="{FF2B5EF4-FFF2-40B4-BE49-F238E27FC236}">
                  <a16:creationId xmlns:a16="http://schemas.microsoft.com/office/drawing/2014/main" id="{D836C6D8-8764-5024-5190-3BAB8DF91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101579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6" name="Oval 789">
              <a:extLst>
                <a:ext uri="{FF2B5EF4-FFF2-40B4-BE49-F238E27FC236}">
                  <a16:creationId xmlns:a16="http://schemas.microsoft.com/office/drawing/2014/main" id="{B028E3F3-BB3E-7189-7441-F3C3D3F0F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410" y="9745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7" name="Oval 790">
              <a:extLst>
                <a:ext uri="{FF2B5EF4-FFF2-40B4-BE49-F238E27FC236}">
                  <a16:creationId xmlns:a16="http://schemas.microsoft.com/office/drawing/2014/main" id="{8FD64352-F0AC-3BF0-6995-BB14060D0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598" y="9316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8" name="Oval 791">
              <a:extLst>
                <a:ext uri="{FF2B5EF4-FFF2-40B4-BE49-F238E27FC236}">
                  <a16:creationId xmlns:a16="http://schemas.microsoft.com/office/drawing/2014/main" id="{C71CB096-B392-4A2F-444E-5D760117F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7273" y="89038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9" name="Oval 792">
              <a:extLst>
                <a:ext uri="{FF2B5EF4-FFF2-40B4-BE49-F238E27FC236}">
                  <a16:creationId xmlns:a16="http://schemas.microsoft.com/office/drawing/2014/main" id="{FB9B009E-18E3-8245-B93B-3170E8868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648" y="84751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0" name="Oval 793">
              <a:extLst>
                <a:ext uri="{FF2B5EF4-FFF2-40B4-BE49-F238E27FC236}">
                  <a16:creationId xmlns:a16="http://schemas.microsoft.com/office/drawing/2014/main" id="{F852ED5C-F15B-99BB-1A05-492F56F49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073" y="80465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1" name="Line 794">
              <a:extLst>
                <a:ext uri="{FF2B5EF4-FFF2-40B4-BE49-F238E27FC236}">
                  <a16:creationId xmlns:a16="http://schemas.microsoft.com/office/drawing/2014/main" id="{DAE4F675-8210-35C1-C1F7-331E7DA92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4098" y="788781"/>
              <a:ext cx="1990725" cy="0"/>
            </a:xfrm>
            <a:prstGeom prst="lin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2" name="Line 795">
              <a:extLst>
                <a:ext uri="{FF2B5EF4-FFF2-40B4-BE49-F238E27FC236}">
                  <a16:creationId xmlns:a16="http://schemas.microsoft.com/office/drawing/2014/main" id="{9823B25C-1CF8-7D35-FBF6-75607B908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4823" y="788781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6" name="Line 809">
              <a:extLst>
                <a:ext uri="{FF2B5EF4-FFF2-40B4-BE49-F238E27FC236}">
                  <a16:creationId xmlns:a16="http://schemas.microsoft.com/office/drawing/2014/main" id="{F6C53B11-42AC-FB02-4F7A-0CDE3EEA6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4098" y="5640181"/>
              <a:ext cx="1990725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1" name="Line 814">
              <a:extLst>
                <a:ext uri="{FF2B5EF4-FFF2-40B4-BE49-F238E27FC236}">
                  <a16:creationId xmlns:a16="http://schemas.microsoft.com/office/drawing/2014/main" id="{EB4166B8-DD8E-7AFF-0DA8-41CD65784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4585" y="5640181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2" name="Line 815">
              <a:extLst>
                <a:ext uri="{FF2B5EF4-FFF2-40B4-BE49-F238E27FC236}">
                  <a16:creationId xmlns:a16="http://schemas.microsoft.com/office/drawing/2014/main" id="{6765F2A0-3657-30FA-A6E0-212B7DDB5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8610" y="5640181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3" name="Line 816">
              <a:extLst>
                <a:ext uri="{FF2B5EF4-FFF2-40B4-BE49-F238E27FC236}">
                  <a16:creationId xmlns:a16="http://schemas.microsoft.com/office/drawing/2014/main" id="{F3BADA98-ECC6-33A5-5228-BAA5FBDC3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9460" y="5640181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4" name="Line 817">
              <a:extLst>
                <a:ext uri="{FF2B5EF4-FFF2-40B4-BE49-F238E27FC236}">
                  <a16:creationId xmlns:a16="http://schemas.microsoft.com/office/drawing/2014/main" id="{7CD4C068-CD20-7D0C-492C-637314C97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1898" y="5640181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2" name="Rectangle 825">
              <a:extLst>
                <a:ext uri="{FF2B5EF4-FFF2-40B4-BE49-F238E27FC236}">
                  <a16:creationId xmlns:a16="http://schemas.microsoft.com/office/drawing/2014/main" id="{2FC54D0B-4173-4FE9-A2D9-9913FC0FA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798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43" name="Rectangle 826">
              <a:extLst>
                <a:ext uri="{FF2B5EF4-FFF2-40B4-BE49-F238E27FC236}">
                  <a16:creationId xmlns:a16="http://schemas.microsoft.com/office/drawing/2014/main" id="{DAECBFBC-CF0C-C14F-F5B9-F4BF60E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2235" y="5775478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44" name="Rectangle 827">
              <a:extLst>
                <a:ext uri="{FF2B5EF4-FFF2-40B4-BE49-F238E27FC236}">
                  <a16:creationId xmlns:a16="http://schemas.microsoft.com/office/drawing/2014/main" id="{74BD483B-85F8-BA6D-F38A-4EF6848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4998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5" name="Rectangle 828">
              <a:extLst>
                <a:ext uri="{FF2B5EF4-FFF2-40B4-BE49-F238E27FC236}">
                  <a16:creationId xmlns:a16="http://schemas.microsoft.com/office/drawing/2014/main" id="{A6801B37-6507-DA57-DAC8-DC3CE4766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435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0" name="Line 818">
              <a:extLst>
                <a:ext uri="{FF2B5EF4-FFF2-40B4-BE49-F238E27FC236}">
                  <a16:creationId xmlns:a16="http://schemas.microsoft.com/office/drawing/2014/main" id="{C10CBBB4-8C3A-D48D-B9AC-61B1F9CB17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16027" y="563736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61" name="Rectangle 829">
              <a:extLst>
                <a:ext uri="{FF2B5EF4-FFF2-40B4-BE49-F238E27FC236}">
                  <a16:creationId xmlns:a16="http://schemas.microsoft.com/office/drawing/2014/main" id="{1318941A-44D9-3059-8670-6EC0A937B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968" y="577547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765" name="Group 1764">
              <a:extLst>
                <a:ext uri="{FF2B5EF4-FFF2-40B4-BE49-F238E27FC236}">
                  <a16:creationId xmlns:a16="http://schemas.microsoft.com/office/drawing/2014/main" id="{4E513283-2269-D4CF-A38C-05E012D57F14}"/>
                </a:ext>
              </a:extLst>
            </p:cNvPr>
            <p:cNvGrpSpPr/>
            <p:nvPr/>
          </p:nvGrpSpPr>
          <p:grpSpPr>
            <a:xfrm>
              <a:off x="2177385" y="763201"/>
              <a:ext cx="1020158" cy="4809182"/>
              <a:chOff x="2120235" y="782251"/>
              <a:chExt cx="1020158" cy="4809182"/>
            </a:xfrm>
          </p:grpSpPr>
          <p:grpSp>
            <p:nvGrpSpPr>
              <p:cNvPr id="1766" name="Group 1765">
                <a:extLst>
                  <a:ext uri="{FF2B5EF4-FFF2-40B4-BE49-F238E27FC236}">
                    <a16:creationId xmlns:a16="http://schemas.microsoft.com/office/drawing/2014/main" id="{64053CD0-A8E9-29CE-0488-5614C541CEFF}"/>
                  </a:ext>
                </a:extLst>
              </p:cNvPr>
              <p:cNvGrpSpPr/>
              <p:nvPr/>
            </p:nvGrpSpPr>
            <p:grpSpPr>
              <a:xfrm flipV="1">
                <a:off x="2952750" y="855138"/>
                <a:ext cx="45722" cy="4659712"/>
                <a:chOff x="3048000" y="578659"/>
                <a:chExt cx="45722" cy="7998906"/>
              </a:xfrm>
            </p:grpSpPr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510C18AD-EA52-3A0A-71DF-0DEF281EF7EE}"/>
                    </a:ext>
                  </a:extLst>
                </p:cNvPr>
                <p:cNvGrpSpPr/>
                <p:nvPr/>
              </p:nvGrpSpPr>
              <p:grpSpPr>
                <a:xfrm>
                  <a:off x="3048000" y="578659"/>
                  <a:ext cx="45722" cy="3244024"/>
                  <a:chOff x="3055143" y="564373"/>
                  <a:chExt cx="45722" cy="3244024"/>
                </a:xfrm>
              </p:grpSpPr>
              <p:grpSp>
                <p:nvGrpSpPr>
                  <p:cNvPr id="1850" name="Group 1849">
                    <a:extLst>
                      <a:ext uri="{FF2B5EF4-FFF2-40B4-BE49-F238E27FC236}">
                        <a16:creationId xmlns:a16="http://schemas.microsoft.com/office/drawing/2014/main" id="{14F3C62F-FE82-D1DA-ECFE-6665EB46F40D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564373"/>
                    <a:ext cx="45722" cy="1510474"/>
                    <a:chOff x="3059905" y="564373"/>
                    <a:chExt cx="45722" cy="1510474"/>
                  </a:xfrm>
                </p:grpSpPr>
                <p:grpSp>
                  <p:nvGrpSpPr>
                    <p:cNvPr id="1866" name="Group 1865">
                      <a:extLst>
                        <a:ext uri="{FF2B5EF4-FFF2-40B4-BE49-F238E27FC236}">
                          <a16:creationId xmlns:a16="http://schemas.microsoft.com/office/drawing/2014/main" id="{4F45BA61-47CB-81DD-8D4C-E2144EB8B6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564373"/>
                      <a:ext cx="45722" cy="641318"/>
                      <a:chOff x="3059905" y="561992"/>
                      <a:chExt cx="45722" cy="641318"/>
                    </a:xfrm>
                  </p:grpSpPr>
                  <p:sp>
                    <p:nvSpPr>
                      <p:cNvPr id="1879" name="Left Brace 1878">
                        <a:extLst>
                          <a:ext uri="{FF2B5EF4-FFF2-40B4-BE49-F238E27FC236}">
                            <a16:creationId xmlns:a16="http://schemas.microsoft.com/office/drawing/2014/main" id="{1BBB673F-FE4C-57B8-3A05-2E7ACD99DC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875" name="Group 1874">
                        <a:extLst>
                          <a:ext uri="{FF2B5EF4-FFF2-40B4-BE49-F238E27FC236}">
                            <a16:creationId xmlns:a16="http://schemas.microsoft.com/office/drawing/2014/main" id="{F9CDAB47-3E27-1DC5-E922-D17D6569BBB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76" name="Left Brace 1875">
                          <a:extLst>
                            <a:ext uri="{FF2B5EF4-FFF2-40B4-BE49-F238E27FC236}">
                              <a16:creationId xmlns:a16="http://schemas.microsoft.com/office/drawing/2014/main" id="{7A26A787-FB31-DA43-7013-1995FDC55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77" name="Left Brace 1876">
                          <a:extLst>
                            <a:ext uri="{FF2B5EF4-FFF2-40B4-BE49-F238E27FC236}">
                              <a16:creationId xmlns:a16="http://schemas.microsoft.com/office/drawing/2014/main" id="{76C9D50B-506F-C237-FBAE-3AC0C4CCDF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867" name="Group 1866">
                      <a:extLst>
                        <a:ext uri="{FF2B5EF4-FFF2-40B4-BE49-F238E27FC236}">
                          <a16:creationId xmlns:a16="http://schemas.microsoft.com/office/drawing/2014/main" id="{8BD33A4C-0E4E-0D03-9406-C32E72820C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68" name="Group 1867">
                        <a:extLst>
                          <a:ext uri="{FF2B5EF4-FFF2-40B4-BE49-F238E27FC236}">
                            <a16:creationId xmlns:a16="http://schemas.microsoft.com/office/drawing/2014/main" id="{506526A5-FA27-048E-E4DA-BD001D00BF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72" name="Left Brace 1871">
                          <a:extLst>
                            <a:ext uri="{FF2B5EF4-FFF2-40B4-BE49-F238E27FC236}">
                              <a16:creationId xmlns:a16="http://schemas.microsoft.com/office/drawing/2014/main" id="{EE13699D-CD13-8A1E-F3DA-0A0AF7B887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73" name="Left Brace 1872">
                          <a:extLst>
                            <a:ext uri="{FF2B5EF4-FFF2-40B4-BE49-F238E27FC236}">
                              <a16:creationId xmlns:a16="http://schemas.microsoft.com/office/drawing/2014/main" id="{95979BB2-F7AC-7B24-7734-29AC265CF2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69" name="Group 1868">
                        <a:extLst>
                          <a:ext uri="{FF2B5EF4-FFF2-40B4-BE49-F238E27FC236}">
                            <a16:creationId xmlns:a16="http://schemas.microsoft.com/office/drawing/2014/main" id="{18070D19-F1A2-9012-6EC2-01CFA298E5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70" name="Left Brace 1869">
                          <a:extLst>
                            <a:ext uri="{FF2B5EF4-FFF2-40B4-BE49-F238E27FC236}">
                              <a16:creationId xmlns:a16="http://schemas.microsoft.com/office/drawing/2014/main" id="{A05B0721-A8A4-6FF4-1B80-97B652B4AC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71" name="Left Brace 1870">
                          <a:extLst>
                            <a:ext uri="{FF2B5EF4-FFF2-40B4-BE49-F238E27FC236}">
                              <a16:creationId xmlns:a16="http://schemas.microsoft.com/office/drawing/2014/main" id="{6F3248D6-DC20-FA2E-73E3-77DD6B540F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1851" name="Group 1850">
                    <a:extLst>
                      <a:ext uri="{FF2B5EF4-FFF2-40B4-BE49-F238E27FC236}">
                        <a16:creationId xmlns:a16="http://schemas.microsoft.com/office/drawing/2014/main" id="{2A07AC47-C2F5-4A09-C527-B18FE7273350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852" name="Group 1851">
                      <a:extLst>
                        <a:ext uri="{FF2B5EF4-FFF2-40B4-BE49-F238E27FC236}">
                          <a16:creationId xmlns:a16="http://schemas.microsoft.com/office/drawing/2014/main" id="{35FA0CD0-3306-CFBE-D1DC-95C5EBFBE1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60" name="Group 1859">
                        <a:extLst>
                          <a:ext uri="{FF2B5EF4-FFF2-40B4-BE49-F238E27FC236}">
                            <a16:creationId xmlns:a16="http://schemas.microsoft.com/office/drawing/2014/main" id="{2FD545D6-86BF-5DB0-F58B-2810564249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64" name="Left Brace 1863">
                          <a:extLst>
                            <a:ext uri="{FF2B5EF4-FFF2-40B4-BE49-F238E27FC236}">
                              <a16:creationId xmlns:a16="http://schemas.microsoft.com/office/drawing/2014/main" id="{BB62D201-CFA8-1445-CE7A-2D65090F34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65" name="Left Brace 1864">
                          <a:extLst>
                            <a:ext uri="{FF2B5EF4-FFF2-40B4-BE49-F238E27FC236}">
                              <a16:creationId xmlns:a16="http://schemas.microsoft.com/office/drawing/2014/main" id="{E113D3FC-B2E1-4908-07FF-344F713ED9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61" name="Group 1860">
                        <a:extLst>
                          <a:ext uri="{FF2B5EF4-FFF2-40B4-BE49-F238E27FC236}">
                            <a16:creationId xmlns:a16="http://schemas.microsoft.com/office/drawing/2014/main" id="{1845B76E-0E0C-9295-BBAF-05B93B239A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62" name="Left Brace 1861">
                          <a:extLst>
                            <a:ext uri="{FF2B5EF4-FFF2-40B4-BE49-F238E27FC236}">
                              <a16:creationId xmlns:a16="http://schemas.microsoft.com/office/drawing/2014/main" id="{1FAECCEF-4E2B-6797-47E8-86BFF22587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63" name="Left Brace 1862">
                          <a:extLst>
                            <a:ext uri="{FF2B5EF4-FFF2-40B4-BE49-F238E27FC236}">
                              <a16:creationId xmlns:a16="http://schemas.microsoft.com/office/drawing/2014/main" id="{0F10C72D-A691-720B-77D1-1AB827C63D0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853" name="Group 1852">
                      <a:extLst>
                        <a:ext uri="{FF2B5EF4-FFF2-40B4-BE49-F238E27FC236}">
                          <a16:creationId xmlns:a16="http://schemas.microsoft.com/office/drawing/2014/main" id="{1FDB8860-A8F3-47CA-1039-6DB5BD4B1A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54" name="Group 1853">
                        <a:extLst>
                          <a:ext uri="{FF2B5EF4-FFF2-40B4-BE49-F238E27FC236}">
                            <a16:creationId xmlns:a16="http://schemas.microsoft.com/office/drawing/2014/main" id="{DBCCEA5D-AB1C-5F0E-626B-7596F95816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58" name="Left Brace 1857">
                          <a:extLst>
                            <a:ext uri="{FF2B5EF4-FFF2-40B4-BE49-F238E27FC236}">
                              <a16:creationId xmlns:a16="http://schemas.microsoft.com/office/drawing/2014/main" id="{ED3DD12F-A7E5-91C9-4A6A-2203C392BD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59" name="Left Brace 1858">
                          <a:extLst>
                            <a:ext uri="{FF2B5EF4-FFF2-40B4-BE49-F238E27FC236}">
                              <a16:creationId xmlns:a16="http://schemas.microsoft.com/office/drawing/2014/main" id="{BC89C193-00AB-5B3A-E22E-F969CA9A87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55" name="Group 1854">
                        <a:extLst>
                          <a:ext uri="{FF2B5EF4-FFF2-40B4-BE49-F238E27FC236}">
                            <a16:creationId xmlns:a16="http://schemas.microsoft.com/office/drawing/2014/main" id="{ED010AA6-5FC6-CA72-E0DD-94794D0B1B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56" name="Left Brace 1855">
                          <a:extLst>
                            <a:ext uri="{FF2B5EF4-FFF2-40B4-BE49-F238E27FC236}">
                              <a16:creationId xmlns:a16="http://schemas.microsoft.com/office/drawing/2014/main" id="{49F015A5-D4CE-4ACE-6D83-1ADB2B2D5F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57" name="Left Brace 1856">
                          <a:extLst>
                            <a:ext uri="{FF2B5EF4-FFF2-40B4-BE49-F238E27FC236}">
                              <a16:creationId xmlns:a16="http://schemas.microsoft.com/office/drawing/2014/main" id="{667A09E6-629A-FE85-74F0-94B6408CDE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7AFB9373-50CD-4B99-F8F2-97112A6AA020}"/>
                    </a:ext>
                  </a:extLst>
                </p:cNvPr>
                <p:cNvGrpSpPr/>
                <p:nvPr/>
              </p:nvGrpSpPr>
              <p:grpSpPr>
                <a:xfrm>
                  <a:off x="3048000" y="3816665"/>
                  <a:ext cx="45722" cy="3460736"/>
                  <a:chOff x="3055143" y="347661"/>
                  <a:chExt cx="45722" cy="3460736"/>
                </a:xfrm>
              </p:grpSpPr>
              <p:grpSp>
                <p:nvGrpSpPr>
                  <p:cNvPr id="1820" name="Group 1819">
                    <a:extLst>
                      <a:ext uri="{FF2B5EF4-FFF2-40B4-BE49-F238E27FC236}">
                        <a16:creationId xmlns:a16="http://schemas.microsoft.com/office/drawing/2014/main" id="{45646FF6-29E3-2F6B-C250-6068C055E869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34766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836" name="Group 1835">
                      <a:extLst>
                        <a:ext uri="{FF2B5EF4-FFF2-40B4-BE49-F238E27FC236}">
                          <a16:creationId xmlns:a16="http://schemas.microsoft.com/office/drawing/2014/main" id="{4C369354-072A-D59C-0E50-CF3CB018A8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44" name="Group 1843">
                        <a:extLst>
                          <a:ext uri="{FF2B5EF4-FFF2-40B4-BE49-F238E27FC236}">
                            <a16:creationId xmlns:a16="http://schemas.microsoft.com/office/drawing/2014/main" id="{19CD2811-C404-3587-9B94-8753662EF9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48" name="Left Brace 1847">
                          <a:extLst>
                            <a:ext uri="{FF2B5EF4-FFF2-40B4-BE49-F238E27FC236}">
                              <a16:creationId xmlns:a16="http://schemas.microsoft.com/office/drawing/2014/main" id="{DB202DF4-DE3C-F12B-E259-5AA0D80C09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49" name="Left Brace 1848">
                          <a:extLst>
                            <a:ext uri="{FF2B5EF4-FFF2-40B4-BE49-F238E27FC236}">
                              <a16:creationId xmlns:a16="http://schemas.microsoft.com/office/drawing/2014/main" id="{93E49DEB-2A64-F693-C466-6546AB6536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45" name="Group 1844">
                        <a:extLst>
                          <a:ext uri="{FF2B5EF4-FFF2-40B4-BE49-F238E27FC236}">
                            <a16:creationId xmlns:a16="http://schemas.microsoft.com/office/drawing/2014/main" id="{78813276-704D-4C5C-9963-4F779553DB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46" name="Left Brace 1845">
                          <a:extLst>
                            <a:ext uri="{FF2B5EF4-FFF2-40B4-BE49-F238E27FC236}">
                              <a16:creationId xmlns:a16="http://schemas.microsoft.com/office/drawing/2014/main" id="{8CC4042D-80BE-E5DE-17D2-B01CD9F2E8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47" name="Left Brace 1846">
                          <a:extLst>
                            <a:ext uri="{FF2B5EF4-FFF2-40B4-BE49-F238E27FC236}">
                              <a16:creationId xmlns:a16="http://schemas.microsoft.com/office/drawing/2014/main" id="{DE585287-8072-9D4C-8C01-1AAD67F61B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837" name="Group 1836">
                      <a:extLst>
                        <a:ext uri="{FF2B5EF4-FFF2-40B4-BE49-F238E27FC236}">
                          <a16:creationId xmlns:a16="http://schemas.microsoft.com/office/drawing/2014/main" id="{8027C4E6-BC85-F485-306E-F043171F06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38" name="Group 1837">
                        <a:extLst>
                          <a:ext uri="{FF2B5EF4-FFF2-40B4-BE49-F238E27FC236}">
                            <a16:creationId xmlns:a16="http://schemas.microsoft.com/office/drawing/2014/main" id="{CAEDC606-C7BF-767A-7C92-71515287BA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42" name="Left Brace 1841">
                          <a:extLst>
                            <a:ext uri="{FF2B5EF4-FFF2-40B4-BE49-F238E27FC236}">
                              <a16:creationId xmlns:a16="http://schemas.microsoft.com/office/drawing/2014/main" id="{7274D9C2-0F5F-3455-AE7B-A5BE5B42C5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43" name="Left Brace 1842">
                          <a:extLst>
                            <a:ext uri="{FF2B5EF4-FFF2-40B4-BE49-F238E27FC236}">
                              <a16:creationId xmlns:a16="http://schemas.microsoft.com/office/drawing/2014/main" id="{8163D95B-727E-9AB7-3613-6A52A7D8F1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39" name="Group 1838">
                        <a:extLst>
                          <a:ext uri="{FF2B5EF4-FFF2-40B4-BE49-F238E27FC236}">
                            <a16:creationId xmlns:a16="http://schemas.microsoft.com/office/drawing/2014/main" id="{B1182E07-526E-B318-FC7A-9C2E808922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40" name="Left Brace 1839">
                          <a:extLst>
                            <a:ext uri="{FF2B5EF4-FFF2-40B4-BE49-F238E27FC236}">
                              <a16:creationId xmlns:a16="http://schemas.microsoft.com/office/drawing/2014/main" id="{4507A33C-BB93-CE3F-9437-B279BAC818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41" name="Left Brace 1840">
                          <a:extLst>
                            <a:ext uri="{FF2B5EF4-FFF2-40B4-BE49-F238E27FC236}">
                              <a16:creationId xmlns:a16="http://schemas.microsoft.com/office/drawing/2014/main" id="{30DC1188-0D42-A404-BA96-1AC8F3335E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  <p:grpSp>
                <p:nvGrpSpPr>
                  <p:cNvPr id="1821" name="Group 1820">
                    <a:extLst>
                      <a:ext uri="{FF2B5EF4-FFF2-40B4-BE49-F238E27FC236}">
                        <a16:creationId xmlns:a16="http://schemas.microsoft.com/office/drawing/2014/main" id="{C352D490-D696-A837-B604-4341BF940873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822" name="Group 1821">
                      <a:extLst>
                        <a:ext uri="{FF2B5EF4-FFF2-40B4-BE49-F238E27FC236}">
                          <a16:creationId xmlns:a16="http://schemas.microsoft.com/office/drawing/2014/main" id="{0DF44E5D-182A-862F-01B6-5ACB4BA106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30" name="Group 1829">
                        <a:extLst>
                          <a:ext uri="{FF2B5EF4-FFF2-40B4-BE49-F238E27FC236}">
                            <a16:creationId xmlns:a16="http://schemas.microsoft.com/office/drawing/2014/main" id="{AF7A8FA7-55E8-6911-8D1F-D5C2F6E9F0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34" name="Left Brace 1833">
                          <a:extLst>
                            <a:ext uri="{FF2B5EF4-FFF2-40B4-BE49-F238E27FC236}">
                              <a16:creationId xmlns:a16="http://schemas.microsoft.com/office/drawing/2014/main" id="{34F991CA-00CC-B1F2-6548-728CF51152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35" name="Left Brace 1834">
                          <a:extLst>
                            <a:ext uri="{FF2B5EF4-FFF2-40B4-BE49-F238E27FC236}">
                              <a16:creationId xmlns:a16="http://schemas.microsoft.com/office/drawing/2014/main" id="{C258AA6E-43BB-66A9-32C7-63E9EBEEC9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31" name="Group 1830">
                        <a:extLst>
                          <a:ext uri="{FF2B5EF4-FFF2-40B4-BE49-F238E27FC236}">
                            <a16:creationId xmlns:a16="http://schemas.microsoft.com/office/drawing/2014/main" id="{69941EAE-BDCE-0A66-3047-81C4A494616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32" name="Left Brace 1831">
                          <a:extLst>
                            <a:ext uri="{FF2B5EF4-FFF2-40B4-BE49-F238E27FC236}">
                              <a16:creationId xmlns:a16="http://schemas.microsoft.com/office/drawing/2014/main" id="{E250EEEF-D49B-2E06-E54E-AEF25C6FEE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33" name="Left Brace 1832">
                          <a:extLst>
                            <a:ext uri="{FF2B5EF4-FFF2-40B4-BE49-F238E27FC236}">
                              <a16:creationId xmlns:a16="http://schemas.microsoft.com/office/drawing/2014/main" id="{0F937B19-7AFE-74D7-1AC6-D44AFCE71B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  <p:grpSp>
                  <p:nvGrpSpPr>
                    <p:cNvPr id="1823" name="Group 1822">
                      <a:extLst>
                        <a:ext uri="{FF2B5EF4-FFF2-40B4-BE49-F238E27FC236}">
                          <a16:creationId xmlns:a16="http://schemas.microsoft.com/office/drawing/2014/main" id="{B7B45761-3016-0368-707C-673A755AD6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824" name="Group 1823">
                        <a:extLst>
                          <a:ext uri="{FF2B5EF4-FFF2-40B4-BE49-F238E27FC236}">
                            <a16:creationId xmlns:a16="http://schemas.microsoft.com/office/drawing/2014/main" id="{F1C5BC2F-B333-209B-8F5B-FDE5EED787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28" name="Left Brace 1827">
                          <a:extLst>
                            <a:ext uri="{FF2B5EF4-FFF2-40B4-BE49-F238E27FC236}">
                              <a16:creationId xmlns:a16="http://schemas.microsoft.com/office/drawing/2014/main" id="{C5B0D78B-B331-C70C-282D-FDE85215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29" name="Left Brace 1828">
                          <a:extLst>
                            <a:ext uri="{FF2B5EF4-FFF2-40B4-BE49-F238E27FC236}">
                              <a16:creationId xmlns:a16="http://schemas.microsoft.com/office/drawing/2014/main" id="{80243ACB-4D01-31F4-E44D-18E19F3A65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  <p:grpSp>
                    <p:nvGrpSpPr>
                      <p:cNvPr id="1825" name="Group 1824">
                        <a:extLst>
                          <a:ext uri="{FF2B5EF4-FFF2-40B4-BE49-F238E27FC236}">
                            <a16:creationId xmlns:a16="http://schemas.microsoft.com/office/drawing/2014/main" id="{B813278C-D565-9350-04F7-9A6E369FEB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826" name="Left Brace 1825">
                          <a:extLst>
                            <a:ext uri="{FF2B5EF4-FFF2-40B4-BE49-F238E27FC236}">
                              <a16:creationId xmlns:a16="http://schemas.microsoft.com/office/drawing/2014/main" id="{94CB7617-C93C-8B22-1793-063EEE3F12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  <p:sp>
                      <p:nvSpPr>
                        <p:cNvPr id="1827" name="Left Brace 1826">
                          <a:extLst>
                            <a:ext uri="{FF2B5EF4-FFF2-40B4-BE49-F238E27FC236}">
                              <a16:creationId xmlns:a16="http://schemas.microsoft.com/office/drawing/2014/main" id="{49037861-28CA-E0C7-28A3-D2DB9B5599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0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C64712E5-9410-3B74-49FC-E22657EEC950}"/>
                    </a:ext>
                  </a:extLst>
                </p:cNvPr>
                <p:cNvGrpSpPr/>
                <p:nvPr/>
              </p:nvGrpSpPr>
              <p:grpSpPr>
                <a:xfrm>
                  <a:off x="3048000" y="7281385"/>
                  <a:ext cx="45722" cy="1296180"/>
                  <a:chOff x="3059905" y="347661"/>
                  <a:chExt cx="45722" cy="1296180"/>
                </a:xfrm>
              </p:grpSpPr>
              <p:grpSp>
                <p:nvGrpSpPr>
                  <p:cNvPr id="1810" name="Group 1809">
                    <a:extLst>
                      <a:ext uri="{FF2B5EF4-FFF2-40B4-BE49-F238E27FC236}">
                        <a16:creationId xmlns:a16="http://schemas.microsoft.com/office/drawing/2014/main" id="{AA269FC9-7B3D-EDD2-041F-5BC61300303A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814" name="Group 1813">
                      <a:extLst>
                        <a:ext uri="{FF2B5EF4-FFF2-40B4-BE49-F238E27FC236}">
                          <a16:creationId xmlns:a16="http://schemas.microsoft.com/office/drawing/2014/main" id="{0740C869-E8E0-3844-0B2E-C691F8FD9C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818" name="Left Brace 1817">
                        <a:extLst>
                          <a:ext uri="{FF2B5EF4-FFF2-40B4-BE49-F238E27FC236}">
                            <a16:creationId xmlns:a16="http://schemas.microsoft.com/office/drawing/2014/main" id="{0D1BF950-6121-E736-1EAA-B1DAFDF486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819" name="Left Brace 1818">
                        <a:extLst>
                          <a:ext uri="{FF2B5EF4-FFF2-40B4-BE49-F238E27FC236}">
                            <a16:creationId xmlns:a16="http://schemas.microsoft.com/office/drawing/2014/main" id="{7747E1C6-DDFE-C16B-BF4C-999FC26E6B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1815" name="Group 1814">
                      <a:extLst>
                        <a:ext uri="{FF2B5EF4-FFF2-40B4-BE49-F238E27FC236}">
                          <a16:creationId xmlns:a16="http://schemas.microsoft.com/office/drawing/2014/main" id="{F5CF936F-EB4F-6EBB-3B9C-9601E22C3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816" name="Left Brace 1815">
                        <a:extLst>
                          <a:ext uri="{FF2B5EF4-FFF2-40B4-BE49-F238E27FC236}">
                            <a16:creationId xmlns:a16="http://schemas.microsoft.com/office/drawing/2014/main" id="{42D08DCA-9EF5-48D6-E944-F3D6E3BD35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1817" name="Left Brace 1816">
                        <a:extLst>
                          <a:ext uri="{FF2B5EF4-FFF2-40B4-BE49-F238E27FC236}">
                            <a16:creationId xmlns:a16="http://schemas.microsoft.com/office/drawing/2014/main" id="{8E49477A-B431-22A4-BC40-6A1F929D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1811" name="Group 1810">
                    <a:extLst>
                      <a:ext uri="{FF2B5EF4-FFF2-40B4-BE49-F238E27FC236}">
                        <a16:creationId xmlns:a16="http://schemas.microsoft.com/office/drawing/2014/main" id="{20E2EF56-E3F8-6CB5-D52C-D37522F17CDE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812" name="Left Brace 1811">
                      <a:extLst>
                        <a:ext uri="{FF2B5EF4-FFF2-40B4-BE49-F238E27FC236}">
                          <a16:creationId xmlns:a16="http://schemas.microsoft.com/office/drawing/2014/main" id="{F13BA939-C8F0-074D-8B67-B5C071A3B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813" name="Left Brace 1812">
                      <a:extLst>
                        <a:ext uri="{FF2B5EF4-FFF2-40B4-BE49-F238E27FC236}">
                          <a16:creationId xmlns:a16="http://schemas.microsoft.com/office/drawing/2014/main" id="{741F836E-1CB0-0717-34A5-94F25D8B6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767" name="Group 1766">
                <a:extLst>
                  <a:ext uri="{FF2B5EF4-FFF2-40B4-BE49-F238E27FC236}">
                    <a16:creationId xmlns:a16="http://schemas.microsoft.com/office/drawing/2014/main" id="{953FC704-89F8-670F-7563-4932C52851CC}"/>
                  </a:ext>
                </a:extLst>
              </p:cNvPr>
              <p:cNvGrpSpPr/>
              <p:nvPr/>
            </p:nvGrpSpPr>
            <p:grpSpPr>
              <a:xfrm>
                <a:off x="2403793" y="782251"/>
                <a:ext cx="736600" cy="4809182"/>
                <a:chOff x="435292" y="15868"/>
                <a:chExt cx="736600" cy="8255487"/>
              </a:xfrm>
            </p:grpSpPr>
            <p:sp>
              <p:nvSpPr>
                <p:cNvPr id="1770" name="TextBox 1769">
                  <a:extLst>
                    <a:ext uri="{FF2B5EF4-FFF2-40B4-BE49-F238E27FC236}">
                      <a16:creationId xmlns:a16="http://schemas.microsoft.com/office/drawing/2014/main" id="{934D6EB1-F820-0EC1-2557-8FB299F5EDB5}"/>
                    </a:ext>
                  </a:extLst>
                </p:cNvPr>
                <p:cNvSpPr txBox="1"/>
                <p:nvPr/>
              </p:nvSpPr>
              <p:spPr>
                <a:xfrm>
                  <a:off x="435292" y="780114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2024</a:t>
                  </a:r>
                </a:p>
              </p:txBody>
            </p:sp>
            <p:sp>
              <p:nvSpPr>
                <p:cNvPr id="1771" name="TextBox 1770">
                  <a:extLst>
                    <a:ext uri="{FF2B5EF4-FFF2-40B4-BE49-F238E27FC236}">
                      <a16:creationId xmlns:a16="http://schemas.microsoft.com/office/drawing/2014/main" id="{03C3AE5C-DD06-23A3-057A-05F84A02C651}"/>
                    </a:ext>
                  </a:extLst>
                </p:cNvPr>
                <p:cNvSpPr txBox="1"/>
                <p:nvPr/>
              </p:nvSpPr>
              <p:spPr>
                <a:xfrm>
                  <a:off x="435292" y="758488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2025</a:t>
                  </a:r>
                </a:p>
              </p:txBody>
            </p:sp>
            <p:sp>
              <p:nvSpPr>
                <p:cNvPr id="1772" name="TextBox 1771">
                  <a:extLst>
                    <a:ext uri="{FF2B5EF4-FFF2-40B4-BE49-F238E27FC236}">
                      <a16:creationId xmlns:a16="http://schemas.microsoft.com/office/drawing/2014/main" id="{56D771FE-C7D6-F69E-BF7F-859245019425}"/>
                    </a:ext>
                  </a:extLst>
                </p:cNvPr>
                <p:cNvSpPr txBox="1"/>
                <p:nvPr/>
              </p:nvSpPr>
              <p:spPr>
                <a:xfrm>
                  <a:off x="435292" y="736862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2026</a:t>
                  </a:r>
                </a:p>
              </p:txBody>
            </p:sp>
            <p:sp>
              <p:nvSpPr>
                <p:cNvPr id="1773" name="TextBox 1772">
                  <a:extLst>
                    <a:ext uri="{FF2B5EF4-FFF2-40B4-BE49-F238E27FC236}">
                      <a16:creationId xmlns:a16="http://schemas.microsoft.com/office/drawing/2014/main" id="{02690794-345A-2AA3-1258-A44B95AD9DFF}"/>
                    </a:ext>
                  </a:extLst>
                </p:cNvPr>
                <p:cNvSpPr txBox="1"/>
                <p:nvPr/>
              </p:nvSpPr>
              <p:spPr>
                <a:xfrm>
                  <a:off x="435292" y="715236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2027</a:t>
                  </a:r>
                </a:p>
              </p:txBody>
            </p:sp>
            <p:sp>
              <p:nvSpPr>
                <p:cNvPr id="1774" name="TextBox 1773">
                  <a:extLst>
                    <a:ext uri="{FF2B5EF4-FFF2-40B4-BE49-F238E27FC236}">
                      <a16:creationId xmlns:a16="http://schemas.microsoft.com/office/drawing/2014/main" id="{DE6245DE-D9BF-9A28-1270-01B6AF3F91E6}"/>
                    </a:ext>
                  </a:extLst>
                </p:cNvPr>
                <p:cNvSpPr txBox="1"/>
                <p:nvPr/>
              </p:nvSpPr>
              <p:spPr>
                <a:xfrm>
                  <a:off x="435292" y="693610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2028</a:t>
                  </a:r>
                </a:p>
              </p:txBody>
            </p:sp>
            <p:sp>
              <p:nvSpPr>
                <p:cNvPr id="1775" name="TextBox 1774">
                  <a:extLst>
                    <a:ext uri="{FF2B5EF4-FFF2-40B4-BE49-F238E27FC236}">
                      <a16:creationId xmlns:a16="http://schemas.microsoft.com/office/drawing/2014/main" id="{C9EFCB9C-32F7-EB62-D285-2F9513BBC54D}"/>
                    </a:ext>
                  </a:extLst>
                </p:cNvPr>
                <p:cNvSpPr txBox="1"/>
                <p:nvPr/>
              </p:nvSpPr>
              <p:spPr>
                <a:xfrm>
                  <a:off x="435292" y="671985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2029</a:t>
                  </a:r>
                </a:p>
              </p:txBody>
            </p:sp>
            <p:sp>
              <p:nvSpPr>
                <p:cNvPr id="1776" name="TextBox 1775">
                  <a:extLst>
                    <a:ext uri="{FF2B5EF4-FFF2-40B4-BE49-F238E27FC236}">
                      <a16:creationId xmlns:a16="http://schemas.microsoft.com/office/drawing/2014/main" id="{8DDBBDCE-B505-3CB9-80BE-C3814E475E1B}"/>
                    </a:ext>
                  </a:extLst>
                </p:cNvPr>
                <p:cNvSpPr txBox="1"/>
                <p:nvPr/>
              </p:nvSpPr>
              <p:spPr>
                <a:xfrm>
                  <a:off x="435292" y="650359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2030</a:t>
                  </a:r>
                </a:p>
              </p:txBody>
            </p:sp>
            <p:sp>
              <p:nvSpPr>
                <p:cNvPr id="1777" name="TextBox 1776">
                  <a:extLst>
                    <a:ext uri="{FF2B5EF4-FFF2-40B4-BE49-F238E27FC236}">
                      <a16:creationId xmlns:a16="http://schemas.microsoft.com/office/drawing/2014/main" id="{A817D802-8A62-03F5-7082-CFBBE9B142D7}"/>
                    </a:ext>
                  </a:extLst>
                </p:cNvPr>
                <p:cNvSpPr txBox="1"/>
                <p:nvPr/>
              </p:nvSpPr>
              <p:spPr>
                <a:xfrm>
                  <a:off x="435292" y="628733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2031</a:t>
                  </a:r>
                </a:p>
              </p:txBody>
            </p:sp>
            <p:sp>
              <p:nvSpPr>
                <p:cNvPr id="1778" name="TextBox 1777">
                  <a:extLst>
                    <a:ext uri="{FF2B5EF4-FFF2-40B4-BE49-F238E27FC236}">
                      <a16:creationId xmlns:a16="http://schemas.microsoft.com/office/drawing/2014/main" id="{9F6E44EE-8B5B-BE9C-ACB8-F149B47279F0}"/>
                    </a:ext>
                  </a:extLst>
                </p:cNvPr>
                <p:cNvSpPr txBox="1"/>
                <p:nvPr/>
              </p:nvSpPr>
              <p:spPr>
                <a:xfrm>
                  <a:off x="435292" y="607108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2032</a:t>
                  </a:r>
                </a:p>
              </p:txBody>
            </p:sp>
            <p:sp>
              <p:nvSpPr>
                <p:cNvPr id="1779" name="TextBox 1778">
                  <a:extLst>
                    <a:ext uri="{FF2B5EF4-FFF2-40B4-BE49-F238E27FC236}">
                      <a16:creationId xmlns:a16="http://schemas.microsoft.com/office/drawing/2014/main" id="{DFFAF820-EB1A-FE71-65CD-A5A4CD1CDB8C}"/>
                    </a:ext>
                  </a:extLst>
                </p:cNvPr>
                <p:cNvSpPr txBox="1"/>
                <p:nvPr/>
              </p:nvSpPr>
              <p:spPr>
                <a:xfrm>
                  <a:off x="435292" y="585482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2033</a:t>
                  </a:r>
                </a:p>
              </p:txBody>
            </p:sp>
            <p:sp>
              <p:nvSpPr>
                <p:cNvPr id="1780" name="TextBox 1779">
                  <a:extLst>
                    <a:ext uri="{FF2B5EF4-FFF2-40B4-BE49-F238E27FC236}">
                      <a16:creationId xmlns:a16="http://schemas.microsoft.com/office/drawing/2014/main" id="{1BEEECC6-A108-BD69-6DAA-54C850306232}"/>
                    </a:ext>
                  </a:extLst>
                </p:cNvPr>
                <p:cNvSpPr txBox="1"/>
                <p:nvPr/>
              </p:nvSpPr>
              <p:spPr>
                <a:xfrm>
                  <a:off x="435292" y="563856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2034</a:t>
                  </a:r>
                </a:p>
              </p:txBody>
            </p:sp>
            <p:sp>
              <p:nvSpPr>
                <p:cNvPr id="1781" name="TextBox 1780">
                  <a:extLst>
                    <a:ext uri="{FF2B5EF4-FFF2-40B4-BE49-F238E27FC236}">
                      <a16:creationId xmlns:a16="http://schemas.microsoft.com/office/drawing/2014/main" id="{36A15E6B-6FFF-EEDC-4901-C83CE1ECD04D}"/>
                    </a:ext>
                  </a:extLst>
                </p:cNvPr>
                <p:cNvSpPr txBox="1"/>
                <p:nvPr/>
              </p:nvSpPr>
              <p:spPr>
                <a:xfrm>
                  <a:off x="435292" y="542231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2035</a:t>
                  </a:r>
                </a:p>
              </p:txBody>
            </p:sp>
            <p:sp>
              <p:nvSpPr>
                <p:cNvPr id="1782" name="TextBox 1781">
                  <a:extLst>
                    <a:ext uri="{FF2B5EF4-FFF2-40B4-BE49-F238E27FC236}">
                      <a16:creationId xmlns:a16="http://schemas.microsoft.com/office/drawing/2014/main" id="{0D496B74-C661-F999-6426-D873F03F5C80}"/>
                    </a:ext>
                  </a:extLst>
                </p:cNvPr>
                <p:cNvSpPr txBox="1"/>
                <p:nvPr/>
              </p:nvSpPr>
              <p:spPr>
                <a:xfrm>
                  <a:off x="435292" y="520605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2036</a:t>
                  </a:r>
                </a:p>
              </p:txBody>
            </p:sp>
            <p:sp>
              <p:nvSpPr>
                <p:cNvPr id="1783" name="TextBox 1782">
                  <a:extLst>
                    <a:ext uri="{FF2B5EF4-FFF2-40B4-BE49-F238E27FC236}">
                      <a16:creationId xmlns:a16="http://schemas.microsoft.com/office/drawing/2014/main" id="{2B9E8173-8176-B3C4-EC8F-A22F731C3F56}"/>
                    </a:ext>
                  </a:extLst>
                </p:cNvPr>
                <p:cNvSpPr txBox="1"/>
                <p:nvPr/>
              </p:nvSpPr>
              <p:spPr>
                <a:xfrm>
                  <a:off x="435292" y="498979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2037</a:t>
                  </a:r>
                </a:p>
              </p:txBody>
            </p:sp>
            <p:sp>
              <p:nvSpPr>
                <p:cNvPr id="1784" name="TextBox 1783">
                  <a:extLst>
                    <a:ext uri="{FF2B5EF4-FFF2-40B4-BE49-F238E27FC236}">
                      <a16:creationId xmlns:a16="http://schemas.microsoft.com/office/drawing/2014/main" id="{E3DE9BBB-E14B-01A5-9C1D-74B7E994B6F8}"/>
                    </a:ext>
                  </a:extLst>
                </p:cNvPr>
                <p:cNvSpPr txBox="1"/>
                <p:nvPr/>
              </p:nvSpPr>
              <p:spPr>
                <a:xfrm>
                  <a:off x="435292" y="477354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2038</a:t>
                  </a:r>
                </a:p>
              </p:txBody>
            </p:sp>
            <p:sp>
              <p:nvSpPr>
                <p:cNvPr id="1785" name="TextBox 1784">
                  <a:extLst>
                    <a:ext uri="{FF2B5EF4-FFF2-40B4-BE49-F238E27FC236}">
                      <a16:creationId xmlns:a16="http://schemas.microsoft.com/office/drawing/2014/main" id="{3455196F-A668-A12E-1B04-07E7BFE08D8B}"/>
                    </a:ext>
                  </a:extLst>
                </p:cNvPr>
                <p:cNvSpPr txBox="1"/>
                <p:nvPr/>
              </p:nvSpPr>
              <p:spPr>
                <a:xfrm>
                  <a:off x="435292" y="455728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2039</a:t>
                  </a:r>
                </a:p>
              </p:txBody>
            </p:sp>
            <p:sp>
              <p:nvSpPr>
                <p:cNvPr id="1786" name="TextBox 1785">
                  <a:extLst>
                    <a:ext uri="{FF2B5EF4-FFF2-40B4-BE49-F238E27FC236}">
                      <a16:creationId xmlns:a16="http://schemas.microsoft.com/office/drawing/2014/main" id="{B107B224-4862-4057-6845-A6F0F030649F}"/>
                    </a:ext>
                  </a:extLst>
                </p:cNvPr>
                <p:cNvSpPr txBox="1"/>
                <p:nvPr/>
              </p:nvSpPr>
              <p:spPr>
                <a:xfrm>
                  <a:off x="435292" y="434102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2040</a:t>
                  </a:r>
                </a:p>
              </p:txBody>
            </p:sp>
            <p:sp>
              <p:nvSpPr>
                <p:cNvPr id="1787" name="TextBox 1786">
                  <a:extLst>
                    <a:ext uri="{FF2B5EF4-FFF2-40B4-BE49-F238E27FC236}">
                      <a16:creationId xmlns:a16="http://schemas.microsoft.com/office/drawing/2014/main" id="{ACFEFB5B-1C2C-F630-120E-BA953ADC10B8}"/>
                    </a:ext>
                  </a:extLst>
                </p:cNvPr>
                <p:cNvSpPr txBox="1"/>
                <p:nvPr/>
              </p:nvSpPr>
              <p:spPr>
                <a:xfrm>
                  <a:off x="435292" y="412476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2041</a:t>
                  </a:r>
                </a:p>
              </p:txBody>
            </p:sp>
            <p:sp>
              <p:nvSpPr>
                <p:cNvPr id="1788" name="TextBox 1787">
                  <a:extLst>
                    <a:ext uri="{FF2B5EF4-FFF2-40B4-BE49-F238E27FC236}">
                      <a16:creationId xmlns:a16="http://schemas.microsoft.com/office/drawing/2014/main" id="{E9106F4B-BA62-CE01-ED46-89416C16E043}"/>
                    </a:ext>
                  </a:extLst>
                </p:cNvPr>
                <p:cNvSpPr txBox="1"/>
                <p:nvPr/>
              </p:nvSpPr>
              <p:spPr>
                <a:xfrm>
                  <a:off x="435292" y="390851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2042</a:t>
                  </a:r>
                </a:p>
              </p:txBody>
            </p:sp>
            <p:sp>
              <p:nvSpPr>
                <p:cNvPr id="1789" name="TextBox 1788">
                  <a:extLst>
                    <a:ext uri="{FF2B5EF4-FFF2-40B4-BE49-F238E27FC236}">
                      <a16:creationId xmlns:a16="http://schemas.microsoft.com/office/drawing/2014/main" id="{4312C958-D279-361A-4BBD-5A4040F1C3CF}"/>
                    </a:ext>
                  </a:extLst>
                </p:cNvPr>
                <p:cNvSpPr txBox="1"/>
                <p:nvPr/>
              </p:nvSpPr>
              <p:spPr>
                <a:xfrm>
                  <a:off x="435292" y="369225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2043</a:t>
                  </a:r>
                </a:p>
              </p:txBody>
            </p:sp>
            <p:sp>
              <p:nvSpPr>
                <p:cNvPr id="1790" name="TextBox 1789">
                  <a:extLst>
                    <a:ext uri="{FF2B5EF4-FFF2-40B4-BE49-F238E27FC236}">
                      <a16:creationId xmlns:a16="http://schemas.microsoft.com/office/drawing/2014/main" id="{DB95A62B-7060-50CB-9A24-F70A5D0A5DEE}"/>
                    </a:ext>
                  </a:extLst>
                </p:cNvPr>
                <p:cNvSpPr txBox="1"/>
                <p:nvPr/>
              </p:nvSpPr>
              <p:spPr>
                <a:xfrm>
                  <a:off x="435292" y="347599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2044</a:t>
                  </a:r>
                </a:p>
              </p:txBody>
            </p:sp>
            <p:sp>
              <p:nvSpPr>
                <p:cNvPr id="1791" name="TextBox 1790">
                  <a:extLst>
                    <a:ext uri="{FF2B5EF4-FFF2-40B4-BE49-F238E27FC236}">
                      <a16:creationId xmlns:a16="http://schemas.microsoft.com/office/drawing/2014/main" id="{E640F36B-9882-4D90-A35F-2DB17CC41FB3}"/>
                    </a:ext>
                  </a:extLst>
                </p:cNvPr>
                <p:cNvSpPr txBox="1"/>
                <p:nvPr/>
              </p:nvSpPr>
              <p:spPr>
                <a:xfrm>
                  <a:off x="435292" y="325974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2045</a:t>
                  </a:r>
                </a:p>
              </p:txBody>
            </p:sp>
            <p:sp>
              <p:nvSpPr>
                <p:cNvPr id="1792" name="TextBox 1791">
                  <a:extLst>
                    <a:ext uri="{FF2B5EF4-FFF2-40B4-BE49-F238E27FC236}">
                      <a16:creationId xmlns:a16="http://schemas.microsoft.com/office/drawing/2014/main" id="{DE5CAD55-CEC6-E7F9-7382-5EDB35077D2A}"/>
                    </a:ext>
                  </a:extLst>
                </p:cNvPr>
                <p:cNvSpPr txBox="1"/>
                <p:nvPr/>
              </p:nvSpPr>
              <p:spPr>
                <a:xfrm>
                  <a:off x="435292" y="3043485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2046</a:t>
                  </a:r>
                </a:p>
              </p:txBody>
            </p:sp>
            <p:sp>
              <p:nvSpPr>
                <p:cNvPr id="1793" name="TextBox 1792">
                  <a:extLst>
                    <a:ext uri="{FF2B5EF4-FFF2-40B4-BE49-F238E27FC236}">
                      <a16:creationId xmlns:a16="http://schemas.microsoft.com/office/drawing/2014/main" id="{DF879096-CE44-AB91-9687-FA63F14BBE3D}"/>
                    </a:ext>
                  </a:extLst>
                </p:cNvPr>
                <p:cNvSpPr txBox="1"/>
                <p:nvPr/>
              </p:nvSpPr>
              <p:spPr>
                <a:xfrm>
                  <a:off x="435292" y="2827226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2047</a:t>
                  </a:r>
                </a:p>
              </p:txBody>
            </p:sp>
            <p:sp>
              <p:nvSpPr>
                <p:cNvPr id="1794" name="TextBox 1793">
                  <a:extLst>
                    <a:ext uri="{FF2B5EF4-FFF2-40B4-BE49-F238E27FC236}">
                      <a16:creationId xmlns:a16="http://schemas.microsoft.com/office/drawing/2014/main" id="{135EBB0A-1633-6428-C77F-3EB53C1052B5}"/>
                    </a:ext>
                  </a:extLst>
                </p:cNvPr>
                <p:cNvSpPr txBox="1"/>
                <p:nvPr/>
              </p:nvSpPr>
              <p:spPr>
                <a:xfrm>
                  <a:off x="435292" y="261096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2048</a:t>
                  </a:r>
                </a:p>
              </p:txBody>
            </p:sp>
            <p:sp>
              <p:nvSpPr>
                <p:cNvPr id="1795" name="TextBox 1794">
                  <a:extLst>
                    <a:ext uri="{FF2B5EF4-FFF2-40B4-BE49-F238E27FC236}">
                      <a16:creationId xmlns:a16="http://schemas.microsoft.com/office/drawing/2014/main" id="{985F488B-D7B6-40F7-925A-73F72E3CF913}"/>
                    </a:ext>
                  </a:extLst>
                </p:cNvPr>
                <p:cNvSpPr txBox="1"/>
                <p:nvPr/>
              </p:nvSpPr>
              <p:spPr>
                <a:xfrm>
                  <a:off x="435292" y="2394713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2049</a:t>
                  </a:r>
                </a:p>
              </p:txBody>
            </p:sp>
            <p:sp>
              <p:nvSpPr>
                <p:cNvPr id="1796" name="TextBox 1795">
                  <a:extLst>
                    <a:ext uri="{FF2B5EF4-FFF2-40B4-BE49-F238E27FC236}">
                      <a16:creationId xmlns:a16="http://schemas.microsoft.com/office/drawing/2014/main" id="{07FA1ABD-9E7F-DF6D-A072-718A22DF1AB4}"/>
                    </a:ext>
                  </a:extLst>
                </p:cNvPr>
                <p:cNvSpPr txBox="1"/>
                <p:nvPr/>
              </p:nvSpPr>
              <p:spPr>
                <a:xfrm>
                  <a:off x="435292" y="217845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2050</a:t>
                  </a:r>
                </a:p>
              </p:txBody>
            </p:sp>
            <p:sp>
              <p:nvSpPr>
                <p:cNvPr id="1797" name="TextBox 1796">
                  <a:extLst>
                    <a:ext uri="{FF2B5EF4-FFF2-40B4-BE49-F238E27FC236}">
                      <a16:creationId xmlns:a16="http://schemas.microsoft.com/office/drawing/2014/main" id="{0EE289A1-624E-3959-02B2-366F8E339379}"/>
                    </a:ext>
                  </a:extLst>
                </p:cNvPr>
                <p:cNvSpPr txBox="1"/>
                <p:nvPr/>
              </p:nvSpPr>
              <p:spPr>
                <a:xfrm>
                  <a:off x="435292" y="1962199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2051</a:t>
                  </a:r>
                </a:p>
              </p:txBody>
            </p:sp>
            <p:sp>
              <p:nvSpPr>
                <p:cNvPr id="1798" name="TextBox 1797">
                  <a:extLst>
                    <a:ext uri="{FF2B5EF4-FFF2-40B4-BE49-F238E27FC236}">
                      <a16:creationId xmlns:a16="http://schemas.microsoft.com/office/drawing/2014/main" id="{B4DEE79E-089B-1EEE-BFFD-37B86365FFC1}"/>
                    </a:ext>
                  </a:extLst>
                </p:cNvPr>
                <p:cNvSpPr txBox="1"/>
                <p:nvPr/>
              </p:nvSpPr>
              <p:spPr>
                <a:xfrm>
                  <a:off x="435292" y="1745942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2052</a:t>
                  </a:r>
                </a:p>
              </p:txBody>
            </p:sp>
            <p:sp>
              <p:nvSpPr>
                <p:cNvPr id="1799" name="TextBox 1798">
                  <a:extLst>
                    <a:ext uri="{FF2B5EF4-FFF2-40B4-BE49-F238E27FC236}">
                      <a16:creationId xmlns:a16="http://schemas.microsoft.com/office/drawing/2014/main" id="{50E28233-2FA6-3AE1-4F7D-EF60278F7057}"/>
                    </a:ext>
                  </a:extLst>
                </p:cNvPr>
                <p:cNvSpPr txBox="1"/>
                <p:nvPr/>
              </p:nvSpPr>
              <p:spPr>
                <a:xfrm>
                  <a:off x="435292" y="152968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2053</a:t>
                  </a:r>
                </a:p>
              </p:txBody>
            </p:sp>
            <p:sp>
              <p:nvSpPr>
                <p:cNvPr id="1800" name="TextBox 1799">
                  <a:extLst>
                    <a:ext uri="{FF2B5EF4-FFF2-40B4-BE49-F238E27FC236}">
                      <a16:creationId xmlns:a16="http://schemas.microsoft.com/office/drawing/2014/main" id="{3080A759-F2EB-1EDD-9B83-6DB58CBD130E}"/>
                    </a:ext>
                  </a:extLst>
                </p:cNvPr>
                <p:cNvSpPr txBox="1"/>
                <p:nvPr/>
              </p:nvSpPr>
              <p:spPr>
                <a:xfrm>
                  <a:off x="435292" y="1313427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2054</a:t>
                  </a:r>
                </a:p>
              </p:txBody>
            </p:sp>
            <p:sp>
              <p:nvSpPr>
                <p:cNvPr id="1801" name="TextBox 1800">
                  <a:extLst>
                    <a:ext uri="{FF2B5EF4-FFF2-40B4-BE49-F238E27FC236}">
                      <a16:creationId xmlns:a16="http://schemas.microsoft.com/office/drawing/2014/main" id="{D564A625-BA0D-92EC-596C-300A42EA3A4D}"/>
                    </a:ext>
                  </a:extLst>
                </p:cNvPr>
                <p:cNvSpPr txBox="1"/>
                <p:nvPr/>
              </p:nvSpPr>
              <p:spPr>
                <a:xfrm>
                  <a:off x="435292" y="1097171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2055</a:t>
                  </a:r>
                </a:p>
              </p:txBody>
            </p:sp>
            <p:sp>
              <p:nvSpPr>
                <p:cNvPr id="1802" name="TextBox 1801">
                  <a:extLst>
                    <a:ext uri="{FF2B5EF4-FFF2-40B4-BE49-F238E27FC236}">
                      <a16:creationId xmlns:a16="http://schemas.microsoft.com/office/drawing/2014/main" id="{FCD9E972-2934-2452-DB03-C176F01D2F0C}"/>
                    </a:ext>
                  </a:extLst>
                </p:cNvPr>
                <p:cNvSpPr txBox="1"/>
                <p:nvPr/>
              </p:nvSpPr>
              <p:spPr>
                <a:xfrm>
                  <a:off x="435292" y="88091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2056</a:t>
                  </a:r>
                </a:p>
              </p:txBody>
            </p:sp>
            <p:sp>
              <p:nvSpPr>
                <p:cNvPr id="1803" name="TextBox 1802">
                  <a:extLst>
                    <a:ext uri="{FF2B5EF4-FFF2-40B4-BE49-F238E27FC236}">
                      <a16:creationId xmlns:a16="http://schemas.microsoft.com/office/drawing/2014/main" id="{5EA93BC1-B111-3E61-635D-673422EED5C2}"/>
                    </a:ext>
                  </a:extLst>
                </p:cNvPr>
                <p:cNvSpPr txBox="1"/>
                <p:nvPr/>
              </p:nvSpPr>
              <p:spPr>
                <a:xfrm>
                  <a:off x="435292" y="664657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2057</a:t>
                  </a:r>
                </a:p>
              </p:txBody>
            </p:sp>
            <p:sp>
              <p:nvSpPr>
                <p:cNvPr id="1804" name="TextBox 1803">
                  <a:extLst>
                    <a:ext uri="{FF2B5EF4-FFF2-40B4-BE49-F238E27FC236}">
                      <a16:creationId xmlns:a16="http://schemas.microsoft.com/office/drawing/2014/main" id="{219F15E4-FBA4-4016-1B3E-A78948728C5B}"/>
                    </a:ext>
                  </a:extLst>
                </p:cNvPr>
                <p:cNvSpPr txBox="1"/>
                <p:nvPr/>
              </p:nvSpPr>
              <p:spPr>
                <a:xfrm>
                  <a:off x="435292" y="448400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2058</a:t>
                  </a:r>
                </a:p>
              </p:txBody>
            </p:sp>
            <p:sp>
              <p:nvSpPr>
                <p:cNvPr id="1805" name="TextBox 1804">
                  <a:extLst>
                    <a:ext uri="{FF2B5EF4-FFF2-40B4-BE49-F238E27FC236}">
                      <a16:creationId xmlns:a16="http://schemas.microsoft.com/office/drawing/2014/main" id="{7486A0A5-5443-B47B-1196-1C75B4A29A93}"/>
                    </a:ext>
                  </a:extLst>
                </p:cNvPr>
                <p:cNvSpPr txBox="1"/>
                <p:nvPr/>
              </p:nvSpPr>
              <p:spPr>
                <a:xfrm>
                  <a:off x="435292" y="232144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2059</a:t>
                  </a:r>
                </a:p>
              </p:txBody>
            </p:sp>
            <p:sp>
              <p:nvSpPr>
                <p:cNvPr id="1806" name="TextBox 1805">
                  <a:extLst>
                    <a:ext uri="{FF2B5EF4-FFF2-40B4-BE49-F238E27FC236}">
                      <a16:creationId xmlns:a16="http://schemas.microsoft.com/office/drawing/2014/main" id="{BBB3925E-DCD8-D61D-B2C1-559E646B1261}"/>
                    </a:ext>
                  </a:extLst>
                </p:cNvPr>
                <p:cNvSpPr txBox="1"/>
                <p:nvPr/>
              </p:nvSpPr>
              <p:spPr>
                <a:xfrm>
                  <a:off x="435292" y="15868"/>
                  <a:ext cx="736600" cy="470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5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2060</a:t>
                  </a:r>
                </a:p>
              </p:txBody>
            </p:sp>
          </p:grpSp>
          <p:sp>
            <p:nvSpPr>
              <p:cNvPr id="1768" name="Rectangle 5998">
                <a:extLst>
                  <a:ext uri="{FF2B5EF4-FFF2-40B4-BE49-F238E27FC236}">
                    <a16:creationId xmlns:a16="http://schemas.microsoft.com/office/drawing/2014/main" id="{F895F617-0D63-E8DD-8BEB-54D2B83D8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V="1">
                <a:off x="2071777" y="3121902"/>
                <a:ext cx="37391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b="1" dirty="0">
                    <a:solidFill>
                      <a:srgbClr val="000000"/>
                    </a:solidFill>
                  </a:rPr>
                  <a:t>Year</a:t>
                </a:r>
                <a:endPara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1880" name="Rectangle 2930">
              <a:extLst>
                <a:ext uri="{FF2B5EF4-FFF2-40B4-BE49-F238E27FC236}">
                  <a16:creationId xmlns:a16="http://schemas.microsoft.com/office/drawing/2014/main" id="{F3CE5F80-EDA0-FAC2-F66A-B1F49D306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001" y="6147935"/>
              <a:ext cx="109805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Unit NPV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04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AF21A4-4AF6-C7DB-65BD-4CC1412D6613}"/>
              </a:ext>
            </a:extLst>
          </p:cNvPr>
          <p:cNvGrpSpPr/>
          <p:nvPr/>
        </p:nvGrpSpPr>
        <p:grpSpPr>
          <a:xfrm>
            <a:off x="2177385" y="763201"/>
            <a:ext cx="6967860" cy="5721462"/>
            <a:chOff x="2177385" y="763201"/>
            <a:chExt cx="6967860" cy="5721462"/>
          </a:xfrm>
        </p:grpSpPr>
        <p:sp>
          <p:nvSpPr>
            <p:cNvPr id="94" name="Rectangle 8">
              <a:extLst>
                <a:ext uri="{FF2B5EF4-FFF2-40B4-BE49-F238E27FC236}">
                  <a16:creationId xmlns:a16="http://schemas.microsoft.com/office/drawing/2014/main" id="{3AE28915-7163-6F7A-D379-E23585642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37" y="5481559"/>
              <a:ext cx="287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">
              <a:extLst>
                <a:ext uri="{FF2B5EF4-FFF2-40B4-BE49-F238E27FC236}">
                  <a16:creationId xmlns:a16="http://schemas.microsoft.com/office/drawing/2014/main" id="{80B40B59-AC03-1FE4-07D5-E9D172C9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62" y="5438697"/>
              <a:ext cx="904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10">
              <a:extLst>
                <a:ext uri="{FF2B5EF4-FFF2-40B4-BE49-F238E27FC236}">
                  <a16:creationId xmlns:a16="http://schemas.microsoft.com/office/drawing/2014/main" id="{A9537A21-C1D4-0888-B729-34FDDB7BF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37" y="5397422"/>
              <a:ext cx="377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1">
              <a:extLst>
                <a:ext uri="{FF2B5EF4-FFF2-40B4-BE49-F238E27FC236}">
                  <a16:creationId xmlns:a16="http://schemas.microsoft.com/office/drawing/2014/main" id="{D7143ADB-6C46-B622-9527-0FADC60A4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962" y="5352972"/>
              <a:ext cx="414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12">
              <a:extLst>
                <a:ext uri="{FF2B5EF4-FFF2-40B4-BE49-F238E27FC236}">
                  <a16:creationId xmlns:a16="http://schemas.microsoft.com/office/drawing/2014/main" id="{A88848B7-8D1D-9B30-1DFC-2F536DA7A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787" y="5311697"/>
              <a:ext cx="338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13">
              <a:extLst>
                <a:ext uri="{FF2B5EF4-FFF2-40B4-BE49-F238E27FC236}">
                  <a16:creationId xmlns:a16="http://schemas.microsoft.com/office/drawing/2014/main" id="{2BF49E62-4A7B-0C92-22B8-EDE6BDF4B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37" y="5270422"/>
              <a:ext cx="285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14">
              <a:extLst>
                <a:ext uri="{FF2B5EF4-FFF2-40B4-BE49-F238E27FC236}">
                  <a16:creationId xmlns:a16="http://schemas.microsoft.com/office/drawing/2014/main" id="{5D857AAF-0E87-59EF-8E83-AAEC56252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600" y="5227559"/>
              <a:ext cx="1419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5">
              <a:extLst>
                <a:ext uri="{FF2B5EF4-FFF2-40B4-BE49-F238E27FC236}">
                  <a16:creationId xmlns:a16="http://schemas.microsoft.com/office/drawing/2014/main" id="{839567D8-6218-DA57-F070-D1DD96F9B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562" y="5186284"/>
              <a:ext cx="4841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6">
              <a:extLst>
                <a:ext uri="{FF2B5EF4-FFF2-40B4-BE49-F238E27FC236}">
                  <a16:creationId xmlns:a16="http://schemas.microsoft.com/office/drawing/2014/main" id="{36B1E06A-C3B7-C147-E076-12ACB4009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800" y="5143422"/>
              <a:ext cx="633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7">
              <a:extLst>
                <a:ext uri="{FF2B5EF4-FFF2-40B4-BE49-F238E27FC236}">
                  <a16:creationId xmlns:a16="http://schemas.microsoft.com/office/drawing/2014/main" id="{AF306F18-D62C-A79C-B8DA-BAD1E98CA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612" y="5100559"/>
              <a:ext cx="4238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8">
              <a:extLst>
                <a:ext uri="{FF2B5EF4-FFF2-40B4-BE49-F238E27FC236}">
                  <a16:creationId xmlns:a16="http://schemas.microsoft.com/office/drawing/2014/main" id="{CF0C497A-E255-B24D-76BC-65B4873DE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975" y="5059284"/>
              <a:ext cx="376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9">
              <a:extLst>
                <a:ext uri="{FF2B5EF4-FFF2-40B4-BE49-F238E27FC236}">
                  <a16:creationId xmlns:a16="http://schemas.microsoft.com/office/drawing/2014/main" id="{F29F1BC3-B0A1-FFBF-0169-11EE88B1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050" y="5018009"/>
              <a:ext cx="12620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0">
              <a:extLst>
                <a:ext uri="{FF2B5EF4-FFF2-40B4-BE49-F238E27FC236}">
                  <a16:creationId xmlns:a16="http://schemas.microsoft.com/office/drawing/2014/main" id="{3DD1868B-2560-3954-DF86-D1475E19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937" y="4973559"/>
              <a:ext cx="13668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1">
              <a:extLst>
                <a:ext uri="{FF2B5EF4-FFF2-40B4-BE49-F238E27FC236}">
                  <a16:creationId xmlns:a16="http://schemas.microsoft.com/office/drawing/2014/main" id="{247E5AF1-F83D-0FDA-25F2-A9DCEE89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4800" y="4932284"/>
              <a:ext cx="379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>
              <a:extLst>
                <a:ext uri="{FF2B5EF4-FFF2-40B4-BE49-F238E27FC236}">
                  <a16:creationId xmlns:a16="http://schemas.microsoft.com/office/drawing/2014/main" id="{A767DCA6-0D6A-C2E6-1960-0113BF44F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937" y="4891009"/>
              <a:ext cx="533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D8094DEC-6DB4-2E7E-28E4-25656DF4A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25" y="4848147"/>
              <a:ext cx="425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A6558E26-B417-9735-5087-858CF73E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787" y="4805284"/>
              <a:ext cx="331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B0E32B92-BF15-BBF1-2963-48B0FA3D0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25" y="4764009"/>
              <a:ext cx="552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6">
              <a:extLst>
                <a:ext uri="{FF2B5EF4-FFF2-40B4-BE49-F238E27FC236}">
                  <a16:creationId xmlns:a16="http://schemas.microsoft.com/office/drawing/2014/main" id="{791FEF75-FF51-A03B-9750-364C97BD7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612" y="4721147"/>
              <a:ext cx="425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2169386E-5216-2363-EE02-6905BE2F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562" y="4679872"/>
              <a:ext cx="301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D9225A73-52AD-1888-93D1-F616C665E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112" y="4638597"/>
              <a:ext cx="504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CA7D9294-E319-8289-81FC-50995A256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75" y="4594147"/>
              <a:ext cx="407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">
              <a:extLst>
                <a:ext uri="{FF2B5EF4-FFF2-40B4-BE49-F238E27FC236}">
                  <a16:creationId xmlns:a16="http://schemas.microsoft.com/office/drawing/2014/main" id="{5539FEA2-DF81-DEB5-B368-F462060EA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912" y="4552872"/>
              <a:ext cx="365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1">
              <a:extLst>
                <a:ext uri="{FF2B5EF4-FFF2-40B4-BE49-F238E27FC236}">
                  <a16:creationId xmlns:a16="http://schemas.microsoft.com/office/drawing/2014/main" id="{EBD11F7E-FE15-09C2-460D-865412F8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375" y="4511597"/>
              <a:ext cx="603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2">
              <a:extLst>
                <a:ext uri="{FF2B5EF4-FFF2-40B4-BE49-F238E27FC236}">
                  <a16:creationId xmlns:a16="http://schemas.microsoft.com/office/drawing/2014/main" id="{E87FFD07-1CBE-306A-2124-87571757F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550" y="4468734"/>
              <a:ext cx="3825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">
              <a:extLst>
                <a:ext uri="{FF2B5EF4-FFF2-40B4-BE49-F238E27FC236}">
                  <a16:creationId xmlns:a16="http://schemas.microsoft.com/office/drawing/2014/main" id="{BA0CAE16-E987-C778-F656-FE0F19AA3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912" y="4425872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4">
              <a:extLst>
                <a:ext uri="{FF2B5EF4-FFF2-40B4-BE49-F238E27FC236}">
                  <a16:creationId xmlns:a16="http://schemas.microsoft.com/office/drawing/2014/main" id="{C3749A72-C974-08F3-886F-96873A1EA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400" y="4383009"/>
              <a:ext cx="5318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5">
              <a:extLst>
                <a:ext uri="{FF2B5EF4-FFF2-40B4-BE49-F238E27FC236}">
                  <a16:creationId xmlns:a16="http://schemas.microsoft.com/office/drawing/2014/main" id="{9333DED0-05E3-9ACB-4159-44E9F9DAE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25" y="4341734"/>
              <a:ext cx="379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6">
              <a:extLst>
                <a:ext uri="{FF2B5EF4-FFF2-40B4-BE49-F238E27FC236}">
                  <a16:creationId xmlns:a16="http://schemas.microsoft.com/office/drawing/2014/main" id="{0D787986-F92D-92F8-837A-BFBEEFA7C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862" y="4300459"/>
              <a:ext cx="320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7">
              <a:extLst>
                <a:ext uri="{FF2B5EF4-FFF2-40B4-BE49-F238E27FC236}">
                  <a16:creationId xmlns:a16="http://schemas.microsoft.com/office/drawing/2014/main" id="{52711D4E-D2A6-89B9-04B0-473002A7B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587" y="4257597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8">
              <a:extLst>
                <a:ext uri="{FF2B5EF4-FFF2-40B4-BE49-F238E27FC236}">
                  <a16:creationId xmlns:a16="http://schemas.microsoft.com/office/drawing/2014/main" id="{75CB7513-4032-4D31-E413-5126A3617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800" y="4214734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9">
              <a:extLst>
                <a:ext uri="{FF2B5EF4-FFF2-40B4-BE49-F238E27FC236}">
                  <a16:creationId xmlns:a16="http://schemas.microsoft.com/office/drawing/2014/main" id="{D451B588-B17D-1BDB-396A-40932525F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950" y="4173459"/>
              <a:ext cx="246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0">
              <a:extLst>
                <a:ext uri="{FF2B5EF4-FFF2-40B4-BE49-F238E27FC236}">
                  <a16:creationId xmlns:a16="http://schemas.microsoft.com/office/drawing/2014/main" id="{41711C5E-FAE4-8651-0C66-C618670AC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75" y="4130597"/>
              <a:ext cx="4810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1">
              <a:extLst>
                <a:ext uri="{FF2B5EF4-FFF2-40B4-BE49-F238E27FC236}">
                  <a16:creationId xmlns:a16="http://schemas.microsoft.com/office/drawing/2014/main" id="{BB0AD55B-9C9E-1E8C-9035-0E6C97B2C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300" y="4089322"/>
              <a:ext cx="9715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2">
              <a:extLst>
                <a:ext uri="{FF2B5EF4-FFF2-40B4-BE49-F238E27FC236}">
                  <a16:creationId xmlns:a16="http://schemas.microsoft.com/office/drawing/2014/main" id="{9BB7D3A4-8B52-0EA9-0AD3-40CDE57B6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2737" y="4046459"/>
              <a:ext cx="395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1FA02CE9-48C0-9993-F32D-6978BFFC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912" y="4003597"/>
              <a:ext cx="468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4">
              <a:extLst>
                <a:ext uri="{FF2B5EF4-FFF2-40B4-BE49-F238E27FC236}">
                  <a16:creationId xmlns:a16="http://schemas.microsoft.com/office/drawing/2014/main" id="{F68FD57C-952A-10AE-4F65-FDE07001A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012" y="3962322"/>
              <a:ext cx="685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5">
              <a:extLst>
                <a:ext uri="{FF2B5EF4-FFF2-40B4-BE49-F238E27FC236}">
                  <a16:creationId xmlns:a16="http://schemas.microsoft.com/office/drawing/2014/main" id="{EB627941-51AF-2CC0-F7A2-3BD044CAB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375" y="3921047"/>
              <a:ext cx="3746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6">
              <a:extLst>
                <a:ext uri="{FF2B5EF4-FFF2-40B4-BE49-F238E27FC236}">
                  <a16:creationId xmlns:a16="http://schemas.microsoft.com/office/drawing/2014/main" id="{4876EFA1-C2E6-6964-7EC9-EAA6C3F4E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75" y="3878184"/>
              <a:ext cx="1209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7">
              <a:extLst>
                <a:ext uri="{FF2B5EF4-FFF2-40B4-BE49-F238E27FC236}">
                  <a16:creationId xmlns:a16="http://schemas.microsoft.com/office/drawing/2014/main" id="{41FC8D5E-7730-1174-9965-4DFA8986A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150" y="3835322"/>
              <a:ext cx="354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8">
              <a:extLst>
                <a:ext uri="{FF2B5EF4-FFF2-40B4-BE49-F238E27FC236}">
                  <a16:creationId xmlns:a16="http://schemas.microsoft.com/office/drawing/2014/main" id="{5FDB17A0-DEE8-E292-6C90-FFC54E35D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000" y="3794047"/>
              <a:ext cx="985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">
              <a:extLst>
                <a:ext uri="{FF2B5EF4-FFF2-40B4-BE49-F238E27FC236}">
                  <a16:creationId xmlns:a16="http://schemas.microsoft.com/office/drawing/2014/main" id="{8BD96E78-5F3D-ABEF-122B-FF045F15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12" y="3751184"/>
              <a:ext cx="515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50">
              <a:extLst>
                <a:ext uri="{FF2B5EF4-FFF2-40B4-BE49-F238E27FC236}">
                  <a16:creationId xmlns:a16="http://schemas.microsoft.com/office/drawing/2014/main" id="{61C1FBF7-B54F-98AE-6ED3-F84B07F6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950" y="3709909"/>
              <a:ext cx="333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51">
              <a:extLst>
                <a:ext uri="{FF2B5EF4-FFF2-40B4-BE49-F238E27FC236}">
                  <a16:creationId xmlns:a16="http://schemas.microsoft.com/office/drawing/2014/main" id="{40D5AE44-B4B5-665C-FACE-893A3724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37" y="3667047"/>
              <a:ext cx="730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52">
              <a:extLst>
                <a:ext uri="{FF2B5EF4-FFF2-40B4-BE49-F238E27FC236}">
                  <a16:creationId xmlns:a16="http://schemas.microsoft.com/office/drawing/2014/main" id="{25D5D8B8-706B-F7C4-FAC4-0BBC3C0CD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625" y="3624184"/>
              <a:ext cx="476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53">
              <a:extLst>
                <a:ext uri="{FF2B5EF4-FFF2-40B4-BE49-F238E27FC236}">
                  <a16:creationId xmlns:a16="http://schemas.microsoft.com/office/drawing/2014/main" id="{62255357-7584-D57F-4CA5-65BCD8438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25" y="3582909"/>
              <a:ext cx="306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54">
              <a:extLst>
                <a:ext uri="{FF2B5EF4-FFF2-40B4-BE49-F238E27FC236}">
                  <a16:creationId xmlns:a16="http://schemas.microsoft.com/office/drawing/2014/main" id="{1446D3DD-F290-5EA4-2C1D-51446E8CD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200" y="3541634"/>
              <a:ext cx="377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55">
              <a:extLst>
                <a:ext uri="{FF2B5EF4-FFF2-40B4-BE49-F238E27FC236}">
                  <a16:creationId xmlns:a16="http://schemas.microsoft.com/office/drawing/2014/main" id="{07F90704-1E95-3CAD-171F-3E3263A6D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187" y="3497184"/>
              <a:ext cx="1209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6">
              <a:extLst>
                <a:ext uri="{FF2B5EF4-FFF2-40B4-BE49-F238E27FC236}">
                  <a16:creationId xmlns:a16="http://schemas.microsoft.com/office/drawing/2014/main" id="{7EC46987-B0EB-7203-F1FC-DDE1D3D6F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87" y="3455909"/>
              <a:ext cx="328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7">
              <a:extLst>
                <a:ext uri="{FF2B5EF4-FFF2-40B4-BE49-F238E27FC236}">
                  <a16:creationId xmlns:a16="http://schemas.microsoft.com/office/drawing/2014/main" id="{6D131615-10DF-182D-035A-E4789ACE5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550" y="3413047"/>
              <a:ext cx="3730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8">
              <a:extLst>
                <a:ext uri="{FF2B5EF4-FFF2-40B4-BE49-F238E27FC236}">
                  <a16:creationId xmlns:a16="http://schemas.microsoft.com/office/drawing/2014/main" id="{2F5BFBB6-99AB-212C-E305-0EB39E3B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300" y="3371772"/>
              <a:ext cx="1173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9">
              <a:extLst>
                <a:ext uri="{FF2B5EF4-FFF2-40B4-BE49-F238E27FC236}">
                  <a16:creationId xmlns:a16="http://schemas.microsoft.com/office/drawing/2014/main" id="{4C36392E-4041-ADEC-4B2B-E1AEC340F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75" y="3330497"/>
              <a:ext cx="3317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60">
              <a:extLst>
                <a:ext uri="{FF2B5EF4-FFF2-40B4-BE49-F238E27FC236}">
                  <a16:creationId xmlns:a16="http://schemas.microsoft.com/office/drawing/2014/main" id="{DC54889A-0276-972F-1090-7A3B15F4E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87" y="3286047"/>
              <a:ext cx="7223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61">
              <a:extLst>
                <a:ext uri="{FF2B5EF4-FFF2-40B4-BE49-F238E27FC236}">
                  <a16:creationId xmlns:a16="http://schemas.microsoft.com/office/drawing/2014/main" id="{53F484C9-4652-D0CF-2B85-39DC9FB4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412" y="3244772"/>
              <a:ext cx="604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62">
              <a:extLst>
                <a:ext uri="{FF2B5EF4-FFF2-40B4-BE49-F238E27FC236}">
                  <a16:creationId xmlns:a16="http://schemas.microsoft.com/office/drawing/2014/main" id="{42B82BDD-7C28-C6C3-1ACB-0C71494FA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37" y="3203497"/>
              <a:ext cx="769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63">
              <a:extLst>
                <a:ext uri="{FF2B5EF4-FFF2-40B4-BE49-F238E27FC236}">
                  <a16:creationId xmlns:a16="http://schemas.microsoft.com/office/drawing/2014/main" id="{2F9A94B3-18FF-1D48-747B-EB1E9F11C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87" y="3160634"/>
              <a:ext cx="784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8655DB84-7105-DF37-31C1-98B7DEB3A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937" y="3117772"/>
              <a:ext cx="579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65">
              <a:extLst>
                <a:ext uri="{FF2B5EF4-FFF2-40B4-BE49-F238E27FC236}">
                  <a16:creationId xmlns:a16="http://schemas.microsoft.com/office/drawing/2014/main" id="{40DE88F7-F9CA-746E-9CC3-B175B7C7B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412" y="3076497"/>
              <a:ext cx="795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66">
              <a:extLst>
                <a:ext uri="{FF2B5EF4-FFF2-40B4-BE49-F238E27FC236}">
                  <a16:creationId xmlns:a16="http://schemas.microsoft.com/office/drawing/2014/main" id="{34A27CF3-C0AA-20A9-AB33-9105C2085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50" y="3033634"/>
              <a:ext cx="7350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67">
              <a:extLst>
                <a:ext uri="{FF2B5EF4-FFF2-40B4-BE49-F238E27FC236}">
                  <a16:creationId xmlns:a16="http://schemas.microsoft.com/office/drawing/2014/main" id="{76D3E3FD-9754-F67D-7B92-70A2ED8E6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487" y="2992359"/>
              <a:ext cx="460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68">
              <a:extLst>
                <a:ext uri="{FF2B5EF4-FFF2-40B4-BE49-F238E27FC236}">
                  <a16:creationId xmlns:a16="http://schemas.microsoft.com/office/drawing/2014/main" id="{6913ADDD-D09E-5A18-04D5-64E2AB27F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87" y="2949497"/>
              <a:ext cx="846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69">
              <a:extLst>
                <a:ext uri="{FF2B5EF4-FFF2-40B4-BE49-F238E27FC236}">
                  <a16:creationId xmlns:a16="http://schemas.microsoft.com/office/drawing/2014/main" id="{B8C1DAF4-8C61-3227-7D95-DC46C4F1E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50" y="2906634"/>
              <a:ext cx="296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0">
              <a:extLst>
                <a:ext uri="{FF2B5EF4-FFF2-40B4-BE49-F238E27FC236}">
                  <a16:creationId xmlns:a16="http://schemas.microsoft.com/office/drawing/2014/main" id="{B8C2DC9D-FA71-D722-985E-D2ACD4FB5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87" y="2865359"/>
              <a:ext cx="552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1">
              <a:extLst>
                <a:ext uri="{FF2B5EF4-FFF2-40B4-BE49-F238E27FC236}">
                  <a16:creationId xmlns:a16="http://schemas.microsoft.com/office/drawing/2014/main" id="{0F698125-666A-D7E4-76A2-6BE70FFA3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175" y="2824084"/>
              <a:ext cx="881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2">
              <a:extLst>
                <a:ext uri="{FF2B5EF4-FFF2-40B4-BE49-F238E27FC236}">
                  <a16:creationId xmlns:a16="http://schemas.microsoft.com/office/drawing/2014/main" id="{3FE63358-8AD6-87C2-2C0C-892D8121E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775" y="2781222"/>
              <a:ext cx="266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73">
              <a:extLst>
                <a:ext uri="{FF2B5EF4-FFF2-40B4-BE49-F238E27FC236}">
                  <a16:creationId xmlns:a16="http://schemas.microsoft.com/office/drawing/2014/main" id="{E3267CEB-F31D-F691-334F-05491CE2F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25" y="2738359"/>
              <a:ext cx="538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74">
              <a:extLst>
                <a:ext uri="{FF2B5EF4-FFF2-40B4-BE49-F238E27FC236}">
                  <a16:creationId xmlns:a16="http://schemas.microsoft.com/office/drawing/2014/main" id="{951C0F40-9484-A4A8-B92F-7ADD1E441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350" y="2697084"/>
              <a:ext cx="925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75">
              <a:extLst>
                <a:ext uri="{FF2B5EF4-FFF2-40B4-BE49-F238E27FC236}">
                  <a16:creationId xmlns:a16="http://schemas.microsoft.com/office/drawing/2014/main" id="{FD790E27-FBEE-FBB0-54CC-C243A252F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362" y="2654222"/>
              <a:ext cx="263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76">
              <a:extLst>
                <a:ext uri="{FF2B5EF4-FFF2-40B4-BE49-F238E27FC236}">
                  <a16:creationId xmlns:a16="http://schemas.microsoft.com/office/drawing/2014/main" id="{302D0DE9-D199-5632-9DD5-0A0A1699E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862" y="2612947"/>
              <a:ext cx="5270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77">
              <a:extLst>
                <a:ext uri="{FF2B5EF4-FFF2-40B4-BE49-F238E27FC236}">
                  <a16:creationId xmlns:a16="http://schemas.microsoft.com/office/drawing/2014/main" id="{C6D1EF79-FA29-8AEB-5D31-FB7A6CBAB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25" y="2570084"/>
              <a:ext cx="917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78">
              <a:extLst>
                <a:ext uri="{FF2B5EF4-FFF2-40B4-BE49-F238E27FC236}">
                  <a16:creationId xmlns:a16="http://schemas.microsoft.com/office/drawing/2014/main" id="{DEB7A0B9-1B6A-E033-9435-D7C1DDDC8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50" y="2527222"/>
              <a:ext cx="239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79">
              <a:extLst>
                <a:ext uri="{FF2B5EF4-FFF2-40B4-BE49-F238E27FC236}">
                  <a16:creationId xmlns:a16="http://schemas.microsoft.com/office/drawing/2014/main" id="{B3A70E24-22B7-4C7B-C6C3-CB0218C0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337" y="2485947"/>
              <a:ext cx="404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80">
              <a:extLst>
                <a:ext uri="{FF2B5EF4-FFF2-40B4-BE49-F238E27FC236}">
                  <a16:creationId xmlns:a16="http://schemas.microsoft.com/office/drawing/2014/main" id="{EF7D62F2-3C58-6F33-14D3-FAF9611D0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700" y="2443084"/>
              <a:ext cx="896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81">
              <a:extLst>
                <a:ext uri="{FF2B5EF4-FFF2-40B4-BE49-F238E27FC236}">
                  <a16:creationId xmlns:a16="http://schemas.microsoft.com/office/drawing/2014/main" id="{A58F1515-5156-1941-F6C1-5C891976F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787" y="2401809"/>
              <a:ext cx="8636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82">
              <a:extLst>
                <a:ext uri="{FF2B5EF4-FFF2-40B4-BE49-F238E27FC236}">
                  <a16:creationId xmlns:a16="http://schemas.microsoft.com/office/drawing/2014/main" id="{1C4FE6FB-87CB-7641-382D-1F05A189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37" y="2358947"/>
              <a:ext cx="409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83">
              <a:extLst>
                <a:ext uri="{FF2B5EF4-FFF2-40B4-BE49-F238E27FC236}">
                  <a16:creationId xmlns:a16="http://schemas.microsoft.com/office/drawing/2014/main" id="{7DDB83A5-120C-BFC3-167B-FD7932A6B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87" y="2316084"/>
              <a:ext cx="8794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84">
              <a:extLst>
                <a:ext uri="{FF2B5EF4-FFF2-40B4-BE49-F238E27FC236}">
                  <a16:creationId xmlns:a16="http://schemas.microsoft.com/office/drawing/2014/main" id="{0575D1BD-674D-EAFD-020F-30D86ACD1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87" y="2274809"/>
              <a:ext cx="249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85">
              <a:extLst>
                <a:ext uri="{FF2B5EF4-FFF2-40B4-BE49-F238E27FC236}">
                  <a16:creationId xmlns:a16="http://schemas.microsoft.com/office/drawing/2014/main" id="{2797EB9F-B941-2544-899E-6E2565700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087" y="2233534"/>
              <a:ext cx="5143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86">
              <a:extLst>
                <a:ext uri="{FF2B5EF4-FFF2-40B4-BE49-F238E27FC236}">
                  <a16:creationId xmlns:a16="http://schemas.microsoft.com/office/drawing/2014/main" id="{419ED522-D3E9-24EE-AB7A-38017CE1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25" y="2189084"/>
              <a:ext cx="8175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87">
              <a:extLst>
                <a:ext uri="{FF2B5EF4-FFF2-40B4-BE49-F238E27FC236}">
                  <a16:creationId xmlns:a16="http://schemas.microsoft.com/office/drawing/2014/main" id="{67EA94BC-6D04-FF7C-F429-370469F0E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512" y="2147809"/>
              <a:ext cx="196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88">
              <a:extLst>
                <a:ext uri="{FF2B5EF4-FFF2-40B4-BE49-F238E27FC236}">
                  <a16:creationId xmlns:a16="http://schemas.microsoft.com/office/drawing/2014/main" id="{A4B1032D-7D94-B4AF-4BF3-0BB91AE16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25" y="2106534"/>
              <a:ext cx="485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89">
              <a:extLst>
                <a:ext uri="{FF2B5EF4-FFF2-40B4-BE49-F238E27FC236}">
                  <a16:creationId xmlns:a16="http://schemas.microsoft.com/office/drawing/2014/main" id="{39EEF4C8-D2F9-4C45-2904-65CB41C1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050" y="2063672"/>
              <a:ext cx="846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90">
              <a:extLst>
                <a:ext uri="{FF2B5EF4-FFF2-40B4-BE49-F238E27FC236}">
                  <a16:creationId xmlns:a16="http://schemas.microsoft.com/office/drawing/2014/main" id="{12911EE4-7D09-7A99-C531-D16721526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37" y="2022397"/>
              <a:ext cx="10048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91">
              <a:extLst>
                <a:ext uri="{FF2B5EF4-FFF2-40B4-BE49-F238E27FC236}">
                  <a16:creationId xmlns:a16="http://schemas.microsoft.com/office/drawing/2014/main" id="{F39CF0F5-BE0A-4C6F-D019-0AFA03D04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287" y="1979534"/>
              <a:ext cx="400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92">
              <a:extLst>
                <a:ext uri="{FF2B5EF4-FFF2-40B4-BE49-F238E27FC236}">
                  <a16:creationId xmlns:a16="http://schemas.microsoft.com/office/drawing/2014/main" id="{34777DF1-FCDD-C2F0-57AB-E93016F6B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225" y="1936672"/>
              <a:ext cx="827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93">
              <a:extLst>
                <a:ext uri="{FF2B5EF4-FFF2-40B4-BE49-F238E27FC236}">
                  <a16:creationId xmlns:a16="http://schemas.microsoft.com/office/drawing/2014/main" id="{209275DC-FD38-CA9F-4B6A-8F7C5555D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412" y="1895397"/>
              <a:ext cx="231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94">
              <a:extLst>
                <a:ext uri="{FF2B5EF4-FFF2-40B4-BE49-F238E27FC236}">
                  <a16:creationId xmlns:a16="http://schemas.microsoft.com/office/drawing/2014/main" id="{756C0433-F67A-3C91-753B-FE9CB27D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312" y="1854122"/>
              <a:ext cx="4762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95">
              <a:extLst>
                <a:ext uri="{FF2B5EF4-FFF2-40B4-BE49-F238E27FC236}">
                  <a16:creationId xmlns:a16="http://schemas.microsoft.com/office/drawing/2014/main" id="{06F359A5-AEAB-E4C3-B703-9AA46C57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812" y="1809672"/>
              <a:ext cx="811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96">
              <a:extLst>
                <a:ext uri="{FF2B5EF4-FFF2-40B4-BE49-F238E27FC236}">
                  <a16:creationId xmlns:a16="http://schemas.microsoft.com/office/drawing/2014/main" id="{FAE58CDC-42AB-B3ED-5941-003689D37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87" y="1768397"/>
              <a:ext cx="225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97">
              <a:extLst>
                <a:ext uri="{FF2B5EF4-FFF2-40B4-BE49-F238E27FC236}">
                  <a16:creationId xmlns:a16="http://schemas.microsoft.com/office/drawing/2014/main" id="{F3B6D8DF-0915-D309-B083-ED64DB667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50" y="1727122"/>
              <a:ext cx="449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98">
              <a:extLst>
                <a:ext uri="{FF2B5EF4-FFF2-40B4-BE49-F238E27FC236}">
                  <a16:creationId xmlns:a16="http://schemas.microsoft.com/office/drawing/2014/main" id="{4F2EDDEB-86AC-CB0F-473B-E7C15FF4B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400" y="1684259"/>
              <a:ext cx="7953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99">
              <a:extLst>
                <a:ext uri="{FF2B5EF4-FFF2-40B4-BE49-F238E27FC236}">
                  <a16:creationId xmlns:a16="http://schemas.microsoft.com/office/drawing/2014/main" id="{FCDAA644-2CC6-DDE9-0221-9C300CA82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237" y="1641397"/>
              <a:ext cx="550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00">
              <a:extLst>
                <a:ext uri="{FF2B5EF4-FFF2-40B4-BE49-F238E27FC236}">
                  <a16:creationId xmlns:a16="http://schemas.microsoft.com/office/drawing/2014/main" id="{B37D8068-A518-0ADB-1E1D-D1481930F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550" y="1600122"/>
              <a:ext cx="330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01">
              <a:extLst>
                <a:ext uri="{FF2B5EF4-FFF2-40B4-BE49-F238E27FC236}">
                  <a16:creationId xmlns:a16="http://schemas.microsoft.com/office/drawing/2014/main" id="{4B2930FE-01E2-3305-CDC7-D7E0497F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75" y="1557259"/>
              <a:ext cx="7794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02">
              <a:extLst>
                <a:ext uri="{FF2B5EF4-FFF2-40B4-BE49-F238E27FC236}">
                  <a16:creationId xmlns:a16="http://schemas.microsoft.com/office/drawing/2014/main" id="{F41929CD-9E64-7608-8212-CD2A4D3BA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462" y="1515984"/>
              <a:ext cx="935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03">
              <a:extLst>
                <a:ext uri="{FF2B5EF4-FFF2-40B4-BE49-F238E27FC236}">
                  <a16:creationId xmlns:a16="http://schemas.microsoft.com/office/drawing/2014/main" id="{76B07504-82E4-2A0F-ADE0-ADCCA4DFB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950" y="1473122"/>
              <a:ext cx="292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04">
              <a:extLst>
                <a:ext uri="{FF2B5EF4-FFF2-40B4-BE49-F238E27FC236}">
                  <a16:creationId xmlns:a16="http://schemas.microsoft.com/office/drawing/2014/main" id="{172A264D-F4F2-C739-D739-BDB45D94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750" y="1430259"/>
              <a:ext cx="762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05">
              <a:extLst>
                <a:ext uri="{FF2B5EF4-FFF2-40B4-BE49-F238E27FC236}">
                  <a16:creationId xmlns:a16="http://schemas.microsoft.com/office/drawing/2014/main" id="{2DAEA845-B3D1-F167-5FC0-393585E7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37" y="1388984"/>
              <a:ext cx="476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06">
              <a:extLst>
                <a:ext uri="{FF2B5EF4-FFF2-40B4-BE49-F238E27FC236}">
                  <a16:creationId xmlns:a16="http://schemas.microsoft.com/office/drawing/2014/main" id="{420CAC46-65F1-85D9-065A-15460E4A7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25" y="1346122"/>
              <a:ext cx="287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07">
              <a:extLst>
                <a:ext uri="{FF2B5EF4-FFF2-40B4-BE49-F238E27FC236}">
                  <a16:creationId xmlns:a16="http://schemas.microsoft.com/office/drawing/2014/main" id="{325F3B2F-BF1E-7096-9F69-F0D636BA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37" y="1304847"/>
              <a:ext cx="7477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08">
              <a:extLst>
                <a:ext uri="{FF2B5EF4-FFF2-40B4-BE49-F238E27FC236}">
                  <a16:creationId xmlns:a16="http://schemas.microsoft.com/office/drawing/2014/main" id="{F62A7F71-6137-D1F1-6BE6-0E6207251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700" y="1261984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09">
              <a:extLst>
                <a:ext uri="{FF2B5EF4-FFF2-40B4-BE49-F238E27FC236}">
                  <a16:creationId xmlns:a16="http://schemas.microsoft.com/office/drawing/2014/main" id="{18ED6068-4A60-9E66-B4B7-1A30D1E32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50" y="1219122"/>
              <a:ext cx="3063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10">
              <a:extLst>
                <a:ext uri="{FF2B5EF4-FFF2-40B4-BE49-F238E27FC236}">
                  <a16:creationId xmlns:a16="http://schemas.microsoft.com/office/drawing/2014/main" id="{53100A92-03FC-71ED-8DE1-006674BA4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512" y="1177847"/>
              <a:ext cx="730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11">
              <a:extLst>
                <a:ext uri="{FF2B5EF4-FFF2-40B4-BE49-F238E27FC236}">
                  <a16:creationId xmlns:a16="http://schemas.microsoft.com/office/drawing/2014/main" id="{E27E8017-C85B-E196-872B-32497D2DA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687" y="1136572"/>
              <a:ext cx="4873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12">
              <a:extLst>
                <a:ext uri="{FF2B5EF4-FFF2-40B4-BE49-F238E27FC236}">
                  <a16:creationId xmlns:a16="http://schemas.microsoft.com/office/drawing/2014/main" id="{9B002711-0CA0-139A-5AED-4EA69ABF5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562" y="1093709"/>
              <a:ext cx="487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113">
              <a:extLst>
                <a:ext uri="{FF2B5EF4-FFF2-40B4-BE49-F238E27FC236}">
                  <a16:creationId xmlns:a16="http://schemas.microsoft.com/office/drawing/2014/main" id="{4EA498AB-F6C2-AA0D-6255-724A7B5B8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512" y="1050847"/>
              <a:ext cx="717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14">
              <a:extLst>
                <a:ext uri="{FF2B5EF4-FFF2-40B4-BE49-F238E27FC236}">
                  <a16:creationId xmlns:a16="http://schemas.microsoft.com/office/drawing/2014/main" id="{81BB0FBA-F0C0-C78D-44E9-F53AFFAA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12" y="1009572"/>
              <a:ext cx="492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15">
              <a:extLst>
                <a:ext uri="{FF2B5EF4-FFF2-40B4-BE49-F238E27FC236}">
                  <a16:creationId xmlns:a16="http://schemas.microsoft.com/office/drawing/2014/main" id="{B1465555-D9FC-370D-7601-8C052BB1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175" y="966709"/>
              <a:ext cx="258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16">
              <a:extLst>
                <a:ext uri="{FF2B5EF4-FFF2-40B4-BE49-F238E27FC236}">
                  <a16:creationId xmlns:a16="http://schemas.microsoft.com/office/drawing/2014/main" id="{AF31B6FE-E0B7-FC4A-3623-AC41FBAE0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0687" y="925434"/>
              <a:ext cx="701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17">
              <a:extLst>
                <a:ext uri="{FF2B5EF4-FFF2-40B4-BE49-F238E27FC236}">
                  <a16:creationId xmlns:a16="http://schemas.microsoft.com/office/drawing/2014/main" id="{712ADF17-B0EC-179B-AADE-3B82CBE06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62" y="882572"/>
              <a:ext cx="836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18">
              <a:extLst>
                <a:ext uri="{FF2B5EF4-FFF2-40B4-BE49-F238E27FC236}">
                  <a16:creationId xmlns:a16="http://schemas.microsoft.com/office/drawing/2014/main" id="{6BBE8466-9CFD-B517-9CC5-B061AD583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200" y="839709"/>
              <a:ext cx="727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122">
              <a:extLst>
                <a:ext uri="{FF2B5EF4-FFF2-40B4-BE49-F238E27FC236}">
                  <a16:creationId xmlns:a16="http://schemas.microsoft.com/office/drawing/2014/main" id="{0AC75734-9047-3E1C-166B-EC57BC0B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600" y="54688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123">
              <a:extLst>
                <a:ext uri="{FF2B5EF4-FFF2-40B4-BE49-F238E27FC236}">
                  <a16:creationId xmlns:a16="http://schemas.microsoft.com/office/drawing/2014/main" id="{A6E290AC-5194-E2AD-C192-0A98A935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862" y="54259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124">
              <a:extLst>
                <a:ext uri="{FF2B5EF4-FFF2-40B4-BE49-F238E27FC236}">
                  <a16:creationId xmlns:a16="http://schemas.microsoft.com/office/drawing/2014/main" id="{F42D253F-B0F2-DFB3-BF84-DA85870FA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575" y="53847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125">
              <a:extLst>
                <a:ext uri="{FF2B5EF4-FFF2-40B4-BE49-F238E27FC236}">
                  <a16:creationId xmlns:a16="http://schemas.microsoft.com/office/drawing/2014/main" id="{5365101F-657F-C721-D586-6E8E90EA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862" y="53418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126">
              <a:extLst>
                <a:ext uri="{FF2B5EF4-FFF2-40B4-BE49-F238E27FC236}">
                  <a16:creationId xmlns:a16="http://schemas.microsoft.com/office/drawing/2014/main" id="{2464D920-EB33-D2FC-D135-C1D470E1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237" y="52989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127">
              <a:extLst>
                <a:ext uri="{FF2B5EF4-FFF2-40B4-BE49-F238E27FC236}">
                  <a16:creationId xmlns:a16="http://schemas.microsoft.com/office/drawing/2014/main" id="{1CEE0565-88D6-C943-51E3-62482C0B2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425" y="52577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128">
              <a:extLst>
                <a:ext uri="{FF2B5EF4-FFF2-40B4-BE49-F238E27FC236}">
                  <a16:creationId xmlns:a16="http://schemas.microsoft.com/office/drawing/2014/main" id="{D3D8B931-FA49-3D23-67BD-B0E26DC92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412" y="52164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Oval 129">
              <a:extLst>
                <a:ext uri="{FF2B5EF4-FFF2-40B4-BE49-F238E27FC236}">
                  <a16:creationId xmlns:a16="http://schemas.microsoft.com/office/drawing/2014/main" id="{0AF830FF-A47B-7BD8-FA25-90F3F8650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1975" y="517358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130">
              <a:extLst>
                <a:ext uri="{FF2B5EF4-FFF2-40B4-BE49-F238E27FC236}">
                  <a16:creationId xmlns:a16="http://schemas.microsoft.com/office/drawing/2014/main" id="{F17E9567-9F7B-E253-917A-0BC786A31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937" y="51307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131">
              <a:extLst>
                <a:ext uri="{FF2B5EF4-FFF2-40B4-BE49-F238E27FC236}">
                  <a16:creationId xmlns:a16="http://schemas.microsoft.com/office/drawing/2014/main" id="{5A9353F2-CF88-F52B-9153-D2AB37C8A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37" y="50878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132">
              <a:extLst>
                <a:ext uri="{FF2B5EF4-FFF2-40B4-BE49-F238E27FC236}">
                  <a16:creationId xmlns:a16="http://schemas.microsoft.com/office/drawing/2014/main" id="{0846349C-58AD-EFB3-4E26-781FBD24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300" y="50465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133">
              <a:extLst>
                <a:ext uri="{FF2B5EF4-FFF2-40B4-BE49-F238E27FC236}">
                  <a16:creationId xmlns:a16="http://schemas.microsoft.com/office/drawing/2014/main" id="{A35525A2-5DF6-5BEF-C553-70CC017FB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50" y="50053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134">
              <a:extLst>
                <a:ext uri="{FF2B5EF4-FFF2-40B4-BE49-F238E27FC236}">
                  <a16:creationId xmlns:a16="http://schemas.microsoft.com/office/drawing/2014/main" id="{4CE00E75-D0DC-9EE8-CB19-DCD298DD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187" y="49624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135">
              <a:extLst>
                <a:ext uri="{FF2B5EF4-FFF2-40B4-BE49-F238E27FC236}">
                  <a16:creationId xmlns:a16="http://schemas.microsoft.com/office/drawing/2014/main" id="{43CE3F63-458A-EB61-BF39-0584B8E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50" y="49195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136">
              <a:extLst>
                <a:ext uri="{FF2B5EF4-FFF2-40B4-BE49-F238E27FC236}">
                  <a16:creationId xmlns:a16="http://schemas.microsoft.com/office/drawing/2014/main" id="{63A397E9-1734-16DD-0DA7-6D9108B69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812" y="48783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137">
              <a:extLst>
                <a:ext uri="{FF2B5EF4-FFF2-40B4-BE49-F238E27FC236}">
                  <a16:creationId xmlns:a16="http://schemas.microsoft.com/office/drawing/2014/main" id="{F6DB6279-D8BC-9B68-FE67-3CD30FD3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400" y="48354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138">
              <a:extLst>
                <a:ext uri="{FF2B5EF4-FFF2-40B4-BE49-F238E27FC236}">
                  <a16:creationId xmlns:a16="http://schemas.microsoft.com/office/drawing/2014/main" id="{D91E4A1D-09B1-5DBE-147D-FF05A0329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75" y="47941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139">
              <a:extLst>
                <a:ext uri="{FF2B5EF4-FFF2-40B4-BE49-F238E27FC236}">
                  <a16:creationId xmlns:a16="http://schemas.microsoft.com/office/drawing/2014/main" id="{41BD7645-8BFD-E69E-20DA-268DE703A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162" y="47513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140">
              <a:extLst>
                <a:ext uri="{FF2B5EF4-FFF2-40B4-BE49-F238E27FC236}">
                  <a16:creationId xmlns:a16="http://schemas.microsoft.com/office/drawing/2014/main" id="{BC36842A-BFB7-FC99-E5F8-71138F108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25" y="47084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141">
              <a:extLst>
                <a:ext uri="{FF2B5EF4-FFF2-40B4-BE49-F238E27FC236}">
                  <a16:creationId xmlns:a16="http://schemas.microsoft.com/office/drawing/2014/main" id="{0141E1F7-C6CE-D42A-C639-633A47784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87" y="46671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142">
              <a:extLst>
                <a:ext uri="{FF2B5EF4-FFF2-40B4-BE49-F238E27FC236}">
                  <a16:creationId xmlns:a16="http://schemas.microsoft.com/office/drawing/2014/main" id="{4617D5C4-E3D7-6DA0-2B1E-DAEE0BD2E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87" y="462589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143">
              <a:extLst>
                <a:ext uri="{FF2B5EF4-FFF2-40B4-BE49-F238E27FC236}">
                  <a16:creationId xmlns:a16="http://schemas.microsoft.com/office/drawing/2014/main" id="{E9314E9A-5889-7198-203B-4696BF972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287" y="45814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144">
              <a:extLst>
                <a:ext uri="{FF2B5EF4-FFF2-40B4-BE49-F238E27FC236}">
                  <a16:creationId xmlns:a16="http://schemas.microsoft.com/office/drawing/2014/main" id="{E1A8F4BE-F1DF-7B74-2D71-5B50F5072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187" y="45401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145">
              <a:extLst>
                <a:ext uri="{FF2B5EF4-FFF2-40B4-BE49-F238E27FC236}">
                  <a16:creationId xmlns:a16="http://schemas.microsoft.com/office/drawing/2014/main" id="{8E475771-5567-4332-3BEB-A8A2CFB9D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475" y="4498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146">
              <a:extLst>
                <a:ext uri="{FF2B5EF4-FFF2-40B4-BE49-F238E27FC236}">
                  <a16:creationId xmlns:a16="http://schemas.microsoft.com/office/drawing/2014/main" id="{5AC389FA-717F-2F01-2915-AF3D5250D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000" y="44560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147">
              <a:extLst>
                <a:ext uri="{FF2B5EF4-FFF2-40B4-BE49-F238E27FC236}">
                  <a16:creationId xmlns:a16="http://schemas.microsoft.com/office/drawing/2014/main" id="{B03DB1F5-AF18-005F-3038-CBEE6D33B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25" y="44147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148">
              <a:extLst>
                <a:ext uri="{FF2B5EF4-FFF2-40B4-BE49-F238E27FC236}">
                  <a16:creationId xmlns:a16="http://schemas.microsoft.com/office/drawing/2014/main" id="{FC5C4F4A-3C9E-789E-E5F1-1BA48B768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637" y="4371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149">
              <a:extLst>
                <a:ext uri="{FF2B5EF4-FFF2-40B4-BE49-F238E27FC236}">
                  <a16:creationId xmlns:a16="http://schemas.microsoft.com/office/drawing/2014/main" id="{6B232C02-0C36-9597-F410-3ADF55B3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412" y="4329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50">
              <a:extLst>
                <a:ext uri="{FF2B5EF4-FFF2-40B4-BE49-F238E27FC236}">
                  <a16:creationId xmlns:a16="http://schemas.microsoft.com/office/drawing/2014/main" id="{3E4A2F79-F94C-3545-4D95-60AA9835B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387" y="42877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51">
              <a:extLst>
                <a:ext uri="{FF2B5EF4-FFF2-40B4-BE49-F238E27FC236}">
                  <a16:creationId xmlns:a16="http://schemas.microsoft.com/office/drawing/2014/main" id="{B6404423-9AFA-07C4-2DE5-7CEC41BA3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137" y="42464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52">
              <a:extLst>
                <a:ext uri="{FF2B5EF4-FFF2-40B4-BE49-F238E27FC236}">
                  <a16:creationId xmlns:a16="http://schemas.microsoft.com/office/drawing/2014/main" id="{435083CE-4064-7A0C-F48A-DE617CC57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137" y="4202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53">
              <a:extLst>
                <a:ext uri="{FF2B5EF4-FFF2-40B4-BE49-F238E27FC236}">
                  <a16:creationId xmlns:a16="http://schemas.microsoft.com/office/drawing/2014/main" id="{8BD87863-5B67-DC15-C2DA-8E3B843EB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787" y="41607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154">
              <a:extLst>
                <a:ext uri="{FF2B5EF4-FFF2-40B4-BE49-F238E27FC236}">
                  <a16:creationId xmlns:a16="http://schemas.microsoft.com/office/drawing/2014/main" id="{49DDBFA9-C98E-1C36-3390-B9A8E9CDD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700" y="4117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Oval 155">
              <a:extLst>
                <a:ext uri="{FF2B5EF4-FFF2-40B4-BE49-F238E27FC236}">
                  <a16:creationId xmlns:a16="http://schemas.microsoft.com/office/drawing/2014/main" id="{6CD9CC04-4C9F-0291-03DB-100B371E0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75" y="40766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156">
              <a:extLst>
                <a:ext uri="{FF2B5EF4-FFF2-40B4-BE49-F238E27FC236}">
                  <a16:creationId xmlns:a16="http://schemas.microsoft.com/office/drawing/2014/main" id="{BE09AA6E-75A4-AA59-89D8-737315090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425" y="40337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157">
              <a:extLst>
                <a:ext uri="{FF2B5EF4-FFF2-40B4-BE49-F238E27FC236}">
                  <a16:creationId xmlns:a16="http://schemas.microsoft.com/office/drawing/2014/main" id="{0FC305C1-E747-1526-2A66-70719A14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112" y="39908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158">
              <a:extLst>
                <a:ext uri="{FF2B5EF4-FFF2-40B4-BE49-F238E27FC236}">
                  <a16:creationId xmlns:a16="http://schemas.microsoft.com/office/drawing/2014/main" id="{02B5E845-D6D6-F68B-44BD-EE2A39E4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37" y="3949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159">
              <a:extLst>
                <a:ext uri="{FF2B5EF4-FFF2-40B4-BE49-F238E27FC236}">
                  <a16:creationId xmlns:a16="http://schemas.microsoft.com/office/drawing/2014/main" id="{C89C3077-D6F8-5B55-8DDC-211217C0E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62" y="39083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160">
              <a:extLst>
                <a:ext uri="{FF2B5EF4-FFF2-40B4-BE49-F238E27FC236}">
                  <a16:creationId xmlns:a16="http://schemas.microsoft.com/office/drawing/2014/main" id="{266B592F-2C6C-1A12-DB2B-F9122F91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37" y="38654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Oval 161">
              <a:extLst>
                <a:ext uri="{FF2B5EF4-FFF2-40B4-BE49-F238E27FC236}">
                  <a16:creationId xmlns:a16="http://schemas.microsoft.com/office/drawing/2014/main" id="{AA28E7F4-3901-DC8B-A270-B17E484E0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50" y="3822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Oval 162">
              <a:extLst>
                <a:ext uri="{FF2B5EF4-FFF2-40B4-BE49-F238E27FC236}">
                  <a16:creationId xmlns:a16="http://schemas.microsoft.com/office/drawing/2014/main" id="{B86B2A53-E71A-3CD2-D505-978AFF23F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62" y="37813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Oval 163">
              <a:extLst>
                <a:ext uri="{FF2B5EF4-FFF2-40B4-BE49-F238E27FC236}">
                  <a16:creationId xmlns:a16="http://schemas.microsoft.com/office/drawing/2014/main" id="{B36FEDA0-0C41-50D5-3123-0A86D1BBF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000" y="37384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Oval 164">
              <a:extLst>
                <a:ext uri="{FF2B5EF4-FFF2-40B4-BE49-F238E27FC236}">
                  <a16:creationId xmlns:a16="http://schemas.microsoft.com/office/drawing/2014/main" id="{986A720E-E528-5FFC-2EEA-8C677A80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50" y="36972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165">
              <a:extLst>
                <a:ext uri="{FF2B5EF4-FFF2-40B4-BE49-F238E27FC236}">
                  <a16:creationId xmlns:a16="http://schemas.microsoft.com/office/drawing/2014/main" id="{AF9ABD83-373B-D2AA-66C5-AD91970AC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000" y="36543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166">
              <a:extLst>
                <a:ext uri="{FF2B5EF4-FFF2-40B4-BE49-F238E27FC236}">
                  <a16:creationId xmlns:a16="http://schemas.microsoft.com/office/drawing/2014/main" id="{73530BCB-2CCB-407D-B5AF-CCADDCB3D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00" y="36114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Oval 167">
              <a:extLst>
                <a:ext uri="{FF2B5EF4-FFF2-40B4-BE49-F238E27FC236}">
                  <a16:creationId xmlns:a16="http://schemas.microsoft.com/office/drawing/2014/main" id="{B1434C33-4266-B625-A4A1-2E722F412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837" y="35702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val 168">
              <a:extLst>
                <a:ext uri="{FF2B5EF4-FFF2-40B4-BE49-F238E27FC236}">
                  <a16:creationId xmlns:a16="http://schemas.microsoft.com/office/drawing/2014/main" id="{D98691C0-C672-A0C4-355F-7E374A6F5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662" y="35289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Oval 169">
              <a:extLst>
                <a:ext uri="{FF2B5EF4-FFF2-40B4-BE49-F238E27FC236}">
                  <a16:creationId xmlns:a16="http://schemas.microsoft.com/office/drawing/2014/main" id="{D9E2BCC6-470A-8A3F-885D-56BB7DA2A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125" y="34860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Oval 170">
              <a:extLst>
                <a:ext uri="{FF2B5EF4-FFF2-40B4-BE49-F238E27FC236}">
                  <a16:creationId xmlns:a16="http://schemas.microsoft.com/office/drawing/2014/main" id="{EFD8F474-7D3C-FEC5-AB5A-BE86A9ED2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50" y="34432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Oval 171">
              <a:extLst>
                <a:ext uri="{FF2B5EF4-FFF2-40B4-BE49-F238E27FC236}">
                  <a16:creationId xmlns:a16="http://schemas.microsoft.com/office/drawing/2014/main" id="{1F6BE2D9-0FE9-36EA-3806-127B3909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662" y="3401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Oval 172">
              <a:extLst>
                <a:ext uri="{FF2B5EF4-FFF2-40B4-BE49-F238E27FC236}">
                  <a16:creationId xmlns:a16="http://schemas.microsoft.com/office/drawing/2014/main" id="{2C9B1270-E6D7-706B-D866-EC6AF7442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37" y="33590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Oval 173">
              <a:extLst>
                <a:ext uri="{FF2B5EF4-FFF2-40B4-BE49-F238E27FC236}">
                  <a16:creationId xmlns:a16="http://schemas.microsoft.com/office/drawing/2014/main" id="{F47708B7-8EBA-67DA-550A-9B13E5E7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37" y="331779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174">
              <a:extLst>
                <a:ext uri="{FF2B5EF4-FFF2-40B4-BE49-F238E27FC236}">
                  <a16:creationId xmlns:a16="http://schemas.microsoft.com/office/drawing/2014/main" id="{6E41758C-2772-6AA0-F79B-ABEE6E8C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937" y="3274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175">
              <a:extLst>
                <a:ext uri="{FF2B5EF4-FFF2-40B4-BE49-F238E27FC236}">
                  <a16:creationId xmlns:a16="http://schemas.microsoft.com/office/drawing/2014/main" id="{3318ED4F-E2D4-B30D-51E7-1949E4997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362" y="32320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176">
              <a:extLst>
                <a:ext uri="{FF2B5EF4-FFF2-40B4-BE49-F238E27FC236}">
                  <a16:creationId xmlns:a16="http://schemas.microsoft.com/office/drawing/2014/main" id="{DCD13462-1640-DABB-FB68-602802A4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87" y="31907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Oval 177">
              <a:extLst>
                <a:ext uri="{FF2B5EF4-FFF2-40B4-BE49-F238E27FC236}">
                  <a16:creationId xmlns:a16="http://schemas.microsoft.com/office/drawing/2014/main" id="{C59A0766-BEAE-56F0-98DC-031F825D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287" y="314793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Oval 178">
              <a:extLst>
                <a:ext uri="{FF2B5EF4-FFF2-40B4-BE49-F238E27FC236}">
                  <a16:creationId xmlns:a16="http://schemas.microsoft.com/office/drawing/2014/main" id="{C42A0D70-B2EE-6C3F-F893-1494A2D04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012" y="31066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179">
              <a:extLst>
                <a:ext uri="{FF2B5EF4-FFF2-40B4-BE49-F238E27FC236}">
                  <a16:creationId xmlns:a16="http://schemas.microsoft.com/office/drawing/2014/main" id="{6A5C9D4F-DDF1-C2D5-6009-338985CD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1037" y="30637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180">
              <a:extLst>
                <a:ext uri="{FF2B5EF4-FFF2-40B4-BE49-F238E27FC236}">
                  <a16:creationId xmlns:a16="http://schemas.microsoft.com/office/drawing/2014/main" id="{019AC04A-2173-1C8F-AF35-76312011D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75" y="3020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Oval 181">
              <a:extLst>
                <a:ext uri="{FF2B5EF4-FFF2-40B4-BE49-F238E27FC236}">
                  <a16:creationId xmlns:a16="http://schemas.microsoft.com/office/drawing/2014/main" id="{F47A9533-D681-8854-F785-260DF1102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87" y="29796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182">
              <a:extLst>
                <a:ext uri="{FF2B5EF4-FFF2-40B4-BE49-F238E27FC236}">
                  <a16:creationId xmlns:a16="http://schemas.microsoft.com/office/drawing/2014/main" id="{343BF6A2-4D3D-E9A4-49E8-BB8F7965A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912" y="293838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Oval 183">
              <a:extLst>
                <a:ext uri="{FF2B5EF4-FFF2-40B4-BE49-F238E27FC236}">
                  <a16:creationId xmlns:a16="http://schemas.microsoft.com/office/drawing/2014/main" id="{4654E588-DFE1-1436-CA9B-A643AE14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512" y="2893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184">
              <a:extLst>
                <a:ext uri="{FF2B5EF4-FFF2-40B4-BE49-F238E27FC236}">
                  <a16:creationId xmlns:a16="http://schemas.microsoft.com/office/drawing/2014/main" id="{FF6D4878-F7FE-0891-F3A5-ED8140ABD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50" y="28526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185">
              <a:extLst>
                <a:ext uri="{FF2B5EF4-FFF2-40B4-BE49-F238E27FC236}">
                  <a16:creationId xmlns:a16="http://schemas.microsoft.com/office/drawing/2014/main" id="{455B2185-9F5F-1BAE-6664-D0B0FE691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850" y="28113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186">
              <a:extLst>
                <a:ext uri="{FF2B5EF4-FFF2-40B4-BE49-F238E27FC236}">
                  <a16:creationId xmlns:a16="http://schemas.microsoft.com/office/drawing/2014/main" id="{D1DB8B76-9C8D-EEE7-94F6-09BB7BA04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150" y="27685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Oval 187">
              <a:extLst>
                <a:ext uri="{FF2B5EF4-FFF2-40B4-BE49-F238E27FC236}">
                  <a16:creationId xmlns:a16="http://schemas.microsoft.com/office/drawing/2014/main" id="{7BD55ED2-914D-E384-7C6D-E86C4CE11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50" y="27256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Oval 188">
              <a:extLst>
                <a:ext uri="{FF2B5EF4-FFF2-40B4-BE49-F238E27FC236}">
                  <a16:creationId xmlns:a16="http://schemas.microsoft.com/office/drawing/2014/main" id="{C89F2FDF-F49E-6EB7-EA9E-22038F584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62" y="26843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189">
              <a:extLst>
                <a:ext uri="{FF2B5EF4-FFF2-40B4-BE49-F238E27FC236}">
                  <a16:creationId xmlns:a16="http://schemas.microsoft.com/office/drawing/2014/main" id="{CCC5438D-3D4C-40A1-48AC-3F583B549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562" y="2641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190">
              <a:extLst>
                <a:ext uri="{FF2B5EF4-FFF2-40B4-BE49-F238E27FC236}">
                  <a16:creationId xmlns:a16="http://schemas.microsoft.com/office/drawing/2014/main" id="{EEDDAE9A-3448-E880-8A37-DDCB9AA30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662" y="260024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191">
              <a:extLst>
                <a:ext uri="{FF2B5EF4-FFF2-40B4-BE49-F238E27FC236}">
                  <a16:creationId xmlns:a16="http://schemas.microsoft.com/office/drawing/2014/main" id="{765A816A-7B89-0A35-AA6A-7AC18E22A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025" y="255897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192">
              <a:extLst>
                <a:ext uri="{FF2B5EF4-FFF2-40B4-BE49-F238E27FC236}">
                  <a16:creationId xmlns:a16="http://schemas.microsoft.com/office/drawing/2014/main" id="{8AE13889-F657-A8CD-6D6D-89317ED1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37" y="2514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193">
              <a:extLst>
                <a:ext uri="{FF2B5EF4-FFF2-40B4-BE49-F238E27FC236}">
                  <a16:creationId xmlns:a16="http://schemas.microsoft.com/office/drawing/2014/main" id="{90A90FBF-CB2C-8C55-8F92-F46861AB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37" y="24732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Oval 194">
              <a:extLst>
                <a:ext uri="{FF2B5EF4-FFF2-40B4-BE49-F238E27FC236}">
                  <a16:creationId xmlns:a16="http://schemas.microsoft.com/office/drawing/2014/main" id="{4C7D2A75-97E5-C7C0-D538-B722AD6A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25" y="243197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Oval 195">
              <a:extLst>
                <a:ext uri="{FF2B5EF4-FFF2-40B4-BE49-F238E27FC236}">
                  <a16:creationId xmlns:a16="http://schemas.microsoft.com/office/drawing/2014/main" id="{D1D131FA-9BE5-E1BB-590D-4F150BD52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712" y="23891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Oval 196">
              <a:extLst>
                <a:ext uri="{FF2B5EF4-FFF2-40B4-BE49-F238E27FC236}">
                  <a16:creationId xmlns:a16="http://schemas.microsoft.com/office/drawing/2014/main" id="{30F2906C-09D9-6AEA-8530-E973BE7CE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62" y="23462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Oval 197">
              <a:extLst>
                <a:ext uri="{FF2B5EF4-FFF2-40B4-BE49-F238E27FC236}">
                  <a16:creationId xmlns:a16="http://schemas.microsoft.com/office/drawing/2014/main" id="{80EBA25E-0180-112F-E26B-03AAC594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625" y="23049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198">
              <a:extLst>
                <a:ext uri="{FF2B5EF4-FFF2-40B4-BE49-F238E27FC236}">
                  <a16:creationId xmlns:a16="http://schemas.microsoft.com/office/drawing/2014/main" id="{E800C2FC-4BA6-C5CD-BF25-D38C2CB3C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800" y="22621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Oval 199">
              <a:extLst>
                <a:ext uri="{FF2B5EF4-FFF2-40B4-BE49-F238E27FC236}">
                  <a16:creationId xmlns:a16="http://schemas.microsoft.com/office/drawing/2014/main" id="{7FEF2AED-2E43-4806-D142-256AB2CFB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250" y="22208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Oval 200">
              <a:extLst>
                <a:ext uri="{FF2B5EF4-FFF2-40B4-BE49-F238E27FC236}">
                  <a16:creationId xmlns:a16="http://schemas.microsoft.com/office/drawing/2014/main" id="{F36E0944-6A36-BC1A-5348-46FECBCDA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912" y="21779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Oval 201">
              <a:extLst>
                <a:ext uri="{FF2B5EF4-FFF2-40B4-BE49-F238E27FC236}">
                  <a16:creationId xmlns:a16="http://schemas.microsoft.com/office/drawing/2014/main" id="{DE07CA7D-DA92-46CE-8F94-1B3A7EB8C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62" y="21351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Oval 202">
              <a:extLst>
                <a:ext uri="{FF2B5EF4-FFF2-40B4-BE49-F238E27FC236}">
                  <a16:creationId xmlns:a16="http://schemas.microsoft.com/office/drawing/2014/main" id="{DBDFEAEE-D28D-9B4C-48A0-B71CA0875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312" y="20938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Oval 203">
              <a:extLst>
                <a:ext uri="{FF2B5EF4-FFF2-40B4-BE49-F238E27FC236}">
                  <a16:creationId xmlns:a16="http://schemas.microsoft.com/office/drawing/2014/main" id="{67095AAE-CF9E-19B7-50CE-3E2FA0CE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8812" y="20509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Oval 204">
              <a:extLst>
                <a:ext uri="{FF2B5EF4-FFF2-40B4-BE49-F238E27FC236}">
                  <a16:creationId xmlns:a16="http://schemas.microsoft.com/office/drawing/2014/main" id="{34D5DA33-1A5B-CF78-A215-40D76006C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75" y="200969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06">
              <a:extLst>
                <a:ext uri="{FF2B5EF4-FFF2-40B4-BE49-F238E27FC236}">
                  <a16:creationId xmlns:a16="http://schemas.microsoft.com/office/drawing/2014/main" id="{AAD73A4E-8787-8CFE-A997-E29EFA6AD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37" y="19668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07">
              <a:extLst>
                <a:ext uri="{FF2B5EF4-FFF2-40B4-BE49-F238E27FC236}">
                  <a16:creationId xmlns:a16="http://schemas.microsoft.com/office/drawing/2014/main" id="{4A93F382-39C4-C35E-D27B-3E577B50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700" y="192397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208">
              <a:extLst>
                <a:ext uri="{FF2B5EF4-FFF2-40B4-BE49-F238E27FC236}">
                  <a16:creationId xmlns:a16="http://schemas.microsoft.com/office/drawing/2014/main" id="{EF331478-3101-191A-113B-9FF802254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25" y="188269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E366ED17-914D-1DD3-A1FB-8EC352B60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487" y="184142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10">
              <a:extLst>
                <a:ext uri="{FF2B5EF4-FFF2-40B4-BE49-F238E27FC236}">
                  <a16:creationId xmlns:a16="http://schemas.microsoft.com/office/drawing/2014/main" id="{5B047784-138F-8B05-84FC-59E9DC5FB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587" y="17985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11">
              <a:extLst>
                <a:ext uri="{FF2B5EF4-FFF2-40B4-BE49-F238E27FC236}">
                  <a16:creationId xmlns:a16="http://schemas.microsoft.com/office/drawing/2014/main" id="{20F7386B-F03B-799E-5767-F7A9ABEDC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25" y="175569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2">
              <a:extLst>
                <a:ext uri="{FF2B5EF4-FFF2-40B4-BE49-F238E27FC236}">
                  <a16:creationId xmlns:a16="http://schemas.microsoft.com/office/drawing/2014/main" id="{7BB68C83-7C76-B017-A37B-0DC791A24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37" y="171442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13">
              <a:extLst>
                <a:ext uri="{FF2B5EF4-FFF2-40B4-BE49-F238E27FC236}">
                  <a16:creationId xmlns:a16="http://schemas.microsoft.com/office/drawing/2014/main" id="{93D38BF0-8E71-D709-9A12-43025E37C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062" y="1671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14">
              <a:extLst>
                <a:ext uri="{FF2B5EF4-FFF2-40B4-BE49-F238E27FC236}">
                  <a16:creationId xmlns:a16="http://schemas.microsoft.com/office/drawing/2014/main" id="{70DDF858-362B-D4F6-522B-D1F7CBB74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700" y="16302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5">
              <a:extLst>
                <a:ext uri="{FF2B5EF4-FFF2-40B4-BE49-F238E27FC236}">
                  <a16:creationId xmlns:a16="http://schemas.microsoft.com/office/drawing/2014/main" id="{03452ABD-2152-9D46-CF4A-25F7162F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750" y="158742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16">
              <a:extLst>
                <a:ext uri="{FF2B5EF4-FFF2-40B4-BE49-F238E27FC236}">
                  <a16:creationId xmlns:a16="http://schemas.microsoft.com/office/drawing/2014/main" id="{9962F882-1638-C3C9-F725-CEC246780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950" y="1544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7">
              <a:extLst>
                <a:ext uri="{FF2B5EF4-FFF2-40B4-BE49-F238E27FC236}">
                  <a16:creationId xmlns:a16="http://schemas.microsoft.com/office/drawing/2014/main" id="{DBD7BC5F-D533-A1CF-C1CF-00EBD81E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62" y="15032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18">
              <a:extLst>
                <a:ext uri="{FF2B5EF4-FFF2-40B4-BE49-F238E27FC236}">
                  <a16:creationId xmlns:a16="http://schemas.microsoft.com/office/drawing/2014/main" id="{2EC3F0FB-7D12-15CE-2C5E-917458AA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862" y="14620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19">
              <a:extLst>
                <a:ext uri="{FF2B5EF4-FFF2-40B4-BE49-F238E27FC236}">
                  <a16:creationId xmlns:a16="http://schemas.microsoft.com/office/drawing/2014/main" id="{C656C5FC-F737-F38C-84C7-496EE7FC5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012" y="1417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20">
              <a:extLst>
                <a:ext uri="{FF2B5EF4-FFF2-40B4-BE49-F238E27FC236}">
                  <a16:creationId xmlns:a16="http://schemas.microsoft.com/office/drawing/2014/main" id="{3B92DC49-93B0-E9AC-2582-361A69012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4162" y="13762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1">
              <a:extLst>
                <a:ext uri="{FF2B5EF4-FFF2-40B4-BE49-F238E27FC236}">
                  <a16:creationId xmlns:a16="http://schemas.microsoft.com/office/drawing/2014/main" id="{7D06316B-FFF3-D718-292D-57CF7A89F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275" y="13350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22">
              <a:extLst>
                <a:ext uri="{FF2B5EF4-FFF2-40B4-BE49-F238E27FC236}">
                  <a16:creationId xmlns:a16="http://schemas.microsoft.com/office/drawing/2014/main" id="{29317509-4F01-5AE6-DBB1-7B55167B4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900" y="129214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3">
              <a:extLst>
                <a:ext uri="{FF2B5EF4-FFF2-40B4-BE49-F238E27FC236}">
                  <a16:creationId xmlns:a16="http://schemas.microsoft.com/office/drawing/2014/main" id="{FCE4AE47-1E5F-8176-7CA1-D5E5DEC1E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75" y="125087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24">
              <a:extLst>
                <a:ext uri="{FF2B5EF4-FFF2-40B4-BE49-F238E27FC236}">
                  <a16:creationId xmlns:a16="http://schemas.microsoft.com/office/drawing/2014/main" id="{3F71E020-CD00-EF31-8F1C-24D574B26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575" y="120642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25">
              <a:extLst>
                <a:ext uri="{FF2B5EF4-FFF2-40B4-BE49-F238E27FC236}">
                  <a16:creationId xmlns:a16="http://schemas.microsoft.com/office/drawing/2014/main" id="{A89F2501-A5AD-B215-E227-D57F907EE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375" y="116514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26">
              <a:extLst>
                <a:ext uri="{FF2B5EF4-FFF2-40B4-BE49-F238E27FC236}">
                  <a16:creationId xmlns:a16="http://schemas.microsoft.com/office/drawing/2014/main" id="{E6784480-703F-AFD7-2795-702BDD9BF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1462" y="112387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27">
              <a:extLst>
                <a:ext uri="{FF2B5EF4-FFF2-40B4-BE49-F238E27FC236}">
                  <a16:creationId xmlns:a16="http://schemas.microsoft.com/office/drawing/2014/main" id="{5A818C16-9C1E-DB59-716C-3D2FED963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925" y="10810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28">
              <a:extLst>
                <a:ext uri="{FF2B5EF4-FFF2-40B4-BE49-F238E27FC236}">
                  <a16:creationId xmlns:a16="http://schemas.microsoft.com/office/drawing/2014/main" id="{2FFA8E85-269D-05D3-433B-DC0ADB989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9437" y="103814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29">
              <a:extLst>
                <a:ext uri="{FF2B5EF4-FFF2-40B4-BE49-F238E27FC236}">
                  <a16:creationId xmlns:a16="http://schemas.microsoft.com/office/drawing/2014/main" id="{5C337BA6-659F-EB82-5B9D-3976F82CD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700" y="99687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230">
              <a:extLst>
                <a:ext uri="{FF2B5EF4-FFF2-40B4-BE49-F238E27FC236}">
                  <a16:creationId xmlns:a16="http://schemas.microsoft.com/office/drawing/2014/main" id="{75EE2A5C-FD92-3B9D-F87C-78AD2507A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037" y="9540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31">
              <a:extLst>
                <a:ext uri="{FF2B5EF4-FFF2-40B4-BE49-F238E27FC236}">
                  <a16:creationId xmlns:a16="http://schemas.microsoft.com/office/drawing/2014/main" id="{CA8E3F7D-3A0A-B642-06EC-37603C6FD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500" y="91273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32">
              <a:extLst>
                <a:ext uri="{FF2B5EF4-FFF2-40B4-BE49-F238E27FC236}">
                  <a16:creationId xmlns:a16="http://schemas.microsoft.com/office/drawing/2014/main" id="{AFF63D1F-F097-778A-57BF-D964C7CDD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12" y="86987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33">
              <a:extLst>
                <a:ext uri="{FF2B5EF4-FFF2-40B4-BE49-F238E27FC236}">
                  <a16:creationId xmlns:a16="http://schemas.microsoft.com/office/drawing/2014/main" id="{D0E0853D-34B4-3BAC-F315-65414E73F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62" y="8270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34">
              <a:extLst>
                <a:ext uri="{FF2B5EF4-FFF2-40B4-BE49-F238E27FC236}">
                  <a16:creationId xmlns:a16="http://schemas.microsoft.com/office/drawing/2014/main" id="{591227AB-1A37-64FE-0823-D31E27B66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75" y="811134"/>
              <a:ext cx="1992313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35">
              <a:extLst>
                <a:ext uri="{FF2B5EF4-FFF2-40B4-BE49-F238E27FC236}">
                  <a16:creationId xmlns:a16="http://schemas.microsoft.com/office/drawing/2014/main" id="{37B9EC93-C94F-9371-694D-6719EF0F7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2887" y="811134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36">
              <a:extLst>
                <a:ext uri="{FF2B5EF4-FFF2-40B4-BE49-F238E27FC236}">
                  <a16:creationId xmlns:a16="http://schemas.microsoft.com/office/drawing/2014/main" id="{2AD00702-3FCA-A729-9610-EC188EC7B1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575" y="811134"/>
              <a:ext cx="0" cy="485140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249">
              <a:extLst>
                <a:ext uri="{FF2B5EF4-FFF2-40B4-BE49-F238E27FC236}">
                  <a16:creationId xmlns:a16="http://schemas.microsoft.com/office/drawing/2014/main" id="{DA812835-D960-98F9-DFA5-1338212DA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75" y="5662534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254">
              <a:extLst>
                <a:ext uri="{FF2B5EF4-FFF2-40B4-BE49-F238E27FC236}">
                  <a16:creationId xmlns:a16="http://schemas.microsoft.com/office/drawing/2014/main" id="{948CADBA-6997-AA64-D880-5DE106458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1062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255">
              <a:extLst>
                <a:ext uri="{FF2B5EF4-FFF2-40B4-BE49-F238E27FC236}">
                  <a16:creationId xmlns:a16="http://schemas.microsoft.com/office/drawing/2014/main" id="{21D4B137-3905-0A49-91FE-0010F4B9E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5087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56">
              <a:extLst>
                <a:ext uri="{FF2B5EF4-FFF2-40B4-BE49-F238E27FC236}">
                  <a16:creationId xmlns:a16="http://schemas.microsoft.com/office/drawing/2014/main" id="{27874758-C8FC-DC31-1545-3D5EFDED6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525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257">
              <a:extLst>
                <a:ext uri="{FF2B5EF4-FFF2-40B4-BE49-F238E27FC236}">
                  <a16:creationId xmlns:a16="http://schemas.microsoft.com/office/drawing/2014/main" id="{7D80770C-D629-657A-A94A-C3973CDAF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375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5">
              <a:extLst>
                <a:ext uri="{FF2B5EF4-FFF2-40B4-BE49-F238E27FC236}">
                  <a16:creationId xmlns:a16="http://schemas.microsoft.com/office/drawing/2014/main" id="{586F82A1-F049-D9B5-2E51-21CC50565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755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5" name="Rectangle 266">
              <a:extLst>
                <a:ext uri="{FF2B5EF4-FFF2-40B4-BE49-F238E27FC236}">
                  <a16:creationId xmlns:a16="http://schemas.microsoft.com/office/drawing/2014/main" id="{DABEB56C-184F-34FF-6F5A-F78D59BDD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192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6" name="Rectangle 267">
              <a:extLst>
                <a:ext uri="{FF2B5EF4-FFF2-40B4-BE49-F238E27FC236}">
                  <a16:creationId xmlns:a16="http://schemas.microsoft.com/office/drawing/2014/main" id="{33A71921-6F62-20A6-7F29-3298703E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99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68">
              <a:extLst>
                <a:ext uri="{FF2B5EF4-FFF2-40B4-BE49-F238E27FC236}">
                  <a16:creationId xmlns:a16="http://schemas.microsoft.com/office/drawing/2014/main" id="{B1C00C8E-25DD-907C-5750-B3B796D84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136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3" name="Rectangle 288">
              <a:extLst>
                <a:ext uri="{FF2B5EF4-FFF2-40B4-BE49-F238E27FC236}">
                  <a16:creationId xmlns:a16="http://schemas.microsoft.com/office/drawing/2014/main" id="{45AED4E3-3CB7-3943-F139-44560855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24" y="5481560"/>
              <a:ext cx="407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289">
              <a:extLst>
                <a:ext uri="{FF2B5EF4-FFF2-40B4-BE49-F238E27FC236}">
                  <a16:creationId xmlns:a16="http://schemas.microsoft.com/office/drawing/2014/main" id="{E907E30B-2B26-F67D-33A1-AE5268C94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174" y="5438698"/>
              <a:ext cx="887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290">
              <a:extLst>
                <a:ext uri="{FF2B5EF4-FFF2-40B4-BE49-F238E27FC236}">
                  <a16:creationId xmlns:a16="http://schemas.microsoft.com/office/drawing/2014/main" id="{8AD1868E-A1C2-AC38-998A-482A6EFE7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99" y="5397423"/>
              <a:ext cx="1014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291">
              <a:extLst>
                <a:ext uri="{FF2B5EF4-FFF2-40B4-BE49-F238E27FC236}">
                  <a16:creationId xmlns:a16="http://schemas.microsoft.com/office/drawing/2014/main" id="{F585F46A-4696-8878-A9C1-820513BAF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336" y="5352973"/>
              <a:ext cx="806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292">
              <a:extLst>
                <a:ext uri="{FF2B5EF4-FFF2-40B4-BE49-F238E27FC236}">
                  <a16:creationId xmlns:a16="http://schemas.microsoft.com/office/drawing/2014/main" id="{FF3D1689-2FCF-5739-3516-BC2E27EF3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761" y="5311698"/>
              <a:ext cx="376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293">
              <a:extLst>
                <a:ext uri="{FF2B5EF4-FFF2-40B4-BE49-F238E27FC236}">
                  <a16:creationId xmlns:a16="http://schemas.microsoft.com/office/drawing/2014/main" id="{3D488807-9C49-02B0-B5DB-CBFD63DD5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99" y="5270423"/>
              <a:ext cx="1057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294">
              <a:extLst>
                <a:ext uri="{FF2B5EF4-FFF2-40B4-BE49-F238E27FC236}">
                  <a16:creationId xmlns:a16="http://schemas.microsoft.com/office/drawing/2014/main" id="{F4990569-ED8B-8F20-CC88-4F9F90F19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99" y="5227560"/>
              <a:ext cx="1023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295">
              <a:extLst>
                <a:ext uri="{FF2B5EF4-FFF2-40B4-BE49-F238E27FC236}">
                  <a16:creationId xmlns:a16="http://schemas.microsoft.com/office/drawing/2014/main" id="{0E857CCA-CBB3-CDE4-555B-B6BD70BF8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511" y="5186285"/>
              <a:ext cx="8509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296">
              <a:extLst>
                <a:ext uri="{FF2B5EF4-FFF2-40B4-BE49-F238E27FC236}">
                  <a16:creationId xmlns:a16="http://schemas.microsoft.com/office/drawing/2014/main" id="{7EAEEFDE-018B-46D1-3FE6-8D0D6A84F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24" y="5143423"/>
              <a:ext cx="449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297">
              <a:extLst>
                <a:ext uri="{FF2B5EF4-FFF2-40B4-BE49-F238E27FC236}">
                  <a16:creationId xmlns:a16="http://schemas.microsoft.com/office/drawing/2014/main" id="{1BA51943-FE51-F410-0036-AFA4261B1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574" y="5100560"/>
              <a:ext cx="4191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298">
              <a:extLst>
                <a:ext uri="{FF2B5EF4-FFF2-40B4-BE49-F238E27FC236}">
                  <a16:creationId xmlns:a16="http://schemas.microsoft.com/office/drawing/2014/main" id="{4F708D0F-8DA6-77FF-2184-0D5FF18CF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0386" y="5059285"/>
              <a:ext cx="831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299">
              <a:extLst>
                <a:ext uri="{FF2B5EF4-FFF2-40B4-BE49-F238E27FC236}">
                  <a16:creationId xmlns:a16="http://schemas.microsoft.com/office/drawing/2014/main" id="{0507F8F0-1879-C060-D05F-07DEB55C8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336" y="5018010"/>
              <a:ext cx="4508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300">
              <a:extLst>
                <a:ext uri="{FF2B5EF4-FFF2-40B4-BE49-F238E27FC236}">
                  <a16:creationId xmlns:a16="http://schemas.microsoft.com/office/drawing/2014/main" id="{E4E7318F-239C-5935-A695-31C42E028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986" y="4973560"/>
              <a:ext cx="4206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301">
              <a:extLst>
                <a:ext uri="{FF2B5EF4-FFF2-40B4-BE49-F238E27FC236}">
                  <a16:creationId xmlns:a16="http://schemas.microsoft.com/office/drawing/2014/main" id="{2B962F55-CDDE-9FE1-8EF2-F93C7CAB2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74" y="4932285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02">
              <a:extLst>
                <a:ext uri="{FF2B5EF4-FFF2-40B4-BE49-F238E27FC236}">
                  <a16:creationId xmlns:a16="http://schemas.microsoft.com/office/drawing/2014/main" id="{76C73370-BF75-93FC-9F71-8F3789629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6774" y="4891010"/>
              <a:ext cx="498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03">
              <a:extLst>
                <a:ext uri="{FF2B5EF4-FFF2-40B4-BE49-F238E27FC236}">
                  <a16:creationId xmlns:a16="http://schemas.microsoft.com/office/drawing/2014/main" id="{EC110213-0C78-4E1B-CD47-808F08E53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986" y="4848148"/>
              <a:ext cx="4206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04">
              <a:extLst>
                <a:ext uri="{FF2B5EF4-FFF2-40B4-BE49-F238E27FC236}">
                  <a16:creationId xmlns:a16="http://schemas.microsoft.com/office/drawing/2014/main" id="{74EC769C-64CB-11C1-C9A0-571992AB8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761" y="4805285"/>
              <a:ext cx="368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05">
              <a:extLst>
                <a:ext uri="{FF2B5EF4-FFF2-40B4-BE49-F238E27FC236}">
                  <a16:creationId xmlns:a16="http://schemas.microsoft.com/office/drawing/2014/main" id="{1C24999F-FADB-2DAE-05B5-AFD17C09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211" y="4764010"/>
              <a:ext cx="568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06">
              <a:extLst>
                <a:ext uri="{FF2B5EF4-FFF2-40B4-BE49-F238E27FC236}">
                  <a16:creationId xmlns:a16="http://schemas.microsoft.com/office/drawing/2014/main" id="{19B60972-5EA1-D199-1B72-79787B5CA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574" y="4721148"/>
              <a:ext cx="420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07">
              <a:extLst>
                <a:ext uri="{FF2B5EF4-FFF2-40B4-BE49-F238E27FC236}">
                  <a16:creationId xmlns:a16="http://schemas.microsoft.com/office/drawing/2014/main" id="{929C40B1-10DB-32F8-9088-7940CB3C5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24" y="4679873"/>
              <a:ext cx="803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08">
              <a:extLst>
                <a:ext uri="{FF2B5EF4-FFF2-40B4-BE49-F238E27FC236}">
                  <a16:creationId xmlns:a16="http://schemas.microsoft.com/office/drawing/2014/main" id="{65D0828F-E631-6822-1719-4FD1EA2D4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661" y="4638598"/>
              <a:ext cx="10191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09">
              <a:extLst>
                <a:ext uri="{FF2B5EF4-FFF2-40B4-BE49-F238E27FC236}">
                  <a16:creationId xmlns:a16="http://schemas.microsoft.com/office/drawing/2014/main" id="{8098FA36-4DC1-7256-ED8F-2A9D3F4F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749" y="4594148"/>
              <a:ext cx="417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10">
              <a:extLst>
                <a:ext uri="{FF2B5EF4-FFF2-40B4-BE49-F238E27FC236}">
                  <a16:creationId xmlns:a16="http://schemas.microsoft.com/office/drawing/2014/main" id="{A8DB2BA7-81A7-F18F-975B-2885C139B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399" y="4552873"/>
              <a:ext cx="1082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11">
              <a:extLst>
                <a:ext uri="{FF2B5EF4-FFF2-40B4-BE49-F238E27FC236}">
                  <a16:creationId xmlns:a16="http://schemas.microsoft.com/office/drawing/2014/main" id="{585ED51E-97FA-11D4-AE24-383F12323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24" y="4511598"/>
              <a:ext cx="355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312">
              <a:extLst>
                <a:ext uri="{FF2B5EF4-FFF2-40B4-BE49-F238E27FC236}">
                  <a16:creationId xmlns:a16="http://schemas.microsoft.com/office/drawing/2014/main" id="{401FD21F-E558-6252-5357-F0136774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24" y="4468735"/>
              <a:ext cx="2889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313">
              <a:extLst>
                <a:ext uri="{FF2B5EF4-FFF2-40B4-BE49-F238E27FC236}">
                  <a16:creationId xmlns:a16="http://schemas.microsoft.com/office/drawing/2014/main" id="{CCF32E58-9442-1E69-276E-4F372E3E2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874" y="4425873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314">
              <a:extLst>
                <a:ext uri="{FF2B5EF4-FFF2-40B4-BE49-F238E27FC236}">
                  <a16:creationId xmlns:a16="http://schemas.microsoft.com/office/drawing/2014/main" id="{D9EE8746-1249-56BA-1698-587CC6636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86" y="4383010"/>
              <a:ext cx="3397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315">
              <a:extLst>
                <a:ext uri="{FF2B5EF4-FFF2-40B4-BE49-F238E27FC236}">
                  <a16:creationId xmlns:a16="http://schemas.microsoft.com/office/drawing/2014/main" id="{5378528A-FF6E-B1B2-1881-E123579C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5686" y="4341735"/>
              <a:ext cx="285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316">
              <a:extLst>
                <a:ext uri="{FF2B5EF4-FFF2-40B4-BE49-F238E27FC236}">
                  <a16:creationId xmlns:a16="http://schemas.microsoft.com/office/drawing/2014/main" id="{68181A96-FDB2-9B9B-11B0-E94111FE7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936" y="4300460"/>
              <a:ext cx="3984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317">
              <a:extLst>
                <a:ext uri="{FF2B5EF4-FFF2-40B4-BE49-F238E27FC236}">
                  <a16:creationId xmlns:a16="http://schemas.microsoft.com/office/drawing/2014/main" id="{3343FC1D-7C9D-0869-1483-74FA0D0F4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836" y="4257598"/>
              <a:ext cx="530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318">
              <a:extLst>
                <a:ext uri="{FF2B5EF4-FFF2-40B4-BE49-F238E27FC236}">
                  <a16:creationId xmlns:a16="http://schemas.microsoft.com/office/drawing/2014/main" id="{D295A7BA-7B56-12B3-E087-0A43EB556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5324" y="4214735"/>
              <a:ext cx="1130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319">
              <a:extLst>
                <a:ext uri="{FF2B5EF4-FFF2-40B4-BE49-F238E27FC236}">
                  <a16:creationId xmlns:a16="http://schemas.microsoft.com/office/drawing/2014/main" id="{CDEF1C50-6A46-C9E2-96E9-E56A7C54C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24" y="4173460"/>
              <a:ext cx="1041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320">
              <a:extLst>
                <a:ext uri="{FF2B5EF4-FFF2-40B4-BE49-F238E27FC236}">
                  <a16:creationId xmlns:a16="http://schemas.microsoft.com/office/drawing/2014/main" id="{3A892A42-0A1B-7BF5-A1B9-82261B8A0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49" y="4130598"/>
              <a:ext cx="4524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321">
              <a:extLst>
                <a:ext uri="{FF2B5EF4-FFF2-40B4-BE49-F238E27FC236}">
                  <a16:creationId xmlns:a16="http://schemas.microsoft.com/office/drawing/2014/main" id="{3A3E1875-4ACA-6648-C06C-EC85C811D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211" y="4089323"/>
              <a:ext cx="2952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322">
              <a:extLst>
                <a:ext uri="{FF2B5EF4-FFF2-40B4-BE49-F238E27FC236}">
                  <a16:creationId xmlns:a16="http://schemas.microsoft.com/office/drawing/2014/main" id="{CC67A898-5C4D-A5C2-61E8-E18F131A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7111" y="4046460"/>
              <a:ext cx="395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323">
              <a:extLst>
                <a:ext uri="{FF2B5EF4-FFF2-40B4-BE49-F238E27FC236}">
                  <a16:creationId xmlns:a16="http://schemas.microsoft.com/office/drawing/2014/main" id="{5AE4BA08-F67D-EC8D-BB45-4C0936E78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986" y="4003598"/>
              <a:ext cx="11096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324">
              <a:extLst>
                <a:ext uri="{FF2B5EF4-FFF2-40B4-BE49-F238E27FC236}">
                  <a16:creationId xmlns:a16="http://schemas.microsoft.com/office/drawing/2014/main" id="{D8607FC7-DAB1-D171-7997-BFD0E1026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449" y="3962323"/>
              <a:ext cx="1141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325">
              <a:extLst>
                <a:ext uri="{FF2B5EF4-FFF2-40B4-BE49-F238E27FC236}">
                  <a16:creationId xmlns:a16="http://schemas.microsoft.com/office/drawing/2014/main" id="{A1F72093-485A-C9B4-6B75-E1FE632AB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24" y="3921048"/>
              <a:ext cx="3841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326">
              <a:extLst>
                <a:ext uri="{FF2B5EF4-FFF2-40B4-BE49-F238E27FC236}">
                  <a16:creationId xmlns:a16="http://schemas.microsoft.com/office/drawing/2014/main" id="{CDD10FCD-12A8-3B8F-ADDB-77E965C84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511" y="3878185"/>
              <a:ext cx="11541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327">
              <a:extLst>
                <a:ext uri="{FF2B5EF4-FFF2-40B4-BE49-F238E27FC236}">
                  <a16:creationId xmlns:a16="http://schemas.microsoft.com/office/drawing/2014/main" id="{DF752266-7546-23AA-A6DA-4EDEDE7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36" y="3835323"/>
              <a:ext cx="347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328">
              <a:extLst>
                <a:ext uri="{FF2B5EF4-FFF2-40B4-BE49-F238E27FC236}">
                  <a16:creationId xmlns:a16="http://schemas.microsoft.com/office/drawing/2014/main" id="{5396A62A-AB3E-A6AB-736C-B588706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74" y="3794048"/>
              <a:ext cx="992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329">
              <a:extLst>
                <a:ext uri="{FF2B5EF4-FFF2-40B4-BE49-F238E27FC236}">
                  <a16:creationId xmlns:a16="http://schemas.microsoft.com/office/drawing/2014/main" id="{3C649464-6D55-7B49-2266-1E815414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61" y="3751185"/>
              <a:ext cx="433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330">
              <a:extLst>
                <a:ext uri="{FF2B5EF4-FFF2-40B4-BE49-F238E27FC236}">
                  <a16:creationId xmlns:a16="http://schemas.microsoft.com/office/drawing/2014/main" id="{0164023E-A364-8379-CB14-18096EE5E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24" y="3709910"/>
              <a:ext cx="2873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331">
              <a:extLst>
                <a:ext uri="{FF2B5EF4-FFF2-40B4-BE49-F238E27FC236}">
                  <a16:creationId xmlns:a16="http://schemas.microsoft.com/office/drawing/2014/main" id="{3C67A618-4042-4F9E-5E0B-EB9E7EAB7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161" y="3667048"/>
              <a:ext cx="777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332">
              <a:extLst>
                <a:ext uri="{FF2B5EF4-FFF2-40B4-BE49-F238E27FC236}">
                  <a16:creationId xmlns:a16="http://schemas.microsoft.com/office/drawing/2014/main" id="{0D903E37-6F08-A416-4905-BD97632A5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49" y="3624185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333">
              <a:extLst>
                <a:ext uri="{FF2B5EF4-FFF2-40B4-BE49-F238E27FC236}">
                  <a16:creationId xmlns:a16="http://schemas.microsoft.com/office/drawing/2014/main" id="{D2D15A5F-1197-EDC7-E155-54BF93EEA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499" y="3582910"/>
              <a:ext cx="284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334">
              <a:extLst>
                <a:ext uri="{FF2B5EF4-FFF2-40B4-BE49-F238E27FC236}">
                  <a16:creationId xmlns:a16="http://schemas.microsoft.com/office/drawing/2014/main" id="{2FEC86CA-0C7E-7DDB-67D0-EC1F2854E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49" y="3541635"/>
              <a:ext cx="7000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335">
              <a:extLst>
                <a:ext uri="{FF2B5EF4-FFF2-40B4-BE49-F238E27FC236}">
                  <a16:creationId xmlns:a16="http://schemas.microsoft.com/office/drawing/2014/main" id="{07BAE1F4-6A89-6430-CFC9-A44324714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61" y="3497185"/>
              <a:ext cx="1193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336">
              <a:extLst>
                <a:ext uri="{FF2B5EF4-FFF2-40B4-BE49-F238E27FC236}">
                  <a16:creationId xmlns:a16="http://schemas.microsoft.com/office/drawing/2014/main" id="{CECA5097-79B9-FA49-E17D-783AB980A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74" y="3455910"/>
              <a:ext cx="277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337">
              <a:extLst>
                <a:ext uri="{FF2B5EF4-FFF2-40B4-BE49-F238E27FC236}">
                  <a16:creationId xmlns:a16="http://schemas.microsoft.com/office/drawing/2014/main" id="{7CA85BBB-6B4B-FA22-A469-99DC129E1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49" y="3413048"/>
              <a:ext cx="3698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338">
              <a:extLst>
                <a:ext uri="{FF2B5EF4-FFF2-40B4-BE49-F238E27FC236}">
                  <a16:creationId xmlns:a16="http://schemas.microsoft.com/office/drawing/2014/main" id="{BCACCBA2-864B-6CA0-A8FD-E2840F737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86" y="3371773"/>
              <a:ext cx="1076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339">
              <a:extLst>
                <a:ext uri="{FF2B5EF4-FFF2-40B4-BE49-F238E27FC236}">
                  <a16:creationId xmlns:a16="http://schemas.microsoft.com/office/drawing/2014/main" id="{95EB71D0-2BC0-7217-8BA2-734DD2C41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49" y="3330498"/>
              <a:ext cx="2635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340">
              <a:extLst>
                <a:ext uri="{FF2B5EF4-FFF2-40B4-BE49-F238E27FC236}">
                  <a16:creationId xmlns:a16="http://schemas.microsoft.com/office/drawing/2014/main" id="{3CE5A947-5DCE-4B22-3E29-9AA64104E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61" y="3286048"/>
              <a:ext cx="4159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341">
              <a:extLst>
                <a:ext uri="{FF2B5EF4-FFF2-40B4-BE49-F238E27FC236}">
                  <a16:creationId xmlns:a16="http://schemas.microsoft.com/office/drawing/2014/main" id="{32125A13-1A98-4190-DDA7-4908D816E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949" y="3244773"/>
              <a:ext cx="549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342">
              <a:extLst>
                <a:ext uri="{FF2B5EF4-FFF2-40B4-BE49-F238E27FC236}">
                  <a16:creationId xmlns:a16="http://schemas.microsoft.com/office/drawing/2014/main" id="{43CC7AF3-6F31-2C18-E86A-0B6DE1304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611" y="3203498"/>
              <a:ext cx="781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343">
              <a:extLst>
                <a:ext uri="{FF2B5EF4-FFF2-40B4-BE49-F238E27FC236}">
                  <a16:creationId xmlns:a16="http://schemas.microsoft.com/office/drawing/2014/main" id="{F6F3066A-57C5-6AD8-1863-D62957866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49" y="3160635"/>
              <a:ext cx="773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344">
              <a:extLst>
                <a:ext uri="{FF2B5EF4-FFF2-40B4-BE49-F238E27FC236}">
                  <a16:creationId xmlns:a16="http://schemas.microsoft.com/office/drawing/2014/main" id="{52049174-99DE-3C3F-0727-05854CA41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986" y="3117773"/>
              <a:ext cx="498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345">
              <a:extLst>
                <a:ext uri="{FF2B5EF4-FFF2-40B4-BE49-F238E27FC236}">
                  <a16:creationId xmlns:a16="http://schemas.microsoft.com/office/drawing/2014/main" id="{5DFAC43D-4279-5725-BEB7-18E8BC6AF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6" y="3076498"/>
              <a:ext cx="806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46">
              <a:extLst>
                <a:ext uri="{FF2B5EF4-FFF2-40B4-BE49-F238E27FC236}">
                  <a16:creationId xmlns:a16="http://schemas.microsoft.com/office/drawing/2014/main" id="{6E673E0C-F8F5-25EF-46CF-67FF12918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036" y="3033635"/>
              <a:ext cx="7620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347">
              <a:extLst>
                <a:ext uri="{FF2B5EF4-FFF2-40B4-BE49-F238E27FC236}">
                  <a16:creationId xmlns:a16="http://schemas.microsoft.com/office/drawing/2014/main" id="{C4CCCD34-3011-B892-3E20-8ACFA4D0F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061" y="2992360"/>
              <a:ext cx="5270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348">
              <a:extLst>
                <a:ext uri="{FF2B5EF4-FFF2-40B4-BE49-F238E27FC236}">
                  <a16:creationId xmlns:a16="http://schemas.microsoft.com/office/drawing/2014/main" id="{1B56EDAF-BAD2-9CED-47B9-23EA9CFAD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374" y="2949498"/>
              <a:ext cx="855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349">
              <a:extLst>
                <a:ext uri="{FF2B5EF4-FFF2-40B4-BE49-F238E27FC236}">
                  <a16:creationId xmlns:a16="http://schemas.microsoft.com/office/drawing/2014/main" id="{A893AECB-E0B8-7442-612A-0BF469B83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224" y="2906635"/>
              <a:ext cx="292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350">
              <a:extLst>
                <a:ext uri="{FF2B5EF4-FFF2-40B4-BE49-F238E27FC236}">
                  <a16:creationId xmlns:a16="http://schemas.microsoft.com/office/drawing/2014/main" id="{549BEBFE-8E18-2B04-1E91-73D5DF419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99" y="2865360"/>
              <a:ext cx="423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351">
              <a:extLst>
                <a:ext uri="{FF2B5EF4-FFF2-40B4-BE49-F238E27FC236}">
                  <a16:creationId xmlns:a16="http://schemas.microsoft.com/office/drawing/2014/main" id="{17022B33-0D71-4D51-F0CD-6A87087F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549" y="2824085"/>
              <a:ext cx="889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352">
              <a:extLst>
                <a:ext uri="{FF2B5EF4-FFF2-40B4-BE49-F238E27FC236}">
                  <a16:creationId xmlns:a16="http://schemas.microsoft.com/office/drawing/2014/main" id="{E999E6F1-5D09-3399-8FD2-A0F8B74F8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61" y="2781223"/>
              <a:ext cx="6635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353">
              <a:extLst>
                <a:ext uri="{FF2B5EF4-FFF2-40B4-BE49-F238E27FC236}">
                  <a16:creationId xmlns:a16="http://schemas.microsoft.com/office/drawing/2014/main" id="{8528B9DE-EEEB-1424-1183-31FC70EF9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399" y="2738360"/>
              <a:ext cx="463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354">
              <a:extLst>
                <a:ext uri="{FF2B5EF4-FFF2-40B4-BE49-F238E27FC236}">
                  <a16:creationId xmlns:a16="http://schemas.microsoft.com/office/drawing/2014/main" id="{E4AD4980-65DD-01FC-2AD6-DDFF58BD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24" y="2697085"/>
              <a:ext cx="933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355">
              <a:extLst>
                <a:ext uri="{FF2B5EF4-FFF2-40B4-BE49-F238E27FC236}">
                  <a16:creationId xmlns:a16="http://schemas.microsoft.com/office/drawing/2014/main" id="{D9162FDC-444C-6222-C08D-1CAEECF6B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86" y="2654223"/>
              <a:ext cx="928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356">
              <a:extLst>
                <a:ext uri="{FF2B5EF4-FFF2-40B4-BE49-F238E27FC236}">
                  <a16:creationId xmlns:a16="http://schemas.microsoft.com/office/drawing/2014/main" id="{15B8862D-AE80-810A-442A-037682BC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74" y="2612948"/>
              <a:ext cx="4921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357">
              <a:extLst>
                <a:ext uri="{FF2B5EF4-FFF2-40B4-BE49-F238E27FC236}">
                  <a16:creationId xmlns:a16="http://schemas.microsoft.com/office/drawing/2014/main" id="{9EAFAEDC-5B2D-F9D3-8CEF-98173358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311" y="2570085"/>
              <a:ext cx="962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358">
              <a:extLst>
                <a:ext uri="{FF2B5EF4-FFF2-40B4-BE49-F238E27FC236}">
                  <a16:creationId xmlns:a16="http://schemas.microsoft.com/office/drawing/2014/main" id="{6D24C075-D968-6F67-9368-0527D4DF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24" y="2527223"/>
              <a:ext cx="255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359">
              <a:extLst>
                <a:ext uri="{FF2B5EF4-FFF2-40B4-BE49-F238E27FC236}">
                  <a16:creationId xmlns:a16="http://schemas.microsoft.com/office/drawing/2014/main" id="{EEAB20DD-ABD3-6DAC-92E2-A764AA143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349" y="2485948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60">
              <a:extLst>
                <a:ext uri="{FF2B5EF4-FFF2-40B4-BE49-F238E27FC236}">
                  <a16:creationId xmlns:a16="http://schemas.microsoft.com/office/drawing/2014/main" id="{0B486B5A-44C8-85F3-F68E-1FA82D2F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899" y="2443085"/>
              <a:ext cx="884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361">
              <a:extLst>
                <a:ext uri="{FF2B5EF4-FFF2-40B4-BE49-F238E27FC236}">
                  <a16:creationId xmlns:a16="http://schemas.microsoft.com/office/drawing/2014/main" id="{CA6A0C16-9728-7632-AE40-5512974E7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5499" y="2401810"/>
              <a:ext cx="8064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362">
              <a:extLst>
                <a:ext uri="{FF2B5EF4-FFF2-40B4-BE49-F238E27FC236}">
                  <a16:creationId xmlns:a16="http://schemas.microsoft.com/office/drawing/2014/main" id="{A549AF72-3129-DD09-B351-F85EE163A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61" y="2358948"/>
              <a:ext cx="469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363">
              <a:extLst>
                <a:ext uri="{FF2B5EF4-FFF2-40B4-BE49-F238E27FC236}">
                  <a16:creationId xmlns:a16="http://schemas.microsoft.com/office/drawing/2014/main" id="{0C64EE4D-D42D-FC8D-28B9-9B3C4C92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074" y="2316085"/>
              <a:ext cx="8636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364">
              <a:extLst>
                <a:ext uri="{FF2B5EF4-FFF2-40B4-BE49-F238E27FC236}">
                  <a16:creationId xmlns:a16="http://schemas.microsoft.com/office/drawing/2014/main" id="{FAD0A9A5-3A89-FC42-E4A7-7846E8ED2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24" y="2274810"/>
              <a:ext cx="234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365">
              <a:extLst>
                <a:ext uri="{FF2B5EF4-FFF2-40B4-BE49-F238E27FC236}">
                  <a16:creationId xmlns:a16="http://schemas.microsoft.com/office/drawing/2014/main" id="{6DFBD060-7744-7E72-EF00-79EEA4872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661" y="2233535"/>
              <a:ext cx="395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366">
              <a:extLst>
                <a:ext uri="{FF2B5EF4-FFF2-40B4-BE49-F238E27FC236}">
                  <a16:creationId xmlns:a16="http://schemas.microsoft.com/office/drawing/2014/main" id="{473F4F99-8129-9EC4-4836-89CB6AB93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111" y="2189085"/>
              <a:ext cx="8032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367">
              <a:extLst>
                <a:ext uri="{FF2B5EF4-FFF2-40B4-BE49-F238E27FC236}">
                  <a16:creationId xmlns:a16="http://schemas.microsoft.com/office/drawing/2014/main" id="{A7D4A45D-09A9-CCE3-4F66-7D005E93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886" y="2147810"/>
              <a:ext cx="192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368">
              <a:extLst>
                <a:ext uri="{FF2B5EF4-FFF2-40B4-BE49-F238E27FC236}">
                  <a16:creationId xmlns:a16="http://schemas.microsoft.com/office/drawing/2014/main" id="{A752C7ED-40D4-56AD-7262-356CC6FF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61" y="2106535"/>
              <a:ext cx="471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369">
              <a:extLst>
                <a:ext uri="{FF2B5EF4-FFF2-40B4-BE49-F238E27FC236}">
                  <a16:creationId xmlns:a16="http://schemas.microsoft.com/office/drawing/2014/main" id="{F032F690-41B0-3F8B-3BDB-D8F9A267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24" y="2063673"/>
              <a:ext cx="827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370">
              <a:extLst>
                <a:ext uri="{FF2B5EF4-FFF2-40B4-BE49-F238E27FC236}">
                  <a16:creationId xmlns:a16="http://schemas.microsoft.com/office/drawing/2014/main" id="{9EF429FD-E376-8808-0DEF-92DF445D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311" y="2022398"/>
              <a:ext cx="3048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371">
              <a:extLst>
                <a:ext uri="{FF2B5EF4-FFF2-40B4-BE49-F238E27FC236}">
                  <a16:creationId xmlns:a16="http://schemas.microsoft.com/office/drawing/2014/main" id="{7068AC41-C3FE-3E73-D350-1F90F2B64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1386" y="1979535"/>
              <a:ext cx="457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372">
              <a:extLst>
                <a:ext uri="{FF2B5EF4-FFF2-40B4-BE49-F238E27FC236}">
                  <a16:creationId xmlns:a16="http://schemas.microsoft.com/office/drawing/2014/main" id="{B54037FE-9BC0-7F10-985F-1E238B48B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011" y="1936673"/>
              <a:ext cx="811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373">
              <a:extLst>
                <a:ext uri="{FF2B5EF4-FFF2-40B4-BE49-F238E27FC236}">
                  <a16:creationId xmlns:a16="http://schemas.microsoft.com/office/drawing/2014/main" id="{5E3E3819-A189-3B06-8B1C-C91EDAAEA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6" y="1895398"/>
              <a:ext cx="227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374">
              <a:extLst>
                <a:ext uri="{FF2B5EF4-FFF2-40B4-BE49-F238E27FC236}">
                  <a16:creationId xmlns:a16="http://schemas.microsoft.com/office/drawing/2014/main" id="{04AB6F19-B8BC-BB21-4568-AC487165A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74" y="1854123"/>
              <a:ext cx="4064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375">
              <a:extLst>
                <a:ext uri="{FF2B5EF4-FFF2-40B4-BE49-F238E27FC236}">
                  <a16:creationId xmlns:a16="http://schemas.microsoft.com/office/drawing/2014/main" id="{C9BC5C5F-AF20-8542-9D26-F4C5F7E5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99" y="1809673"/>
              <a:ext cx="795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376">
              <a:extLst>
                <a:ext uri="{FF2B5EF4-FFF2-40B4-BE49-F238E27FC236}">
                  <a16:creationId xmlns:a16="http://schemas.microsoft.com/office/drawing/2014/main" id="{F5DD9B98-0FBB-BE54-3E34-3EEB77BC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61" y="1768398"/>
              <a:ext cx="1035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377">
              <a:extLst>
                <a:ext uri="{FF2B5EF4-FFF2-40B4-BE49-F238E27FC236}">
                  <a16:creationId xmlns:a16="http://schemas.microsoft.com/office/drawing/2014/main" id="{346BF63A-928C-A51E-8140-54799652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49" y="1727123"/>
              <a:ext cx="430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378">
              <a:extLst>
                <a:ext uri="{FF2B5EF4-FFF2-40B4-BE49-F238E27FC236}">
                  <a16:creationId xmlns:a16="http://schemas.microsoft.com/office/drawing/2014/main" id="{FD86AFF0-A981-372A-27F2-146027F6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74" y="1684260"/>
              <a:ext cx="7794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379">
              <a:extLst>
                <a:ext uri="{FF2B5EF4-FFF2-40B4-BE49-F238E27FC236}">
                  <a16:creationId xmlns:a16="http://schemas.microsoft.com/office/drawing/2014/main" id="{198F5C26-75BC-3550-C15A-0788D65F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549" y="1641398"/>
              <a:ext cx="1020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380">
              <a:extLst>
                <a:ext uri="{FF2B5EF4-FFF2-40B4-BE49-F238E27FC236}">
                  <a16:creationId xmlns:a16="http://schemas.microsoft.com/office/drawing/2014/main" id="{466EE6F2-6C38-8B55-A1B9-AEA7F06E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499" y="1600123"/>
              <a:ext cx="280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381">
              <a:extLst>
                <a:ext uri="{FF2B5EF4-FFF2-40B4-BE49-F238E27FC236}">
                  <a16:creationId xmlns:a16="http://schemas.microsoft.com/office/drawing/2014/main" id="{DF902D98-5A8A-278F-7DB4-6BE45D123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2361" y="1557260"/>
              <a:ext cx="765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382">
              <a:extLst>
                <a:ext uri="{FF2B5EF4-FFF2-40B4-BE49-F238E27FC236}">
                  <a16:creationId xmlns:a16="http://schemas.microsoft.com/office/drawing/2014/main" id="{EBABC690-8F6C-980A-C9B5-873A6F22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899" y="1515985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383">
              <a:extLst>
                <a:ext uri="{FF2B5EF4-FFF2-40B4-BE49-F238E27FC236}">
                  <a16:creationId xmlns:a16="http://schemas.microsoft.com/office/drawing/2014/main" id="{0E164611-BF5B-B6B3-151B-4FD986A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74" y="1473123"/>
              <a:ext cx="274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384">
              <a:extLst>
                <a:ext uri="{FF2B5EF4-FFF2-40B4-BE49-F238E27FC236}">
                  <a16:creationId xmlns:a16="http://schemas.microsoft.com/office/drawing/2014/main" id="{F2AA7B31-2FA6-9104-3177-712CBC24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36" y="1430260"/>
              <a:ext cx="747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385">
              <a:extLst>
                <a:ext uri="{FF2B5EF4-FFF2-40B4-BE49-F238E27FC236}">
                  <a16:creationId xmlns:a16="http://schemas.microsoft.com/office/drawing/2014/main" id="{0DFEF9F3-EDB6-7FCA-E213-F9676320F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486" y="1388985"/>
              <a:ext cx="952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386">
              <a:extLst>
                <a:ext uri="{FF2B5EF4-FFF2-40B4-BE49-F238E27FC236}">
                  <a16:creationId xmlns:a16="http://schemas.microsoft.com/office/drawing/2014/main" id="{3ADEC33F-6F1C-1CBC-708F-5AE00064B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4261" y="1346123"/>
              <a:ext cx="2714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387">
              <a:extLst>
                <a:ext uri="{FF2B5EF4-FFF2-40B4-BE49-F238E27FC236}">
                  <a16:creationId xmlns:a16="http://schemas.microsoft.com/office/drawing/2014/main" id="{424B3490-232E-E32E-DE45-92D725751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1" y="1304848"/>
              <a:ext cx="731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388">
              <a:extLst>
                <a:ext uri="{FF2B5EF4-FFF2-40B4-BE49-F238E27FC236}">
                  <a16:creationId xmlns:a16="http://schemas.microsoft.com/office/drawing/2014/main" id="{2EC74440-1EA9-68C2-3D8D-725B90DAA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486" y="1261985"/>
              <a:ext cx="957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389">
              <a:extLst>
                <a:ext uri="{FF2B5EF4-FFF2-40B4-BE49-F238E27FC236}">
                  <a16:creationId xmlns:a16="http://schemas.microsoft.com/office/drawing/2014/main" id="{889511F0-5747-0B5A-26C4-D6BEB4183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61" y="1219123"/>
              <a:ext cx="3222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390">
              <a:extLst>
                <a:ext uri="{FF2B5EF4-FFF2-40B4-BE49-F238E27FC236}">
                  <a16:creationId xmlns:a16="http://schemas.microsoft.com/office/drawing/2014/main" id="{4ECC0425-9E9C-CD55-4E82-728CA7A01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1" y="1177848"/>
              <a:ext cx="717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391">
              <a:extLst>
                <a:ext uri="{FF2B5EF4-FFF2-40B4-BE49-F238E27FC236}">
                  <a16:creationId xmlns:a16="http://schemas.microsoft.com/office/drawing/2014/main" id="{13BCCE4A-426E-97ED-1494-48B5A739B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836" y="1136573"/>
              <a:ext cx="9112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392">
              <a:extLst>
                <a:ext uri="{FF2B5EF4-FFF2-40B4-BE49-F238E27FC236}">
                  <a16:creationId xmlns:a16="http://schemas.microsoft.com/office/drawing/2014/main" id="{B342772E-21D8-1ED8-6192-AE1EBF89D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711" y="1093710"/>
              <a:ext cx="693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393">
              <a:extLst>
                <a:ext uri="{FF2B5EF4-FFF2-40B4-BE49-F238E27FC236}">
                  <a16:creationId xmlns:a16="http://schemas.microsoft.com/office/drawing/2014/main" id="{0E1AA020-9BA3-42F5-2D21-CBD9D602D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886" y="1050848"/>
              <a:ext cx="701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394">
              <a:extLst>
                <a:ext uri="{FF2B5EF4-FFF2-40B4-BE49-F238E27FC236}">
                  <a16:creationId xmlns:a16="http://schemas.microsoft.com/office/drawing/2014/main" id="{1B75808C-ED6D-B0C5-A970-F835A606E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711" y="1009573"/>
              <a:ext cx="962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395">
              <a:extLst>
                <a:ext uri="{FF2B5EF4-FFF2-40B4-BE49-F238E27FC236}">
                  <a16:creationId xmlns:a16="http://schemas.microsoft.com/office/drawing/2014/main" id="{4FAFEF2D-57FB-3790-3789-5F650BD6E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811" y="966710"/>
              <a:ext cx="641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396">
              <a:extLst>
                <a:ext uri="{FF2B5EF4-FFF2-40B4-BE49-F238E27FC236}">
                  <a16:creationId xmlns:a16="http://schemas.microsoft.com/office/drawing/2014/main" id="{A14DE051-15FA-6C06-F17A-D8763BD30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474" y="925435"/>
              <a:ext cx="6889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397">
              <a:extLst>
                <a:ext uri="{FF2B5EF4-FFF2-40B4-BE49-F238E27FC236}">
                  <a16:creationId xmlns:a16="http://schemas.microsoft.com/office/drawing/2014/main" id="{75162E13-02B9-CB16-CDED-6E8BBFC21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36" y="882573"/>
              <a:ext cx="811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398">
              <a:extLst>
                <a:ext uri="{FF2B5EF4-FFF2-40B4-BE49-F238E27FC236}">
                  <a16:creationId xmlns:a16="http://schemas.microsoft.com/office/drawing/2014/main" id="{C6311279-B4CE-204A-3DEB-D06AE6C9C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86" y="839710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Oval 402">
              <a:extLst>
                <a:ext uri="{FF2B5EF4-FFF2-40B4-BE49-F238E27FC236}">
                  <a16:creationId xmlns:a16="http://schemas.microsoft.com/office/drawing/2014/main" id="{6CBEEE39-6C17-171C-7563-789F7866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824" y="54688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Oval 403">
              <a:extLst>
                <a:ext uri="{FF2B5EF4-FFF2-40B4-BE49-F238E27FC236}">
                  <a16:creationId xmlns:a16="http://schemas.microsoft.com/office/drawing/2014/main" id="{46C41E66-9263-2AD7-4160-9BE603B53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36" y="54259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Oval 404">
              <a:extLst>
                <a:ext uri="{FF2B5EF4-FFF2-40B4-BE49-F238E27FC236}">
                  <a16:creationId xmlns:a16="http://schemas.microsoft.com/office/drawing/2014/main" id="{9397B870-F842-1427-CC0A-1A4400E0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74" y="538472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405">
              <a:extLst>
                <a:ext uri="{FF2B5EF4-FFF2-40B4-BE49-F238E27FC236}">
                  <a16:creationId xmlns:a16="http://schemas.microsoft.com/office/drawing/2014/main" id="{BBAB1632-9FBC-F31E-0B58-1C15BFA92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49" y="53418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Oval 406">
              <a:extLst>
                <a:ext uri="{FF2B5EF4-FFF2-40B4-BE49-F238E27FC236}">
                  <a16:creationId xmlns:a16="http://schemas.microsoft.com/office/drawing/2014/main" id="{97346FEF-B68F-C04A-4876-4B8A189B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24" y="529899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Oval 407">
              <a:extLst>
                <a:ext uri="{FF2B5EF4-FFF2-40B4-BE49-F238E27FC236}">
                  <a16:creationId xmlns:a16="http://schemas.microsoft.com/office/drawing/2014/main" id="{69D69797-1595-5FE5-E793-D445A85B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61" y="52577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408">
              <a:extLst>
                <a:ext uri="{FF2B5EF4-FFF2-40B4-BE49-F238E27FC236}">
                  <a16:creationId xmlns:a16="http://schemas.microsoft.com/office/drawing/2014/main" id="{666218CA-958B-49C2-E66A-AAAFB40E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886" y="521644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Oval 409">
              <a:extLst>
                <a:ext uri="{FF2B5EF4-FFF2-40B4-BE49-F238E27FC236}">
                  <a16:creationId xmlns:a16="http://schemas.microsoft.com/office/drawing/2014/main" id="{C2BF6C7A-617D-95CB-28C2-50FBC0BF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86" y="517358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Oval 410">
              <a:extLst>
                <a:ext uri="{FF2B5EF4-FFF2-40B4-BE49-F238E27FC236}">
                  <a16:creationId xmlns:a16="http://schemas.microsoft.com/office/drawing/2014/main" id="{030D8F97-8CAC-CFD1-0CC6-50C224237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86" y="513072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Oval 411">
              <a:extLst>
                <a:ext uri="{FF2B5EF4-FFF2-40B4-BE49-F238E27FC236}">
                  <a16:creationId xmlns:a16="http://schemas.microsoft.com/office/drawing/2014/main" id="{CE1CE226-7552-F9FA-088A-A4CECF866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124" y="50878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412">
              <a:extLst>
                <a:ext uri="{FF2B5EF4-FFF2-40B4-BE49-F238E27FC236}">
                  <a16:creationId xmlns:a16="http://schemas.microsoft.com/office/drawing/2014/main" id="{38BE13B3-6628-09ED-D885-66BC389A7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99" y="504658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Oval 413">
              <a:extLst>
                <a:ext uri="{FF2B5EF4-FFF2-40B4-BE49-F238E27FC236}">
                  <a16:creationId xmlns:a16="http://schemas.microsoft.com/office/drawing/2014/main" id="{DBEB329A-32C8-D92A-B1F4-6DD29D1C8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936" y="500531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Oval 414">
              <a:extLst>
                <a:ext uri="{FF2B5EF4-FFF2-40B4-BE49-F238E27FC236}">
                  <a16:creationId xmlns:a16="http://schemas.microsoft.com/office/drawing/2014/main" id="{5304458E-7074-3879-551C-40E9A15A4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49" y="496244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Oval 415">
              <a:extLst>
                <a:ext uri="{FF2B5EF4-FFF2-40B4-BE49-F238E27FC236}">
                  <a16:creationId xmlns:a16="http://schemas.microsoft.com/office/drawing/2014/main" id="{ADB622D2-DD3C-87C3-EAD0-B20D9473D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49" y="49195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Oval 416">
              <a:extLst>
                <a:ext uri="{FF2B5EF4-FFF2-40B4-BE49-F238E27FC236}">
                  <a16:creationId xmlns:a16="http://schemas.microsoft.com/office/drawing/2014/main" id="{B3B879E1-54F0-0D6E-2A2C-451392278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011" y="487831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Oval 417">
              <a:extLst>
                <a:ext uri="{FF2B5EF4-FFF2-40B4-BE49-F238E27FC236}">
                  <a16:creationId xmlns:a16="http://schemas.microsoft.com/office/drawing/2014/main" id="{CE6541EF-2677-8ACD-7C27-55403B424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74" y="483544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Oval 418">
              <a:extLst>
                <a:ext uri="{FF2B5EF4-FFF2-40B4-BE49-F238E27FC236}">
                  <a16:creationId xmlns:a16="http://schemas.microsoft.com/office/drawing/2014/main" id="{A3301B52-443C-8C87-2012-24E7F63BD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6" y="479417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Oval 419">
              <a:extLst>
                <a:ext uri="{FF2B5EF4-FFF2-40B4-BE49-F238E27FC236}">
                  <a16:creationId xmlns:a16="http://schemas.microsoft.com/office/drawing/2014/main" id="{7D5469C8-5B92-2B4E-5F60-69887373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86" y="475131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Oval 420">
              <a:extLst>
                <a:ext uri="{FF2B5EF4-FFF2-40B4-BE49-F238E27FC236}">
                  <a16:creationId xmlns:a16="http://schemas.microsoft.com/office/drawing/2014/main" id="{FA6CB097-B1DE-D520-5C0D-BA5CD0D63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599" y="47084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Oval 421">
              <a:extLst>
                <a:ext uri="{FF2B5EF4-FFF2-40B4-BE49-F238E27FC236}">
                  <a16:creationId xmlns:a16="http://schemas.microsoft.com/office/drawing/2014/main" id="{717EDC80-5DD8-0A5B-4BF5-A547D9CEF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49" y="46671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Oval 422">
              <a:extLst>
                <a:ext uri="{FF2B5EF4-FFF2-40B4-BE49-F238E27FC236}">
                  <a16:creationId xmlns:a16="http://schemas.microsoft.com/office/drawing/2014/main" id="{3B3EE1EC-0380-10F1-15BD-79B228135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774" y="462589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Oval 423">
              <a:extLst>
                <a:ext uri="{FF2B5EF4-FFF2-40B4-BE49-F238E27FC236}">
                  <a16:creationId xmlns:a16="http://schemas.microsoft.com/office/drawing/2014/main" id="{9793B059-EF8C-320C-9438-C9232ECD8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1424" y="45814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Oval 424">
              <a:extLst>
                <a:ext uri="{FF2B5EF4-FFF2-40B4-BE49-F238E27FC236}">
                  <a16:creationId xmlns:a16="http://schemas.microsoft.com/office/drawing/2014/main" id="{D4E51E8D-97B3-EA54-479A-785A066F2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324" y="454017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Oval 425">
              <a:extLst>
                <a:ext uri="{FF2B5EF4-FFF2-40B4-BE49-F238E27FC236}">
                  <a16:creationId xmlns:a16="http://schemas.microsoft.com/office/drawing/2014/main" id="{0D3DE8EC-CD26-780B-7733-04D38620B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49" y="449889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Oval 426">
              <a:extLst>
                <a:ext uri="{FF2B5EF4-FFF2-40B4-BE49-F238E27FC236}">
                  <a16:creationId xmlns:a16="http://schemas.microsoft.com/office/drawing/2014/main" id="{71E22CCC-9DEB-016A-001F-20712E3D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749" y="445603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Oval 427">
              <a:extLst>
                <a:ext uri="{FF2B5EF4-FFF2-40B4-BE49-F238E27FC236}">
                  <a16:creationId xmlns:a16="http://schemas.microsoft.com/office/drawing/2014/main" id="{3766484C-6A78-7726-39A4-BE6BDEFE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6499" y="441476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Oval 428">
              <a:extLst>
                <a:ext uri="{FF2B5EF4-FFF2-40B4-BE49-F238E27FC236}">
                  <a16:creationId xmlns:a16="http://schemas.microsoft.com/office/drawing/2014/main" id="{7B8996D3-C95A-5F46-FFB9-BDE5CEA5D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411" y="43718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Oval 429">
              <a:extLst>
                <a:ext uri="{FF2B5EF4-FFF2-40B4-BE49-F238E27FC236}">
                  <a16:creationId xmlns:a16="http://schemas.microsoft.com/office/drawing/2014/main" id="{9559BB68-0029-ADF3-5718-5602EA7DD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61" y="432903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Oval 430">
              <a:extLst>
                <a:ext uri="{FF2B5EF4-FFF2-40B4-BE49-F238E27FC236}">
                  <a16:creationId xmlns:a16="http://schemas.microsoft.com/office/drawing/2014/main" id="{B9C7F714-5DC6-6315-59AF-B9A0992F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149" y="428776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Oval 431">
              <a:extLst>
                <a:ext uri="{FF2B5EF4-FFF2-40B4-BE49-F238E27FC236}">
                  <a16:creationId xmlns:a16="http://schemas.microsoft.com/office/drawing/2014/main" id="{D2AFFF52-E075-F4B9-E2C6-8E3CBE592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24" y="424648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Oval 432">
              <a:extLst>
                <a:ext uri="{FF2B5EF4-FFF2-40B4-BE49-F238E27FC236}">
                  <a16:creationId xmlns:a16="http://schemas.microsoft.com/office/drawing/2014/main" id="{9EF3F126-53B6-CAAD-E059-1F89F47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311" y="420203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Oval 433">
              <a:extLst>
                <a:ext uri="{FF2B5EF4-FFF2-40B4-BE49-F238E27FC236}">
                  <a16:creationId xmlns:a16="http://schemas.microsoft.com/office/drawing/2014/main" id="{81C7DCAB-699A-C224-3752-89FACE8FA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861" y="41607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Oval 434">
              <a:extLst>
                <a:ext uri="{FF2B5EF4-FFF2-40B4-BE49-F238E27FC236}">
                  <a16:creationId xmlns:a16="http://schemas.microsoft.com/office/drawing/2014/main" id="{4AC27326-8156-F792-0EE9-BE1620446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486" y="41178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Oval 435">
              <a:extLst>
                <a:ext uri="{FF2B5EF4-FFF2-40B4-BE49-F238E27FC236}">
                  <a16:creationId xmlns:a16="http://schemas.microsoft.com/office/drawing/2014/main" id="{33047E90-8D28-5D87-44BB-FA82FC3DF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74" y="407662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Oval 436">
              <a:extLst>
                <a:ext uri="{FF2B5EF4-FFF2-40B4-BE49-F238E27FC236}">
                  <a16:creationId xmlns:a16="http://schemas.microsoft.com/office/drawing/2014/main" id="{D49585DD-9455-1C11-9FB8-2C5B15A5E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6" y="403376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Oval 437">
              <a:extLst>
                <a:ext uri="{FF2B5EF4-FFF2-40B4-BE49-F238E27FC236}">
                  <a16:creationId xmlns:a16="http://schemas.microsoft.com/office/drawing/2014/main" id="{FD1AC704-7524-36F4-4C19-919B3DD14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336" y="39908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Oval 438">
              <a:extLst>
                <a:ext uri="{FF2B5EF4-FFF2-40B4-BE49-F238E27FC236}">
                  <a16:creationId xmlns:a16="http://schemas.microsoft.com/office/drawing/2014/main" id="{FB1B1286-2699-F1E8-1F21-AC823BD80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61" y="39496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Oval 439">
              <a:extLst>
                <a:ext uri="{FF2B5EF4-FFF2-40B4-BE49-F238E27FC236}">
                  <a16:creationId xmlns:a16="http://schemas.microsoft.com/office/drawing/2014/main" id="{B58B0294-9794-0125-C9BF-39B9F0AAA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86" y="390834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Oval 440">
              <a:extLst>
                <a:ext uri="{FF2B5EF4-FFF2-40B4-BE49-F238E27FC236}">
                  <a16:creationId xmlns:a16="http://schemas.microsoft.com/office/drawing/2014/main" id="{382A8211-32F2-EAB0-3135-1682E2D8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74" y="386548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Oval 441">
              <a:extLst>
                <a:ext uri="{FF2B5EF4-FFF2-40B4-BE49-F238E27FC236}">
                  <a16:creationId xmlns:a16="http://schemas.microsoft.com/office/drawing/2014/main" id="{33A644F4-4FCC-1022-7709-B28BD31B0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7461" y="38226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Oval 442">
              <a:extLst>
                <a:ext uri="{FF2B5EF4-FFF2-40B4-BE49-F238E27FC236}">
                  <a16:creationId xmlns:a16="http://schemas.microsoft.com/office/drawing/2014/main" id="{AE7E7225-6017-DC8C-F043-D08B8D6B9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24" y="37813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Oval 443">
              <a:extLst>
                <a:ext uri="{FF2B5EF4-FFF2-40B4-BE49-F238E27FC236}">
                  <a16:creationId xmlns:a16="http://schemas.microsoft.com/office/drawing/2014/main" id="{16A75276-E3B8-19D2-DFD7-D55BF616C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661" y="37384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Oval 444">
              <a:extLst>
                <a:ext uri="{FF2B5EF4-FFF2-40B4-BE49-F238E27FC236}">
                  <a16:creationId xmlns:a16="http://schemas.microsoft.com/office/drawing/2014/main" id="{2A77BDDB-5226-45A7-8A62-F9EB2CABD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686" y="369721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Oval 445">
              <a:extLst>
                <a:ext uri="{FF2B5EF4-FFF2-40B4-BE49-F238E27FC236}">
                  <a16:creationId xmlns:a16="http://schemas.microsoft.com/office/drawing/2014/main" id="{AFFC75F5-0B84-A44C-B336-CA2C9D6DD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361" y="36543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Oval 446">
              <a:extLst>
                <a:ext uri="{FF2B5EF4-FFF2-40B4-BE49-F238E27FC236}">
                  <a16:creationId xmlns:a16="http://schemas.microsoft.com/office/drawing/2014/main" id="{494D768D-4E56-59B8-7938-340B56D58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836" y="36114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Oval 447">
              <a:extLst>
                <a:ext uri="{FF2B5EF4-FFF2-40B4-BE49-F238E27FC236}">
                  <a16:creationId xmlns:a16="http://schemas.microsoft.com/office/drawing/2014/main" id="{66561AF5-AE47-3DE1-7858-7C08EDA6E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686" y="357021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Oval 448">
              <a:extLst>
                <a:ext uri="{FF2B5EF4-FFF2-40B4-BE49-F238E27FC236}">
                  <a16:creationId xmlns:a16="http://schemas.microsoft.com/office/drawing/2014/main" id="{46A449A1-1C03-D524-088D-D103EEED9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961" y="352893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Oval 449">
              <a:extLst>
                <a:ext uri="{FF2B5EF4-FFF2-40B4-BE49-F238E27FC236}">
                  <a16:creationId xmlns:a16="http://schemas.microsoft.com/office/drawing/2014/main" id="{32A6864A-F2AA-6207-7A07-ACEA87DB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4936" y="348607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Oval 450">
              <a:extLst>
                <a:ext uri="{FF2B5EF4-FFF2-40B4-BE49-F238E27FC236}">
                  <a16:creationId xmlns:a16="http://schemas.microsoft.com/office/drawing/2014/main" id="{02A81C89-C7FB-D647-6912-170A1C031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511" y="344321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Oval 451">
              <a:extLst>
                <a:ext uri="{FF2B5EF4-FFF2-40B4-BE49-F238E27FC236}">
                  <a16:creationId xmlns:a16="http://schemas.microsoft.com/office/drawing/2014/main" id="{AC24C4A9-AC44-63E4-94CA-AA61585F8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74" y="340193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Oval 452">
              <a:extLst>
                <a:ext uri="{FF2B5EF4-FFF2-40B4-BE49-F238E27FC236}">
                  <a16:creationId xmlns:a16="http://schemas.microsoft.com/office/drawing/2014/main" id="{B6DCDD50-9D5E-19C1-68CF-B18AD8CC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61" y="33590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Oval 453">
              <a:extLst>
                <a:ext uri="{FF2B5EF4-FFF2-40B4-BE49-F238E27FC236}">
                  <a16:creationId xmlns:a16="http://schemas.microsoft.com/office/drawing/2014/main" id="{6297292C-39D6-1E27-40CF-53F93C1E3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61" y="3317798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Oval 454">
              <a:extLst>
                <a:ext uri="{FF2B5EF4-FFF2-40B4-BE49-F238E27FC236}">
                  <a16:creationId xmlns:a16="http://schemas.microsoft.com/office/drawing/2014/main" id="{9BB47EE5-2EFB-D2A9-0A28-457B2CEF5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36" y="327493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Oval 455">
              <a:extLst>
                <a:ext uri="{FF2B5EF4-FFF2-40B4-BE49-F238E27FC236}">
                  <a16:creationId xmlns:a16="http://schemas.microsoft.com/office/drawing/2014/main" id="{DF84BA2E-EAF9-D71D-E319-DE9AA5C72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74" y="323207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Oval 456">
              <a:extLst>
                <a:ext uri="{FF2B5EF4-FFF2-40B4-BE49-F238E27FC236}">
                  <a16:creationId xmlns:a16="http://schemas.microsoft.com/office/drawing/2014/main" id="{73F0564C-8FE8-20D1-9845-9A46DCD1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824" y="319079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Oval 457">
              <a:extLst>
                <a:ext uri="{FF2B5EF4-FFF2-40B4-BE49-F238E27FC236}">
                  <a16:creationId xmlns:a16="http://schemas.microsoft.com/office/drawing/2014/main" id="{A2C5114D-DEA4-6FB8-73BD-E88D89532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86" y="314793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Oval 458">
              <a:extLst>
                <a:ext uri="{FF2B5EF4-FFF2-40B4-BE49-F238E27FC236}">
                  <a16:creationId xmlns:a16="http://schemas.microsoft.com/office/drawing/2014/main" id="{58D8A200-90CC-86C1-7FDD-8C8A26355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24" y="310666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Oval 459">
              <a:extLst>
                <a:ext uri="{FF2B5EF4-FFF2-40B4-BE49-F238E27FC236}">
                  <a16:creationId xmlns:a16="http://schemas.microsoft.com/office/drawing/2014/main" id="{63DDEB7D-E294-AE3D-8465-738B7D01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86" y="30637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Oval 460">
              <a:extLst>
                <a:ext uri="{FF2B5EF4-FFF2-40B4-BE49-F238E27FC236}">
                  <a16:creationId xmlns:a16="http://schemas.microsoft.com/office/drawing/2014/main" id="{88A81C39-B321-D08E-F3E2-92944BC7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61" y="302093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Oval 461">
              <a:extLst>
                <a:ext uri="{FF2B5EF4-FFF2-40B4-BE49-F238E27FC236}">
                  <a16:creationId xmlns:a16="http://schemas.microsoft.com/office/drawing/2014/main" id="{CD9893D5-0A39-5373-0921-AA90F7C68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49" y="297966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Oval 462">
              <a:extLst>
                <a:ext uri="{FF2B5EF4-FFF2-40B4-BE49-F238E27FC236}">
                  <a16:creationId xmlns:a16="http://schemas.microsoft.com/office/drawing/2014/main" id="{41E3CDB2-1FB7-F3D9-686A-B6ADFFCC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61" y="293838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Oval 463">
              <a:extLst>
                <a:ext uri="{FF2B5EF4-FFF2-40B4-BE49-F238E27FC236}">
                  <a16:creationId xmlns:a16="http://schemas.microsoft.com/office/drawing/2014/main" id="{533AF547-17B2-7CD2-4271-C482D8275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299" y="289393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Oval 464">
              <a:extLst>
                <a:ext uri="{FF2B5EF4-FFF2-40B4-BE49-F238E27FC236}">
                  <a16:creationId xmlns:a16="http://schemas.microsoft.com/office/drawing/2014/main" id="{C1A62AFF-AB36-54AA-B58A-A739FE303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61" y="28526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Oval 465">
              <a:extLst>
                <a:ext uri="{FF2B5EF4-FFF2-40B4-BE49-F238E27FC236}">
                  <a16:creationId xmlns:a16="http://schemas.microsoft.com/office/drawing/2014/main" id="{F732C93D-1EE0-8BAB-6494-47A25CE53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99" y="28113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Oval 466">
              <a:extLst>
                <a:ext uri="{FF2B5EF4-FFF2-40B4-BE49-F238E27FC236}">
                  <a16:creationId xmlns:a16="http://schemas.microsoft.com/office/drawing/2014/main" id="{9C5A20A0-7F9E-3F04-E9DE-F32992C94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011" y="276852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Oval 467">
              <a:extLst>
                <a:ext uri="{FF2B5EF4-FFF2-40B4-BE49-F238E27FC236}">
                  <a16:creationId xmlns:a16="http://schemas.microsoft.com/office/drawing/2014/main" id="{239C4072-E2B5-6747-8605-2813552E1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61" y="27256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Oval 468">
              <a:extLst>
                <a:ext uri="{FF2B5EF4-FFF2-40B4-BE49-F238E27FC236}">
                  <a16:creationId xmlns:a16="http://schemas.microsoft.com/office/drawing/2014/main" id="{47A42132-24C5-2E44-FE5B-A2E9D809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924" y="26843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Oval 469">
              <a:extLst>
                <a:ext uri="{FF2B5EF4-FFF2-40B4-BE49-F238E27FC236}">
                  <a16:creationId xmlns:a16="http://schemas.microsoft.com/office/drawing/2014/main" id="{93F1BF08-6B4B-3250-1589-5B47710A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6" y="26415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Oval 470">
              <a:extLst>
                <a:ext uri="{FF2B5EF4-FFF2-40B4-BE49-F238E27FC236}">
                  <a16:creationId xmlns:a16="http://schemas.microsoft.com/office/drawing/2014/main" id="{3A3ED6F4-4DF6-6280-2826-7B372B42F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86" y="260024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Oval 471">
              <a:extLst>
                <a:ext uri="{FF2B5EF4-FFF2-40B4-BE49-F238E27FC236}">
                  <a16:creationId xmlns:a16="http://schemas.microsoft.com/office/drawing/2014/main" id="{3B4132EF-1C74-E3D1-0E08-26C0EF970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274" y="255897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Oval 472">
              <a:extLst>
                <a:ext uri="{FF2B5EF4-FFF2-40B4-BE49-F238E27FC236}">
                  <a16:creationId xmlns:a16="http://schemas.microsoft.com/office/drawing/2014/main" id="{0ADB8509-BBDD-EF08-BC87-1ADC5C803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61" y="251452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Oval 473">
              <a:extLst>
                <a:ext uri="{FF2B5EF4-FFF2-40B4-BE49-F238E27FC236}">
                  <a16:creationId xmlns:a16="http://schemas.microsoft.com/office/drawing/2014/main" id="{D367B09E-D44E-365A-716D-46F98DF95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49" y="2473248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Oval 474">
              <a:extLst>
                <a:ext uri="{FF2B5EF4-FFF2-40B4-BE49-F238E27FC236}">
                  <a16:creationId xmlns:a16="http://schemas.microsoft.com/office/drawing/2014/main" id="{1B51D8DC-72C2-42E8-0FF3-1DAF66C90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761" y="243197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Oval 475">
              <a:extLst>
                <a:ext uri="{FF2B5EF4-FFF2-40B4-BE49-F238E27FC236}">
                  <a16:creationId xmlns:a16="http://schemas.microsoft.com/office/drawing/2014/main" id="{A3CD0EDF-F5D8-E73A-7ACC-A87D16837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786" y="238911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Oval 476">
              <a:extLst>
                <a:ext uri="{FF2B5EF4-FFF2-40B4-BE49-F238E27FC236}">
                  <a16:creationId xmlns:a16="http://schemas.microsoft.com/office/drawing/2014/main" id="{61A38773-D7EC-21C5-C522-D8708913B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211" y="23462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Oval 477">
              <a:extLst>
                <a:ext uri="{FF2B5EF4-FFF2-40B4-BE49-F238E27FC236}">
                  <a16:creationId xmlns:a16="http://schemas.microsoft.com/office/drawing/2014/main" id="{0A777519-10DC-2885-8D3D-685A15211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061" y="23049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Oval 478">
              <a:extLst>
                <a:ext uri="{FF2B5EF4-FFF2-40B4-BE49-F238E27FC236}">
                  <a16:creationId xmlns:a16="http://schemas.microsoft.com/office/drawing/2014/main" id="{59D235D9-C7F2-3BD8-4629-0CC739491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61" y="226211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Oval 479">
              <a:extLst>
                <a:ext uri="{FF2B5EF4-FFF2-40B4-BE49-F238E27FC236}">
                  <a16:creationId xmlns:a16="http://schemas.microsoft.com/office/drawing/2014/main" id="{369BFDC6-5F0C-F530-3FE9-DE5169EBC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61" y="222083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Oval 480">
              <a:extLst>
                <a:ext uri="{FF2B5EF4-FFF2-40B4-BE49-F238E27FC236}">
                  <a16:creationId xmlns:a16="http://schemas.microsoft.com/office/drawing/2014/main" id="{8D89EFCB-DD5A-C647-1DB5-FF44779C0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524" y="2177973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Oval 481">
              <a:extLst>
                <a:ext uri="{FF2B5EF4-FFF2-40B4-BE49-F238E27FC236}">
                  <a16:creationId xmlns:a16="http://schemas.microsoft.com/office/drawing/2014/main" id="{945880CE-FF79-574A-63BA-07E5DBE6D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61" y="213511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Oval 482">
              <a:extLst>
                <a:ext uri="{FF2B5EF4-FFF2-40B4-BE49-F238E27FC236}">
                  <a16:creationId xmlns:a16="http://schemas.microsoft.com/office/drawing/2014/main" id="{DB72B7FE-5396-0687-18C7-36660AF4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86" y="209383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Oval 483">
              <a:extLst>
                <a:ext uri="{FF2B5EF4-FFF2-40B4-BE49-F238E27FC236}">
                  <a16:creationId xmlns:a16="http://schemas.microsoft.com/office/drawing/2014/main" id="{1E939732-AC0A-7950-5670-9FB4D9EBC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5249" y="20509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Oval 484">
              <a:extLst>
                <a:ext uri="{FF2B5EF4-FFF2-40B4-BE49-F238E27FC236}">
                  <a16:creationId xmlns:a16="http://schemas.microsoft.com/office/drawing/2014/main" id="{DFC0FBB8-1240-A698-4B43-7A703DA34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99" y="200969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486">
              <a:extLst>
                <a:ext uri="{FF2B5EF4-FFF2-40B4-BE49-F238E27FC236}">
                  <a16:creationId xmlns:a16="http://schemas.microsoft.com/office/drawing/2014/main" id="{1D7E9E46-5A1B-BE75-A0EF-3F35F0627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74" y="196683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Oval 487">
              <a:extLst>
                <a:ext uri="{FF2B5EF4-FFF2-40B4-BE49-F238E27FC236}">
                  <a16:creationId xmlns:a16="http://schemas.microsoft.com/office/drawing/2014/main" id="{1B7DFA4C-F469-C3EE-C7ED-5BB71E9EA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24" y="19239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Oval 488">
              <a:extLst>
                <a:ext uri="{FF2B5EF4-FFF2-40B4-BE49-F238E27FC236}">
                  <a16:creationId xmlns:a16="http://schemas.microsoft.com/office/drawing/2014/main" id="{2F53C060-A13B-A329-F782-CAC1CA2C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411" y="18826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Oval 489">
              <a:extLst>
                <a:ext uri="{FF2B5EF4-FFF2-40B4-BE49-F238E27FC236}">
                  <a16:creationId xmlns:a16="http://schemas.microsoft.com/office/drawing/2014/main" id="{346039C3-4318-FD17-EDDC-5B7C13A4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4736" y="184142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Oval 490">
              <a:extLst>
                <a:ext uri="{FF2B5EF4-FFF2-40B4-BE49-F238E27FC236}">
                  <a16:creationId xmlns:a16="http://schemas.microsoft.com/office/drawing/2014/main" id="{D1E53F52-76CB-1F2F-3204-F2A6E5A39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4611" y="179856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491">
              <a:extLst>
                <a:ext uri="{FF2B5EF4-FFF2-40B4-BE49-F238E27FC236}">
                  <a16:creationId xmlns:a16="http://schemas.microsoft.com/office/drawing/2014/main" id="{031047BF-40FE-990D-BE17-9BD70FACF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86" y="175569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Oval 492">
              <a:extLst>
                <a:ext uri="{FF2B5EF4-FFF2-40B4-BE49-F238E27FC236}">
                  <a16:creationId xmlns:a16="http://schemas.microsoft.com/office/drawing/2014/main" id="{8F79ACCB-A9EE-D1A9-2F7C-59C9958A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974" y="171442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Oval 493">
              <a:extLst>
                <a:ext uri="{FF2B5EF4-FFF2-40B4-BE49-F238E27FC236}">
                  <a16:creationId xmlns:a16="http://schemas.microsoft.com/office/drawing/2014/main" id="{C6D429FD-4C74-45FA-157B-14A839C5F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86" y="16715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494">
              <a:extLst>
                <a:ext uri="{FF2B5EF4-FFF2-40B4-BE49-F238E27FC236}">
                  <a16:creationId xmlns:a16="http://schemas.microsoft.com/office/drawing/2014/main" id="{69CC9C0F-C7CC-B07E-2A62-FDD6AC6F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5886" y="163028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Oval 495">
              <a:extLst>
                <a:ext uri="{FF2B5EF4-FFF2-40B4-BE49-F238E27FC236}">
                  <a16:creationId xmlns:a16="http://schemas.microsoft.com/office/drawing/2014/main" id="{AB6C6E59-8175-C396-0E2C-004ADB02C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24" y="15874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Oval 496">
              <a:extLst>
                <a:ext uri="{FF2B5EF4-FFF2-40B4-BE49-F238E27FC236}">
                  <a16:creationId xmlns:a16="http://schemas.microsoft.com/office/drawing/2014/main" id="{2AA9A92F-BDB2-A75A-3B59-A0E496B9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61" y="154456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Oval 497">
              <a:extLst>
                <a:ext uri="{FF2B5EF4-FFF2-40B4-BE49-F238E27FC236}">
                  <a16:creationId xmlns:a16="http://schemas.microsoft.com/office/drawing/2014/main" id="{CE95733B-C86F-49E4-7F5E-B5F532976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836" y="15032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Oval 498">
              <a:extLst>
                <a:ext uri="{FF2B5EF4-FFF2-40B4-BE49-F238E27FC236}">
                  <a16:creationId xmlns:a16="http://schemas.microsoft.com/office/drawing/2014/main" id="{25D0DE87-2A31-5A86-28EF-236AA456D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24" y="146201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Oval 499">
              <a:extLst>
                <a:ext uri="{FF2B5EF4-FFF2-40B4-BE49-F238E27FC236}">
                  <a16:creationId xmlns:a16="http://schemas.microsoft.com/office/drawing/2014/main" id="{2C8CD7CA-3D3F-C4DF-639A-804AE55D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36" y="141756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Oval 500">
              <a:extLst>
                <a:ext uri="{FF2B5EF4-FFF2-40B4-BE49-F238E27FC236}">
                  <a16:creationId xmlns:a16="http://schemas.microsoft.com/office/drawing/2014/main" id="{0D94CAE5-DA5A-A155-BB88-C279B2919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24" y="137628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Oval 501">
              <a:extLst>
                <a:ext uri="{FF2B5EF4-FFF2-40B4-BE49-F238E27FC236}">
                  <a16:creationId xmlns:a16="http://schemas.microsoft.com/office/drawing/2014/main" id="{524F321F-4C31-E2EE-9857-1F9E4841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36" y="133501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Oval 502">
              <a:extLst>
                <a:ext uri="{FF2B5EF4-FFF2-40B4-BE49-F238E27FC236}">
                  <a16:creationId xmlns:a16="http://schemas.microsoft.com/office/drawing/2014/main" id="{FDEE5BE2-1F40-EBF8-637D-6706CA911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6511" y="1292148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Oval 503">
              <a:extLst>
                <a:ext uri="{FF2B5EF4-FFF2-40B4-BE49-F238E27FC236}">
                  <a16:creationId xmlns:a16="http://schemas.microsoft.com/office/drawing/2014/main" id="{61DB7E2A-A286-455D-6F17-4AD825DAF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86" y="125087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Oval 504">
              <a:extLst>
                <a:ext uri="{FF2B5EF4-FFF2-40B4-BE49-F238E27FC236}">
                  <a16:creationId xmlns:a16="http://schemas.microsoft.com/office/drawing/2014/main" id="{11B857BF-D3BF-B696-6BDF-BAA89144B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2361" y="120642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505">
              <a:extLst>
                <a:ext uri="{FF2B5EF4-FFF2-40B4-BE49-F238E27FC236}">
                  <a16:creationId xmlns:a16="http://schemas.microsoft.com/office/drawing/2014/main" id="{6D57C9EC-385D-7E73-1239-1DCD4606C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986" y="11651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Oval 506">
              <a:extLst>
                <a:ext uri="{FF2B5EF4-FFF2-40B4-BE49-F238E27FC236}">
                  <a16:creationId xmlns:a16="http://schemas.microsoft.com/office/drawing/2014/main" id="{17B11C42-594F-705B-368D-D0C695E04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911" y="1123873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Oval 507">
              <a:extLst>
                <a:ext uri="{FF2B5EF4-FFF2-40B4-BE49-F238E27FC236}">
                  <a16:creationId xmlns:a16="http://schemas.microsoft.com/office/drawing/2014/main" id="{1A4503E4-3967-0A78-D73B-D7533D42A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636" y="108101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Oval 508">
              <a:extLst>
                <a:ext uri="{FF2B5EF4-FFF2-40B4-BE49-F238E27FC236}">
                  <a16:creationId xmlns:a16="http://schemas.microsoft.com/office/drawing/2014/main" id="{AEA8B2F5-E645-FB85-8957-9CAF5FD96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049" y="1038148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Oval 509">
              <a:extLst>
                <a:ext uri="{FF2B5EF4-FFF2-40B4-BE49-F238E27FC236}">
                  <a16:creationId xmlns:a16="http://schemas.microsoft.com/office/drawing/2014/main" id="{332BE7C4-8479-388D-AD6B-6DFAF8E96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49" y="996873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510">
              <a:extLst>
                <a:ext uri="{FF2B5EF4-FFF2-40B4-BE49-F238E27FC236}">
                  <a16:creationId xmlns:a16="http://schemas.microsoft.com/office/drawing/2014/main" id="{A239ED58-D662-733B-BCF1-3857D0C17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99" y="95401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Oval 511">
              <a:extLst>
                <a:ext uri="{FF2B5EF4-FFF2-40B4-BE49-F238E27FC236}">
                  <a16:creationId xmlns:a16="http://schemas.microsoft.com/office/drawing/2014/main" id="{5730BF4C-C19D-2470-FE7E-116F75EAB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1111" y="91273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Oval 512">
              <a:extLst>
                <a:ext uri="{FF2B5EF4-FFF2-40B4-BE49-F238E27FC236}">
                  <a16:creationId xmlns:a16="http://schemas.microsoft.com/office/drawing/2014/main" id="{B4BA80CB-808D-D871-D553-28C229942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336" y="869873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Oval 513">
              <a:extLst>
                <a:ext uri="{FF2B5EF4-FFF2-40B4-BE49-F238E27FC236}">
                  <a16:creationId xmlns:a16="http://schemas.microsoft.com/office/drawing/2014/main" id="{EF9D2D38-94DB-A185-5811-139BC2D34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74" y="82701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514">
              <a:extLst>
                <a:ext uri="{FF2B5EF4-FFF2-40B4-BE49-F238E27FC236}">
                  <a16:creationId xmlns:a16="http://schemas.microsoft.com/office/drawing/2014/main" id="{2A792704-A8DF-7DAE-894C-02EA75870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774" y="811135"/>
              <a:ext cx="1992313" cy="0"/>
            </a:xfrm>
            <a:prstGeom prst="line">
              <a:avLst/>
            </a:prstGeom>
            <a:solidFill>
              <a:srgbClr val="00B050"/>
            </a:solidFill>
            <a:ln w="4763">
              <a:solidFill>
                <a:schemeClr val="tx1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515">
              <a:extLst>
                <a:ext uri="{FF2B5EF4-FFF2-40B4-BE49-F238E27FC236}">
                  <a16:creationId xmlns:a16="http://schemas.microsoft.com/office/drawing/2014/main" id="{812428D5-9C10-BB0D-E32A-12088517E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4086" y="811135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529">
              <a:extLst>
                <a:ext uri="{FF2B5EF4-FFF2-40B4-BE49-F238E27FC236}">
                  <a16:creationId xmlns:a16="http://schemas.microsoft.com/office/drawing/2014/main" id="{3C894870-413F-2DC0-AB85-C2908F5DC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1774" y="5662535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534">
              <a:extLst>
                <a:ext uri="{FF2B5EF4-FFF2-40B4-BE49-F238E27FC236}">
                  <a16:creationId xmlns:a16="http://schemas.microsoft.com/office/drawing/2014/main" id="{94E47441-D01D-DB38-9AAB-141795B14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261" y="566253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535">
              <a:extLst>
                <a:ext uri="{FF2B5EF4-FFF2-40B4-BE49-F238E27FC236}">
                  <a16:creationId xmlns:a16="http://schemas.microsoft.com/office/drawing/2014/main" id="{31E8B136-F722-3321-A624-C128AF4DA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6286" y="566253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536">
              <a:extLst>
                <a:ext uri="{FF2B5EF4-FFF2-40B4-BE49-F238E27FC236}">
                  <a16:creationId xmlns:a16="http://schemas.microsoft.com/office/drawing/2014/main" id="{B4538355-386C-01C2-EBD0-CF0879B74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8724" y="566253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537">
              <a:extLst>
                <a:ext uri="{FF2B5EF4-FFF2-40B4-BE49-F238E27FC236}">
                  <a16:creationId xmlns:a16="http://schemas.microsoft.com/office/drawing/2014/main" id="{84850925-C4E9-2465-F221-6FB452815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9574" y="5662535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545">
              <a:extLst>
                <a:ext uri="{FF2B5EF4-FFF2-40B4-BE49-F238E27FC236}">
                  <a16:creationId xmlns:a16="http://schemas.microsoft.com/office/drawing/2014/main" id="{6AD6517F-AA2A-59EE-49FD-D10781A8F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954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4" name="Rectangle 546">
              <a:extLst>
                <a:ext uri="{FF2B5EF4-FFF2-40B4-BE49-F238E27FC236}">
                  <a16:creationId xmlns:a16="http://schemas.microsoft.com/office/drawing/2014/main" id="{DC0CA3ED-C137-B2F2-073E-3C1DE9721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391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5" name="Rectangle 547">
              <a:extLst>
                <a:ext uri="{FF2B5EF4-FFF2-40B4-BE49-F238E27FC236}">
                  <a16:creationId xmlns:a16="http://schemas.microsoft.com/office/drawing/2014/main" id="{D32F741D-5EAC-A9F3-53FC-403A856D1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98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6" name="Rectangle 548">
              <a:extLst>
                <a:ext uri="{FF2B5EF4-FFF2-40B4-BE49-F238E27FC236}">
                  <a16:creationId xmlns:a16="http://schemas.microsoft.com/office/drawing/2014/main" id="{02DDC2A9-1B20-92D6-CB0C-2692CF4E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335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2" name="Rectangle 568">
              <a:extLst>
                <a:ext uri="{FF2B5EF4-FFF2-40B4-BE49-F238E27FC236}">
                  <a16:creationId xmlns:a16="http://schemas.microsoft.com/office/drawing/2014/main" id="{F8178B46-630A-1DF9-2216-7FA7149A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649" y="5484734"/>
              <a:ext cx="404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569">
              <a:extLst>
                <a:ext uri="{FF2B5EF4-FFF2-40B4-BE49-F238E27FC236}">
                  <a16:creationId xmlns:a16="http://schemas.microsoft.com/office/drawing/2014/main" id="{4E2813A4-0824-441B-492A-0D4E1C6D4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9836" y="5441872"/>
              <a:ext cx="873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570">
              <a:extLst>
                <a:ext uri="{FF2B5EF4-FFF2-40B4-BE49-F238E27FC236}">
                  <a16:creationId xmlns:a16="http://schemas.microsoft.com/office/drawing/2014/main" id="{6DEFA427-E51C-2697-889E-C644E5B62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999" y="5400597"/>
              <a:ext cx="9890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571">
              <a:extLst>
                <a:ext uri="{FF2B5EF4-FFF2-40B4-BE49-F238E27FC236}">
                  <a16:creationId xmlns:a16="http://schemas.microsoft.com/office/drawing/2014/main" id="{CD626B3C-91D4-4DC8-E35C-6DF5F8608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0061" y="5356147"/>
              <a:ext cx="4079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572">
              <a:extLst>
                <a:ext uri="{FF2B5EF4-FFF2-40B4-BE49-F238E27FC236}">
                  <a16:creationId xmlns:a16="http://schemas.microsoft.com/office/drawing/2014/main" id="{CB78385E-F531-49BE-A0F1-ECEC2EBA2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3074" y="5314872"/>
              <a:ext cx="368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573">
              <a:extLst>
                <a:ext uri="{FF2B5EF4-FFF2-40B4-BE49-F238E27FC236}">
                  <a16:creationId xmlns:a16="http://schemas.microsoft.com/office/drawing/2014/main" id="{17227A08-93FA-795B-1E32-1D237BE0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3236" y="5273597"/>
              <a:ext cx="979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574">
              <a:extLst>
                <a:ext uri="{FF2B5EF4-FFF2-40B4-BE49-F238E27FC236}">
                  <a16:creationId xmlns:a16="http://schemas.microsoft.com/office/drawing/2014/main" id="{BC4A0BA7-4FA1-7F3B-2A26-27B0144F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6886" y="5230734"/>
              <a:ext cx="412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575">
              <a:extLst>
                <a:ext uri="{FF2B5EF4-FFF2-40B4-BE49-F238E27FC236}">
                  <a16:creationId xmlns:a16="http://schemas.microsoft.com/office/drawing/2014/main" id="{04B2DE71-F6EB-A221-FBC5-07D62799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4761" y="5189459"/>
              <a:ext cx="8334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576">
              <a:extLst>
                <a:ext uri="{FF2B5EF4-FFF2-40B4-BE49-F238E27FC236}">
                  <a16:creationId xmlns:a16="http://schemas.microsoft.com/office/drawing/2014/main" id="{FCDAF019-2E51-83D8-295A-D00B9FDB0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24" y="5146597"/>
              <a:ext cx="966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577">
              <a:extLst>
                <a:ext uri="{FF2B5EF4-FFF2-40B4-BE49-F238E27FC236}">
                  <a16:creationId xmlns:a16="http://schemas.microsoft.com/office/drawing/2014/main" id="{D7ABEF82-6D66-0D8A-0AFA-64311362F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99" y="5103734"/>
              <a:ext cx="4159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578">
              <a:extLst>
                <a:ext uri="{FF2B5EF4-FFF2-40B4-BE49-F238E27FC236}">
                  <a16:creationId xmlns:a16="http://schemas.microsoft.com/office/drawing/2014/main" id="{CF1B0349-347E-2D5D-6F74-2694EFBA1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9049" y="5062459"/>
              <a:ext cx="815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579">
              <a:extLst>
                <a:ext uri="{FF2B5EF4-FFF2-40B4-BE49-F238E27FC236}">
                  <a16:creationId xmlns:a16="http://schemas.microsoft.com/office/drawing/2014/main" id="{FA255153-987E-C8B8-90C5-CAA668AE1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74" y="5021184"/>
              <a:ext cx="9667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580">
              <a:extLst>
                <a:ext uri="{FF2B5EF4-FFF2-40B4-BE49-F238E27FC236}">
                  <a16:creationId xmlns:a16="http://schemas.microsoft.com/office/drawing/2014/main" id="{624C92E1-2069-ADBE-01E4-9407EC898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711" y="4976734"/>
              <a:ext cx="4175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581">
              <a:extLst>
                <a:ext uri="{FF2B5EF4-FFF2-40B4-BE49-F238E27FC236}">
                  <a16:creationId xmlns:a16="http://schemas.microsoft.com/office/drawing/2014/main" id="{411550E7-D634-234E-499D-FF0187CE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486" y="4935459"/>
              <a:ext cx="361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582">
              <a:extLst>
                <a:ext uri="{FF2B5EF4-FFF2-40B4-BE49-F238E27FC236}">
                  <a16:creationId xmlns:a16="http://schemas.microsoft.com/office/drawing/2014/main" id="{761BD367-04FD-55B8-F70C-178571075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74" y="4894184"/>
              <a:ext cx="466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583">
              <a:extLst>
                <a:ext uri="{FF2B5EF4-FFF2-40B4-BE49-F238E27FC236}">
                  <a16:creationId xmlns:a16="http://schemas.microsoft.com/office/drawing/2014/main" id="{27FC342D-B0A5-E83F-4F54-0405C040D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711" y="4851322"/>
              <a:ext cx="4635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584">
              <a:extLst>
                <a:ext uri="{FF2B5EF4-FFF2-40B4-BE49-F238E27FC236}">
                  <a16:creationId xmlns:a16="http://schemas.microsoft.com/office/drawing/2014/main" id="{917F8101-0227-2A27-37B8-1AAC7A46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4186" y="4808459"/>
              <a:ext cx="338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585">
              <a:extLst>
                <a:ext uri="{FF2B5EF4-FFF2-40B4-BE49-F238E27FC236}">
                  <a16:creationId xmlns:a16="http://schemas.microsoft.com/office/drawing/2014/main" id="{194976C9-F02D-2FF3-C4A7-137A20DD7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24" y="4767184"/>
              <a:ext cx="493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586">
              <a:extLst>
                <a:ext uri="{FF2B5EF4-FFF2-40B4-BE49-F238E27FC236}">
                  <a16:creationId xmlns:a16="http://schemas.microsoft.com/office/drawing/2014/main" id="{F5A2703E-BA74-BB03-90F0-929BC2529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299" y="4724322"/>
              <a:ext cx="534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587">
              <a:extLst>
                <a:ext uri="{FF2B5EF4-FFF2-40B4-BE49-F238E27FC236}">
                  <a16:creationId xmlns:a16="http://schemas.microsoft.com/office/drawing/2014/main" id="{63A9ADF3-ED08-6F8F-8122-29402382D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5086" y="4683047"/>
              <a:ext cx="7477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588">
              <a:extLst>
                <a:ext uri="{FF2B5EF4-FFF2-40B4-BE49-F238E27FC236}">
                  <a16:creationId xmlns:a16="http://schemas.microsoft.com/office/drawing/2014/main" id="{685FAA08-6C58-492C-671B-39EAFF965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61" y="4641772"/>
              <a:ext cx="407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589">
              <a:extLst>
                <a:ext uri="{FF2B5EF4-FFF2-40B4-BE49-F238E27FC236}">
                  <a16:creationId xmlns:a16="http://schemas.microsoft.com/office/drawing/2014/main" id="{FD42FDCB-D2E2-4ED3-AFDB-322E38EA9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74" y="4597322"/>
              <a:ext cx="568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590">
              <a:extLst>
                <a:ext uri="{FF2B5EF4-FFF2-40B4-BE49-F238E27FC236}">
                  <a16:creationId xmlns:a16="http://schemas.microsoft.com/office/drawing/2014/main" id="{FF5AC3AE-4222-7ED5-B28B-C216661D7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374" y="4556047"/>
              <a:ext cx="1409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591">
              <a:extLst>
                <a:ext uri="{FF2B5EF4-FFF2-40B4-BE49-F238E27FC236}">
                  <a16:creationId xmlns:a16="http://schemas.microsoft.com/office/drawing/2014/main" id="{53159115-1C82-454D-58A3-09A64AFE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461" y="4514772"/>
              <a:ext cx="147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592">
              <a:extLst>
                <a:ext uri="{FF2B5EF4-FFF2-40B4-BE49-F238E27FC236}">
                  <a16:creationId xmlns:a16="http://schemas.microsoft.com/office/drawing/2014/main" id="{03FF39F2-EDDB-190C-526E-7252EFE0A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649" y="4471909"/>
              <a:ext cx="5873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593">
              <a:extLst>
                <a:ext uri="{FF2B5EF4-FFF2-40B4-BE49-F238E27FC236}">
                  <a16:creationId xmlns:a16="http://schemas.microsoft.com/office/drawing/2014/main" id="{DAE7CF36-340C-5AD3-3DFC-8081CCAE2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2599" y="4429047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594">
              <a:extLst>
                <a:ext uri="{FF2B5EF4-FFF2-40B4-BE49-F238E27FC236}">
                  <a16:creationId xmlns:a16="http://schemas.microsoft.com/office/drawing/2014/main" id="{660D91DD-3B18-0454-961E-3D3A0AC5C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374" y="4386184"/>
              <a:ext cx="2095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595">
              <a:extLst>
                <a:ext uri="{FF2B5EF4-FFF2-40B4-BE49-F238E27FC236}">
                  <a16:creationId xmlns:a16="http://schemas.microsoft.com/office/drawing/2014/main" id="{7B3930D8-9780-E38A-AA5A-1E2AF574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6411" y="4344909"/>
              <a:ext cx="582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596">
              <a:extLst>
                <a:ext uri="{FF2B5EF4-FFF2-40B4-BE49-F238E27FC236}">
                  <a16:creationId xmlns:a16="http://schemas.microsoft.com/office/drawing/2014/main" id="{93E514F6-09D5-0422-0639-5B3550D5F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6249" y="4303634"/>
              <a:ext cx="3968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597">
              <a:extLst>
                <a:ext uri="{FF2B5EF4-FFF2-40B4-BE49-F238E27FC236}">
                  <a16:creationId xmlns:a16="http://schemas.microsoft.com/office/drawing/2014/main" id="{ED75A565-9C1B-F443-94B4-F02A0E981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61" y="4260772"/>
              <a:ext cx="501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598">
              <a:extLst>
                <a:ext uri="{FF2B5EF4-FFF2-40B4-BE49-F238E27FC236}">
                  <a16:creationId xmlns:a16="http://schemas.microsoft.com/office/drawing/2014/main" id="{EAECABFD-CDEE-411F-8810-8A88F9C3C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724" y="4217909"/>
              <a:ext cx="358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599">
              <a:extLst>
                <a:ext uri="{FF2B5EF4-FFF2-40B4-BE49-F238E27FC236}">
                  <a16:creationId xmlns:a16="http://schemas.microsoft.com/office/drawing/2014/main" id="{4B453D83-1F34-13B4-55A3-FF42A83F1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61" y="4176634"/>
              <a:ext cx="1030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Rectangle 600">
              <a:extLst>
                <a:ext uri="{FF2B5EF4-FFF2-40B4-BE49-F238E27FC236}">
                  <a16:creationId xmlns:a16="http://schemas.microsoft.com/office/drawing/2014/main" id="{DD8CC2EC-930C-4714-300F-82072165A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3061" y="4133772"/>
              <a:ext cx="425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Rectangle 601">
              <a:extLst>
                <a:ext uri="{FF2B5EF4-FFF2-40B4-BE49-F238E27FC236}">
                  <a16:creationId xmlns:a16="http://schemas.microsoft.com/office/drawing/2014/main" id="{68FFC2A1-505C-1781-35EF-D5EE4A05A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5936" y="4092497"/>
              <a:ext cx="250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602">
              <a:extLst>
                <a:ext uri="{FF2B5EF4-FFF2-40B4-BE49-F238E27FC236}">
                  <a16:creationId xmlns:a16="http://schemas.microsoft.com/office/drawing/2014/main" id="{F924AC7B-867B-FFB0-0FB4-EC0B6ACB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1011" y="4049634"/>
              <a:ext cx="392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603">
              <a:extLst>
                <a:ext uri="{FF2B5EF4-FFF2-40B4-BE49-F238E27FC236}">
                  <a16:creationId xmlns:a16="http://schemas.microsoft.com/office/drawing/2014/main" id="{9B43FAC3-3D1D-39C4-669A-717BF0FF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9411" y="4006772"/>
              <a:ext cx="10747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604">
              <a:extLst>
                <a:ext uri="{FF2B5EF4-FFF2-40B4-BE49-F238E27FC236}">
                  <a16:creationId xmlns:a16="http://schemas.microsoft.com/office/drawing/2014/main" id="{DDA5CC41-85CD-5B72-97BC-33B7543F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111" y="3965497"/>
              <a:ext cx="633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605">
              <a:extLst>
                <a:ext uri="{FF2B5EF4-FFF2-40B4-BE49-F238E27FC236}">
                  <a16:creationId xmlns:a16="http://schemas.microsoft.com/office/drawing/2014/main" id="{A8ADA301-6B4E-F899-0359-D0B25E167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536" y="3924222"/>
              <a:ext cx="3825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606">
              <a:extLst>
                <a:ext uri="{FF2B5EF4-FFF2-40B4-BE49-F238E27FC236}">
                  <a16:creationId xmlns:a16="http://schemas.microsoft.com/office/drawing/2014/main" id="{CF587891-A5A3-6BDD-28DC-AE17E83C7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5761" y="3881359"/>
              <a:ext cx="4032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607">
              <a:extLst>
                <a:ext uri="{FF2B5EF4-FFF2-40B4-BE49-F238E27FC236}">
                  <a16:creationId xmlns:a16="http://schemas.microsoft.com/office/drawing/2014/main" id="{8427F685-CF10-5E4B-48B5-76C84B334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486" y="3838497"/>
              <a:ext cx="342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608">
              <a:extLst>
                <a:ext uri="{FF2B5EF4-FFF2-40B4-BE49-F238E27FC236}">
                  <a16:creationId xmlns:a16="http://schemas.microsoft.com/office/drawing/2014/main" id="{B37C5236-610C-0500-E3D4-813E43A2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7936" y="3797222"/>
              <a:ext cx="1284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609">
              <a:extLst>
                <a:ext uri="{FF2B5EF4-FFF2-40B4-BE49-F238E27FC236}">
                  <a16:creationId xmlns:a16="http://schemas.microsoft.com/office/drawing/2014/main" id="{FADA9B06-EF89-EBAB-DAE9-AF269A762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86" y="3754359"/>
              <a:ext cx="4492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610">
              <a:extLst>
                <a:ext uri="{FF2B5EF4-FFF2-40B4-BE49-F238E27FC236}">
                  <a16:creationId xmlns:a16="http://schemas.microsoft.com/office/drawing/2014/main" id="{B926B7AB-EB23-6224-A00D-E1C975A50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49" y="3713084"/>
              <a:ext cx="5857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611">
              <a:extLst>
                <a:ext uri="{FF2B5EF4-FFF2-40B4-BE49-F238E27FC236}">
                  <a16:creationId xmlns:a16="http://schemas.microsoft.com/office/drawing/2014/main" id="{C14301C4-70CE-3310-05F2-73780A1F1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5411" y="3670222"/>
              <a:ext cx="1209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612">
              <a:extLst>
                <a:ext uri="{FF2B5EF4-FFF2-40B4-BE49-F238E27FC236}">
                  <a16:creationId xmlns:a16="http://schemas.microsoft.com/office/drawing/2014/main" id="{27796196-0974-AAEA-1ED0-AC9C6AF28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1474" y="3627359"/>
              <a:ext cx="473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613">
              <a:extLst>
                <a:ext uri="{FF2B5EF4-FFF2-40B4-BE49-F238E27FC236}">
                  <a16:creationId xmlns:a16="http://schemas.microsoft.com/office/drawing/2014/main" id="{44A6E5A2-186F-7A7B-8174-EE7B66D44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0224" y="3586084"/>
              <a:ext cx="582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614">
              <a:extLst>
                <a:ext uri="{FF2B5EF4-FFF2-40B4-BE49-F238E27FC236}">
                  <a16:creationId xmlns:a16="http://schemas.microsoft.com/office/drawing/2014/main" id="{3DB88C02-3CE4-98AE-BBBA-F5B9B046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6886" y="3544809"/>
              <a:ext cx="3714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615">
              <a:extLst>
                <a:ext uri="{FF2B5EF4-FFF2-40B4-BE49-F238E27FC236}">
                  <a16:creationId xmlns:a16="http://schemas.microsoft.com/office/drawing/2014/main" id="{977C737B-E7F0-A9F9-920B-4961036CD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4324" y="3500359"/>
              <a:ext cx="1055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616">
              <a:extLst>
                <a:ext uri="{FF2B5EF4-FFF2-40B4-BE49-F238E27FC236}">
                  <a16:creationId xmlns:a16="http://schemas.microsoft.com/office/drawing/2014/main" id="{C9F0B436-B6B3-A6F6-2DCD-3305FB12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399" y="3459084"/>
              <a:ext cx="5413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617">
              <a:extLst>
                <a:ext uri="{FF2B5EF4-FFF2-40B4-BE49-F238E27FC236}">
                  <a16:creationId xmlns:a16="http://schemas.microsoft.com/office/drawing/2014/main" id="{DD0F11E0-5C6F-C211-6AEF-B03A98D98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999" y="3416222"/>
              <a:ext cx="3698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618">
              <a:extLst>
                <a:ext uri="{FF2B5EF4-FFF2-40B4-BE49-F238E27FC236}">
                  <a16:creationId xmlns:a16="http://schemas.microsoft.com/office/drawing/2014/main" id="{E8F8C417-CCEF-0782-2BD6-9300A91F8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2261" y="3374947"/>
              <a:ext cx="1141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619">
              <a:extLst>
                <a:ext uri="{FF2B5EF4-FFF2-40B4-BE49-F238E27FC236}">
                  <a16:creationId xmlns:a16="http://schemas.microsoft.com/office/drawing/2014/main" id="{9786E835-BCC6-2DC6-F226-1263FB570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574" y="3333672"/>
              <a:ext cx="5683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620">
              <a:extLst>
                <a:ext uri="{FF2B5EF4-FFF2-40B4-BE49-F238E27FC236}">
                  <a16:creationId xmlns:a16="http://schemas.microsoft.com/office/drawing/2014/main" id="{27B70362-784C-CD6C-2980-0D2E1C4E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99" y="3289222"/>
              <a:ext cx="9779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621">
              <a:extLst>
                <a:ext uri="{FF2B5EF4-FFF2-40B4-BE49-F238E27FC236}">
                  <a16:creationId xmlns:a16="http://schemas.microsoft.com/office/drawing/2014/main" id="{6A9B03C5-1907-9C32-CCA9-0E8EF7B77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74" y="3247947"/>
              <a:ext cx="550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622">
              <a:extLst>
                <a:ext uri="{FF2B5EF4-FFF2-40B4-BE49-F238E27FC236}">
                  <a16:creationId xmlns:a16="http://schemas.microsoft.com/office/drawing/2014/main" id="{8737EABE-9932-9DF7-CFBC-A144858B2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1336" y="3206672"/>
              <a:ext cx="790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623">
              <a:extLst>
                <a:ext uri="{FF2B5EF4-FFF2-40B4-BE49-F238E27FC236}">
                  <a16:creationId xmlns:a16="http://schemas.microsoft.com/office/drawing/2014/main" id="{63D9FBE2-C0D7-8E28-C837-6DFF085A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1174" y="3163809"/>
              <a:ext cx="758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624">
              <a:extLst>
                <a:ext uri="{FF2B5EF4-FFF2-40B4-BE49-F238E27FC236}">
                  <a16:creationId xmlns:a16="http://schemas.microsoft.com/office/drawing/2014/main" id="{E6030AD8-296D-7088-EFDF-BC9439410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2899" y="3120947"/>
              <a:ext cx="506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625">
              <a:extLst>
                <a:ext uri="{FF2B5EF4-FFF2-40B4-BE49-F238E27FC236}">
                  <a16:creationId xmlns:a16="http://schemas.microsoft.com/office/drawing/2014/main" id="{A62D4641-FF10-922C-BACF-B7FE41F7C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24" y="3079672"/>
              <a:ext cx="817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626">
              <a:extLst>
                <a:ext uri="{FF2B5EF4-FFF2-40B4-BE49-F238E27FC236}">
                  <a16:creationId xmlns:a16="http://schemas.microsoft.com/office/drawing/2014/main" id="{0CFE4C98-8EEF-9100-F6C1-55A9FFA02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5936" y="3036809"/>
              <a:ext cx="7413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627">
              <a:extLst>
                <a:ext uri="{FF2B5EF4-FFF2-40B4-BE49-F238E27FC236}">
                  <a16:creationId xmlns:a16="http://schemas.microsoft.com/office/drawing/2014/main" id="{8E8C6849-980A-C229-538B-E873A183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699" y="2995534"/>
              <a:ext cx="4524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628">
              <a:extLst>
                <a:ext uri="{FF2B5EF4-FFF2-40B4-BE49-F238E27FC236}">
                  <a16:creationId xmlns:a16="http://schemas.microsoft.com/office/drawing/2014/main" id="{57D76196-01F2-9194-3774-C340AA72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6099" y="2952672"/>
              <a:ext cx="865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629">
              <a:extLst>
                <a:ext uri="{FF2B5EF4-FFF2-40B4-BE49-F238E27FC236}">
                  <a16:creationId xmlns:a16="http://schemas.microsoft.com/office/drawing/2014/main" id="{0A8FA282-F25D-E004-6457-29566683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661" y="2909809"/>
              <a:ext cx="307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630">
              <a:extLst>
                <a:ext uri="{FF2B5EF4-FFF2-40B4-BE49-F238E27FC236}">
                  <a16:creationId xmlns:a16="http://schemas.microsoft.com/office/drawing/2014/main" id="{EF47C9F6-736D-31FD-CE8B-8D724C107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336" y="2868534"/>
              <a:ext cx="403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631">
              <a:extLst>
                <a:ext uri="{FF2B5EF4-FFF2-40B4-BE49-F238E27FC236}">
                  <a16:creationId xmlns:a16="http://schemas.microsoft.com/office/drawing/2014/main" id="{7B5BBFDD-8B9A-0D45-00E8-A95412CE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74" y="2827259"/>
              <a:ext cx="896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632">
              <a:extLst>
                <a:ext uri="{FF2B5EF4-FFF2-40B4-BE49-F238E27FC236}">
                  <a16:creationId xmlns:a16="http://schemas.microsoft.com/office/drawing/2014/main" id="{BE2B77C5-63BC-202E-ECE6-FDE41C5D5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699" y="2784397"/>
              <a:ext cx="2603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633">
              <a:extLst>
                <a:ext uri="{FF2B5EF4-FFF2-40B4-BE49-F238E27FC236}">
                  <a16:creationId xmlns:a16="http://schemas.microsoft.com/office/drawing/2014/main" id="{11BD915D-B314-E967-7E47-C32D4E8E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0686" y="2741534"/>
              <a:ext cx="392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634">
              <a:extLst>
                <a:ext uri="{FF2B5EF4-FFF2-40B4-BE49-F238E27FC236}">
                  <a16:creationId xmlns:a16="http://schemas.microsoft.com/office/drawing/2014/main" id="{83FC71BE-5C9F-6B21-B79E-C90675456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861" y="2700259"/>
              <a:ext cx="941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635">
              <a:extLst>
                <a:ext uri="{FF2B5EF4-FFF2-40B4-BE49-F238E27FC236}">
                  <a16:creationId xmlns:a16="http://schemas.microsoft.com/office/drawing/2014/main" id="{F6CCA8D7-BD4A-27F9-7D83-AEA2CE118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49" y="2657397"/>
              <a:ext cx="584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636">
              <a:extLst>
                <a:ext uri="{FF2B5EF4-FFF2-40B4-BE49-F238E27FC236}">
                  <a16:creationId xmlns:a16="http://schemas.microsoft.com/office/drawing/2014/main" id="{A0EBA4EF-7F58-3427-E3D5-85CDC8692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3061" y="2616122"/>
              <a:ext cx="4619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637">
              <a:extLst>
                <a:ext uri="{FF2B5EF4-FFF2-40B4-BE49-F238E27FC236}">
                  <a16:creationId xmlns:a16="http://schemas.microsoft.com/office/drawing/2014/main" id="{4FAE9616-48CF-00CA-143E-897EF198A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449" y="2573259"/>
              <a:ext cx="969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638">
              <a:extLst>
                <a:ext uri="{FF2B5EF4-FFF2-40B4-BE49-F238E27FC236}">
                  <a16:creationId xmlns:a16="http://schemas.microsoft.com/office/drawing/2014/main" id="{818593E2-6725-8FAC-E2E9-3A95437B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74" y="2530397"/>
              <a:ext cx="255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639">
              <a:extLst>
                <a:ext uri="{FF2B5EF4-FFF2-40B4-BE49-F238E27FC236}">
                  <a16:creationId xmlns:a16="http://schemas.microsoft.com/office/drawing/2014/main" id="{E91D4016-453C-1303-F488-8F5438B51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24" y="2489122"/>
              <a:ext cx="306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640">
              <a:extLst>
                <a:ext uri="{FF2B5EF4-FFF2-40B4-BE49-F238E27FC236}">
                  <a16:creationId xmlns:a16="http://schemas.microsoft.com/office/drawing/2014/main" id="{5662D66D-8B0E-42BE-D796-4DBE3929F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5624" y="2446259"/>
              <a:ext cx="865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641">
              <a:extLst>
                <a:ext uri="{FF2B5EF4-FFF2-40B4-BE49-F238E27FC236}">
                  <a16:creationId xmlns:a16="http://schemas.microsoft.com/office/drawing/2014/main" id="{12052D45-75D9-BC97-9B45-E7B486710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2411" y="2404984"/>
              <a:ext cx="539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642">
              <a:extLst>
                <a:ext uri="{FF2B5EF4-FFF2-40B4-BE49-F238E27FC236}">
                  <a16:creationId xmlns:a16="http://schemas.microsoft.com/office/drawing/2014/main" id="{C0CF50F4-C46D-BAB2-194C-A075AD977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49" y="2362122"/>
              <a:ext cx="441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643">
              <a:extLst>
                <a:ext uri="{FF2B5EF4-FFF2-40B4-BE49-F238E27FC236}">
                  <a16:creationId xmlns:a16="http://schemas.microsoft.com/office/drawing/2014/main" id="{40121C77-5A76-2AF9-F3D8-817E27193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799" y="2319259"/>
              <a:ext cx="8461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644">
              <a:extLst>
                <a:ext uri="{FF2B5EF4-FFF2-40B4-BE49-F238E27FC236}">
                  <a16:creationId xmlns:a16="http://schemas.microsoft.com/office/drawing/2014/main" id="{EF064095-84D1-5529-3481-6D236256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4986" y="2277984"/>
              <a:ext cx="236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645">
              <a:extLst>
                <a:ext uri="{FF2B5EF4-FFF2-40B4-BE49-F238E27FC236}">
                  <a16:creationId xmlns:a16="http://schemas.microsoft.com/office/drawing/2014/main" id="{869151FA-3FF7-F72B-1003-CB8B167FA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8936" y="2236709"/>
              <a:ext cx="4445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646">
              <a:extLst>
                <a:ext uri="{FF2B5EF4-FFF2-40B4-BE49-F238E27FC236}">
                  <a16:creationId xmlns:a16="http://schemas.microsoft.com/office/drawing/2014/main" id="{3D1C2695-D304-095B-7CA4-7BB607E93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3249" y="2192259"/>
              <a:ext cx="7874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647">
              <a:extLst>
                <a:ext uri="{FF2B5EF4-FFF2-40B4-BE49-F238E27FC236}">
                  <a16:creationId xmlns:a16="http://schemas.microsoft.com/office/drawing/2014/main" id="{6B2BD8B0-B164-D13F-882E-D50E4B02A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436" y="2150984"/>
              <a:ext cx="190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648">
              <a:extLst>
                <a:ext uri="{FF2B5EF4-FFF2-40B4-BE49-F238E27FC236}">
                  <a16:creationId xmlns:a16="http://schemas.microsoft.com/office/drawing/2014/main" id="{1FA4C4EF-01C7-DD63-0DD6-D8139B19C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6874" y="2109709"/>
              <a:ext cx="446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649">
              <a:extLst>
                <a:ext uri="{FF2B5EF4-FFF2-40B4-BE49-F238E27FC236}">
                  <a16:creationId xmlns:a16="http://schemas.microsoft.com/office/drawing/2014/main" id="{2C9DBC56-50F8-31EC-A2DD-87F003EB1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61" y="2066847"/>
              <a:ext cx="812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650">
              <a:extLst>
                <a:ext uri="{FF2B5EF4-FFF2-40B4-BE49-F238E27FC236}">
                  <a16:creationId xmlns:a16="http://schemas.microsoft.com/office/drawing/2014/main" id="{16FF0682-0B37-7405-B51E-78DE868D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24" y="2025572"/>
              <a:ext cx="2238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651">
              <a:extLst>
                <a:ext uri="{FF2B5EF4-FFF2-40B4-BE49-F238E27FC236}">
                  <a16:creationId xmlns:a16="http://schemas.microsoft.com/office/drawing/2014/main" id="{AE29FA19-8D3D-D2AA-53CD-BF709EB2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3224" y="1982709"/>
              <a:ext cx="419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652">
              <a:extLst>
                <a:ext uri="{FF2B5EF4-FFF2-40B4-BE49-F238E27FC236}">
                  <a16:creationId xmlns:a16="http://schemas.microsoft.com/office/drawing/2014/main" id="{ED6200C3-90B0-24C6-CAB9-E7FABDB94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149" y="1939847"/>
              <a:ext cx="796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653">
              <a:extLst>
                <a:ext uri="{FF2B5EF4-FFF2-40B4-BE49-F238E27FC236}">
                  <a16:creationId xmlns:a16="http://schemas.microsoft.com/office/drawing/2014/main" id="{FF34D926-B3A5-D2CD-3EE3-1BF427314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511" y="1898572"/>
              <a:ext cx="1031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654">
              <a:extLst>
                <a:ext uri="{FF2B5EF4-FFF2-40B4-BE49-F238E27FC236}">
                  <a16:creationId xmlns:a16="http://schemas.microsoft.com/office/drawing/2014/main" id="{4060EBC4-F52B-F0A1-7279-C32538110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386" y="1857297"/>
              <a:ext cx="377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655">
              <a:extLst>
                <a:ext uri="{FF2B5EF4-FFF2-40B4-BE49-F238E27FC236}">
                  <a16:creationId xmlns:a16="http://schemas.microsoft.com/office/drawing/2014/main" id="{77A2758C-08F6-EE93-5661-228E909D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324" y="1812847"/>
              <a:ext cx="781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656">
              <a:extLst>
                <a:ext uri="{FF2B5EF4-FFF2-40B4-BE49-F238E27FC236}">
                  <a16:creationId xmlns:a16="http://schemas.microsoft.com/office/drawing/2014/main" id="{81532F5D-7BE6-A077-F898-C78F651B4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6099" y="1771572"/>
              <a:ext cx="1017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657">
              <a:extLst>
                <a:ext uri="{FF2B5EF4-FFF2-40B4-BE49-F238E27FC236}">
                  <a16:creationId xmlns:a16="http://schemas.microsoft.com/office/drawing/2014/main" id="{D5AF38BF-283C-88E6-9C60-B4172BD3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9099" y="1730297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658">
              <a:extLst>
                <a:ext uri="{FF2B5EF4-FFF2-40B4-BE49-F238E27FC236}">
                  <a16:creationId xmlns:a16="http://schemas.microsoft.com/office/drawing/2014/main" id="{188A9758-6C89-7EC7-56F5-CF39E43C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911" y="1687434"/>
              <a:ext cx="7651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659">
              <a:extLst>
                <a:ext uri="{FF2B5EF4-FFF2-40B4-BE49-F238E27FC236}">
                  <a16:creationId xmlns:a16="http://schemas.microsoft.com/office/drawing/2014/main" id="{D4DEA77B-FC6B-CA86-CCAC-DA9D59D04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61" y="1644572"/>
              <a:ext cx="531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660">
              <a:extLst>
                <a:ext uri="{FF2B5EF4-FFF2-40B4-BE49-F238E27FC236}">
                  <a16:creationId xmlns:a16="http://schemas.microsoft.com/office/drawing/2014/main" id="{CC6D1943-8C8F-57F8-1B6F-4FCE20E9F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999" y="1603297"/>
              <a:ext cx="296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661">
              <a:extLst>
                <a:ext uri="{FF2B5EF4-FFF2-40B4-BE49-F238E27FC236}">
                  <a16:creationId xmlns:a16="http://schemas.microsoft.com/office/drawing/2014/main" id="{8DD69BEE-B740-4966-CF3C-E5AA58992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86" y="1560434"/>
              <a:ext cx="749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662">
              <a:extLst>
                <a:ext uri="{FF2B5EF4-FFF2-40B4-BE49-F238E27FC236}">
                  <a16:creationId xmlns:a16="http://schemas.microsoft.com/office/drawing/2014/main" id="{FFF03F84-C242-6C84-5C24-404F0C0EA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449" y="1519159"/>
              <a:ext cx="969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663">
              <a:extLst>
                <a:ext uri="{FF2B5EF4-FFF2-40B4-BE49-F238E27FC236}">
                  <a16:creationId xmlns:a16="http://schemas.microsoft.com/office/drawing/2014/main" id="{EEA63836-7221-ABF5-5D70-4B2BFF60C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7999" y="1476297"/>
              <a:ext cx="315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664">
              <a:extLst>
                <a:ext uri="{FF2B5EF4-FFF2-40B4-BE49-F238E27FC236}">
                  <a16:creationId xmlns:a16="http://schemas.microsoft.com/office/drawing/2014/main" id="{46A4D477-54AF-54BF-40C7-DE5A8FB1E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674" y="1433434"/>
              <a:ext cx="733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665">
              <a:extLst>
                <a:ext uri="{FF2B5EF4-FFF2-40B4-BE49-F238E27FC236}">
                  <a16:creationId xmlns:a16="http://schemas.microsoft.com/office/drawing/2014/main" id="{ABC4A46B-763D-4AD7-A6C0-8AF0331AE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11" y="1392159"/>
              <a:ext cx="901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666">
              <a:extLst>
                <a:ext uri="{FF2B5EF4-FFF2-40B4-BE49-F238E27FC236}">
                  <a16:creationId xmlns:a16="http://schemas.microsoft.com/office/drawing/2014/main" id="{7AB5D733-8808-693D-5727-9D9C0B95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749" y="1349297"/>
              <a:ext cx="2571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667">
              <a:extLst>
                <a:ext uri="{FF2B5EF4-FFF2-40B4-BE49-F238E27FC236}">
                  <a16:creationId xmlns:a16="http://schemas.microsoft.com/office/drawing/2014/main" id="{AAAB7219-1DED-3B1B-34F2-4CC2F0EDC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261" y="1308022"/>
              <a:ext cx="7191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668">
              <a:extLst>
                <a:ext uri="{FF2B5EF4-FFF2-40B4-BE49-F238E27FC236}">
                  <a16:creationId xmlns:a16="http://schemas.microsoft.com/office/drawing/2014/main" id="{8AE7380D-4F86-F4C7-6EE1-B030FED1A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99" y="1265159"/>
              <a:ext cx="1096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669">
              <a:extLst>
                <a:ext uri="{FF2B5EF4-FFF2-40B4-BE49-F238E27FC236}">
                  <a16:creationId xmlns:a16="http://schemas.microsoft.com/office/drawing/2014/main" id="{C849C183-D80B-FE73-CAAC-145C0275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24" y="1222297"/>
              <a:ext cx="3000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670">
              <a:extLst>
                <a:ext uri="{FF2B5EF4-FFF2-40B4-BE49-F238E27FC236}">
                  <a16:creationId xmlns:a16="http://schemas.microsoft.com/office/drawing/2014/main" id="{FF54748A-59EE-6EDA-E6C2-ECD24CFD8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849" y="1181022"/>
              <a:ext cx="704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671">
              <a:extLst>
                <a:ext uri="{FF2B5EF4-FFF2-40B4-BE49-F238E27FC236}">
                  <a16:creationId xmlns:a16="http://schemas.microsoft.com/office/drawing/2014/main" id="{490E6D32-B35B-9256-74ED-F2B0683C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61" y="1139747"/>
              <a:ext cx="8620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Rectangle 672">
              <a:extLst>
                <a:ext uri="{FF2B5EF4-FFF2-40B4-BE49-F238E27FC236}">
                  <a16:creationId xmlns:a16="http://schemas.microsoft.com/office/drawing/2014/main" id="{AB049661-D4AB-637E-8E95-49CDE77D9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436" y="1096884"/>
              <a:ext cx="677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673">
              <a:extLst>
                <a:ext uri="{FF2B5EF4-FFF2-40B4-BE49-F238E27FC236}">
                  <a16:creationId xmlns:a16="http://schemas.microsoft.com/office/drawing/2014/main" id="{40002A4E-86BD-67F6-B2B4-161FD16C9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4" y="1054022"/>
              <a:ext cx="688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674">
              <a:extLst>
                <a:ext uri="{FF2B5EF4-FFF2-40B4-BE49-F238E27FC236}">
                  <a16:creationId xmlns:a16="http://schemas.microsoft.com/office/drawing/2014/main" id="{F4459B0C-A727-EE34-4782-4AF3A6169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61" y="1012747"/>
              <a:ext cx="892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675">
              <a:extLst>
                <a:ext uri="{FF2B5EF4-FFF2-40B4-BE49-F238E27FC236}">
                  <a16:creationId xmlns:a16="http://schemas.microsoft.com/office/drawing/2014/main" id="{93AEAB97-0D7A-39C6-C68D-F4DAF5B1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949" y="969884"/>
              <a:ext cx="627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676">
              <a:extLst>
                <a:ext uri="{FF2B5EF4-FFF2-40B4-BE49-F238E27FC236}">
                  <a16:creationId xmlns:a16="http://schemas.microsoft.com/office/drawing/2014/main" id="{DB255084-878C-DC09-A302-3B33F0CE5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611" y="928609"/>
              <a:ext cx="6762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677">
              <a:extLst>
                <a:ext uri="{FF2B5EF4-FFF2-40B4-BE49-F238E27FC236}">
                  <a16:creationId xmlns:a16="http://schemas.microsoft.com/office/drawing/2014/main" id="{CE49ABBF-9E36-93C0-624E-3AD70EF98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149" y="885747"/>
              <a:ext cx="869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678">
              <a:extLst>
                <a:ext uri="{FF2B5EF4-FFF2-40B4-BE49-F238E27FC236}">
                  <a16:creationId xmlns:a16="http://schemas.microsoft.com/office/drawing/2014/main" id="{B9818D86-AAAB-48C7-F952-98F92AC3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374" y="842884"/>
              <a:ext cx="642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682">
              <a:extLst>
                <a:ext uri="{FF2B5EF4-FFF2-40B4-BE49-F238E27FC236}">
                  <a16:creationId xmlns:a16="http://schemas.microsoft.com/office/drawing/2014/main" id="{B9ADB8BC-33A2-FFE7-E3CC-2D2B24FC6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5961" y="5472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Oval 683">
              <a:extLst>
                <a:ext uri="{FF2B5EF4-FFF2-40B4-BE49-F238E27FC236}">
                  <a16:creationId xmlns:a16="http://schemas.microsoft.com/office/drawing/2014/main" id="{4581A789-BFD5-E819-0BD0-DA2BE68AD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374" y="54291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Oval 684">
              <a:extLst>
                <a:ext uri="{FF2B5EF4-FFF2-40B4-BE49-F238E27FC236}">
                  <a16:creationId xmlns:a16="http://schemas.microsoft.com/office/drawing/2014/main" id="{2ECC01A8-94F7-F220-456B-9156BC857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799" y="538789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Oval 685">
              <a:extLst>
                <a:ext uri="{FF2B5EF4-FFF2-40B4-BE49-F238E27FC236}">
                  <a16:creationId xmlns:a16="http://schemas.microsoft.com/office/drawing/2014/main" id="{F309E1B0-D557-9406-FA61-B6F558A28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99" y="5345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Oval 686">
              <a:extLst>
                <a:ext uri="{FF2B5EF4-FFF2-40B4-BE49-F238E27FC236}">
                  <a16:creationId xmlns:a16="http://schemas.microsoft.com/office/drawing/2014/main" id="{1CBB5AD4-6F77-7E8A-3DB7-00E11736F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986" y="53021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Oval 687">
              <a:extLst>
                <a:ext uri="{FF2B5EF4-FFF2-40B4-BE49-F238E27FC236}">
                  <a16:creationId xmlns:a16="http://schemas.microsoft.com/office/drawing/2014/main" id="{0F988377-DCD2-BECB-490C-763B4B27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6161" y="5260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Oval 688">
              <a:extLst>
                <a:ext uri="{FF2B5EF4-FFF2-40B4-BE49-F238E27FC236}">
                  <a16:creationId xmlns:a16="http://schemas.microsoft.com/office/drawing/2014/main" id="{D416C318-1F64-CB89-D092-11D4A5844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24" y="52196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Oval 689">
              <a:extLst>
                <a:ext uri="{FF2B5EF4-FFF2-40B4-BE49-F238E27FC236}">
                  <a16:creationId xmlns:a16="http://schemas.microsoft.com/office/drawing/2014/main" id="{704BEDAE-00F7-7D6D-5C64-F7C6015BB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5611" y="51767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690">
              <a:extLst>
                <a:ext uri="{FF2B5EF4-FFF2-40B4-BE49-F238E27FC236}">
                  <a16:creationId xmlns:a16="http://schemas.microsoft.com/office/drawing/2014/main" id="{B56C5819-0CFF-AF1F-F43B-8228D565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1874" y="51338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Oval 691">
              <a:extLst>
                <a:ext uri="{FF2B5EF4-FFF2-40B4-BE49-F238E27FC236}">
                  <a16:creationId xmlns:a16="http://schemas.microsoft.com/office/drawing/2014/main" id="{7D21AA9E-A365-0B26-666F-350C7F648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261" y="5091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Oval 692">
              <a:extLst>
                <a:ext uri="{FF2B5EF4-FFF2-40B4-BE49-F238E27FC236}">
                  <a16:creationId xmlns:a16="http://schemas.microsoft.com/office/drawing/2014/main" id="{CC452EA1-68C2-89B1-173D-38A3F4D5F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436" y="50497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693">
              <a:extLst>
                <a:ext uri="{FF2B5EF4-FFF2-40B4-BE49-F238E27FC236}">
                  <a16:creationId xmlns:a16="http://schemas.microsoft.com/office/drawing/2014/main" id="{F374DEB1-FFE3-1AD5-31CE-3D40EF7A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586" y="50084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Oval 694">
              <a:extLst>
                <a:ext uri="{FF2B5EF4-FFF2-40B4-BE49-F238E27FC236}">
                  <a16:creationId xmlns:a16="http://schemas.microsoft.com/office/drawing/2014/main" id="{E066325B-BE66-7195-F2ED-13FC72708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499" y="49656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Oval 695">
              <a:extLst>
                <a:ext uri="{FF2B5EF4-FFF2-40B4-BE49-F238E27FC236}">
                  <a16:creationId xmlns:a16="http://schemas.microsoft.com/office/drawing/2014/main" id="{194A010A-072E-129D-2898-0B228FCFF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111" y="49227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696">
              <a:extLst>
                <a:ext uri="{FF2B5EF4-FFF2-40B4-BE49-F238E27FC236}">
                  <a16:creationId xmlns:a16="http://schemas.microsoft.com/office/drawing/2014/main" id="{0441D87D-4138-CBE1-00E6-18ACDBA1F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149" y="48814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697">
              <a:extLst>
                <a:ext uri="{FF2B5EF4-FFF2-40B4-BE49-F238E27FC236}">
                  <a16:creationId xmlns:a16="http://schemas.microsoft.com/office/drawing/2014/main" id="{5A1687CA-0C63-3CBC-C0B2-A82C4970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724" y="48386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Oval 698">
              <a:extLst>
                <a:ext uri="{FF2B5EF4-FFF2-40B4-BE49-F238E27FC236}">
                  <a16:creationId xmlns:a16="http://schemas.microsoft.com/office/drawing/2014/main" id="{94040950-F85B-737C-25E5-D6A364A7D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2936" y="47973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Oval 699">
              <a:extLst>
                <a:ext uri="{FF2B5EF4-FFF2-40B4-BE49-F238E27FC236}">
                  <a16:creationId xmlns:a16="http://schemas.microsoft.com/office/drawing/2014/main" id="{EF6261C5-DCE0-6874-9149-1B6275591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911" y="47544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Oval 700">
              <a:extLst>
                <a:ext uri="{FF2B5EF4-FFF2-40B4-BE49-F238E27FC236}">
                  <a16:creationId xmlns:a16="http://schemas.microsoft.com/office/drawing/2014/main" id="{404CE6A0-B87F-50F4-58CA-8EC4F10C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649" y="4711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Oval 701">
              <a:extLst>
                <a:ext uri="{FF2B5EF4-FFF2-40B4-BE49-F238E27FC236}">
                  <a16:creationId xmlns:a16="http://schemas.microsoft.com/office/drawing/2014/main" id="{661C2203-A62C-10A7-7569-950B62A93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9736" y="46703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702">
              <a:extLst>
                <a:ext uri="{FF2B5EF4-FFF2-40B4-BE49-F238E27FC236}">
                  <a16:creationId xmlns:a16="http://schemas.microsoft.com/office/drawing/2014/main" id="{0CE52AD7-084D-3462-B9DE-4C38BC38F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0236" y="462907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Oval 703">
              <a:extLst>
                <a:ext uri="{FF2B5EF4-FFF2-40B4-BE49-F238E27FC236}">
                  <a16:creationId xmlns:a16="http://schemas.microsoft.com/office/drawing/2014/main" id="{EC58E8AC-D2B2-81A3-E58A-9F19AE40F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1524" y="4584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704">
              <a:extLst>
                <a:ext uri="{FF2B5EF4-FFF2-40B4-BE49-F238E27FC236}">
                  <a16:creationId xmlns:a16="http://schemas.microsoft.com/office/drawing/2014/main" id="{3333472D-DC6E-4C7D-C611-F8A746555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749" y="45433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705">
              <a:extLst>
                <a:ext uri="{FF2B5EF4-FFF2-40B4-BE49-F238E27FC236}">
                  <a16:creationId xmlns:a16="http://schemas.microsoft.com/office/drawing/2014/main" id="{3E40FD2A-D906-7E6C-0DAF-0FF075E89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849" y="45020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Oval 706">
              <a:extLst>
                <a:ext uri="{FF2B5EF4-FFF2-40B4-BE49-F238E27FC236}">
                  <a16:creationId xmlns:a16="http://schemas.microsoft.com/office/drawing/2014/main" id="{C92EA49B-B1C8-CD2F-72AC-DF9D9250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7874" y="44592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Oval 707">
              <a:extLst>
                <a:ext uri="{FF2B5EF4-FFF2-40B4-BE49-F238E27FC236}">
                  <a16:creationId xmlns:a16="http://schemas.microsoft.com/office/drawing/2014/main" id="{2DD448E8-21CB-E59D-1B52-D53DC4FF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811" y="44179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Oval 708">
              <a:extLst>
                <a:ext uri="{FF2B5EF4-FFF2-40B4-BE49-F238E27FC236}">
                  <a16:creationId xmlns:a16="http://schemas.microsoft.com/office/drawing/2014/main" id="{591219B9-5D75-F455-59DC-067521E2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9924" y="43750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Oval 709">
              <a:extLst>
                <a:ext uri="{FF2B5EF4-FFF2-40B4-BE49-F238E27FC236}">
                  <a16:creationId xmlns:a16="http://schemas.microsoft.com/office/drawing/2014/main" id="{6BD86118-246E-F387-CC08-65CBDD45D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6286" y="43322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Oval 710">
              <a:extLst>
                <a:ext uri="{FF2B5EF4-FFF2-40B4-BE49-F238E27FC236}">
                  <a16:creationId xmlns:a16="http://schemas.microsoft.com/office/drawing/2014/main" id="{2570B619-FA4D-5C1D-E505-3AA6D89BB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461" y="429093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Oval 711">
              <a:extLst>
                <a:ext uri="{FF2B5EF4-FFF2-40B4-BE49-F238E27FC236}">
                  <a16:creationId xmlns:a16="http://schemas.microsoft.com/office/drawing/2014/main" id="{9336D8AA-9AFF-FB3E-A5A2-906D2711D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449" y="42496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Oval 712">
              <a:extLst>
                <a:ext uri="{FF2B5EF4-FFF2-40B4-BE49-F238E27FC236}">
                  <a16:creationId xmlns:a16="http://schemas.microsoft.com/office/drawing/2014/main" id="{890C61F8-6F7A-1094-24ED-73F849B9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124" y="42052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Oval 713">
              <a:extLst>
                <a:ext uri="{FF2B5EF4-FFF2-40B4-BE49-F238E27FC236}">
                  <a16:creationId xmlns:a16="http://schemas.microsoft.com/office/drawing/2014/main" id="{1197B69A-C95C-2ABD-9D3B-0FD5CA1C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2824" y="416393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Oval 714">
              <a:extLst>
                <a:ext uri="{FF2B5EF4-FFF2-40B4-BE49-F238E27FC236}">
                  <a16:creationId xmlns:a16="http://schemas.microsoft.com/office/drawing/2014/main" id="{6C290397-4CFC-66A6-55B5-A0838B99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211" y="41210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Oval 715">
              <a:extLst>
                <a:ext uri="{FF2B5EF4-FFF2-40B4-BE49-F238E27FC236}">
                  <a16:creationId xmlns:a16="http://schemas.microsoft.com/office/drawing/2014/main" id="{65F39DA4-04B1-C2A3-2985-2A80F9A1F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74" y="407979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Oval 716">
              <a:extLst>
                <a:ext uri="{FF2B5EF4-FFF2-40B4-BE49-F238E27FC236}">
                  <a16:creationId xmlns:a16="http://schemas.microsoft.com/office/drawing/2014/main" id="{40AA55AC-61D9-5595-6384-334579720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111" y="4036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Oval 717">
              <a:extLst>
                <a:ext uri="{FF2B5EF4-FFF2-40B4-BE49-F238E27FC236}">
                  <a16:creationId xmlns:a16="http://schemas.microsoft.com/office/drawing/2014/main" id="{5F813BE9-4B9C-D63F-4D31-856246375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7886" y="39940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Oval 718">
              <a:extLst>
                <a:ext uri="{FF2B5EF4-FFF2-40B4-BE49-F238E27FC236}">
                  <a16:creationId xmlns:a16="http://schemas.microsoft.com/office/drawing/2014/main" id="{E3B28930-9A5C-C06E-A9FC-4FCEB3CE1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24" y="39527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Oval 719">
              <a:extLst>
                <a:ext uri="{FF2B5EF4-FFF2-40B4-BE49-F238E27FC236}">
                  <a16:creationId xmlns:a16="http://schemas.microsoft.com/office/drawing/2014/main" id="{66C2C081-A916-8BB7-886E-76911E357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7699" y="39115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Oval 720">
              <a:extLst>
                <a:ext uri="{FF2B5EF4-FFF2-40B4-BE49-F238E27FC236}">
                  <a16:creationId xmlns:a16="http://schemas.microsoft.com/office/drawing/2014/main" id="{3896AF4B-5793-562B-BA75-5B99D3AC0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449" y="38686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Oval 721">
              <a:extLst>
                <a:ext uri="{FF2B5EF4-FFF2-40B4-BE49-F238E27FC236}">
                  <a16:creationId xmlns:a16="http://schemas.microsoft.com/office/drawing/2014/main" id="{DB9DE82B-0778-66DC-E36E-C2455651F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24" y="38257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Oval 722">
              <a:extLst>
                <a:ext uri="{FF2B5EF4-FFF2-40B4-BE49-F238E27FC236}">
                  <a16:creationId xmlns:a16="http://schemas.microsoft.com/office/drawing/2014/main" id="{E2C1DB8B-4563-67F0-5F33-64BF2ADD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199" y="3784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Oval 723">
              <a:extLst>
                <a:ext uri="{FF2B5EF4-FFF2-40B4-BE49-F238E27FC236}">
                  <a16:creationId xmlns:a16="http://schemas.microsoft.com/office/drawing/2014/main" id="{BC1448DB-E072-515A-EEA4-6DF7C8EC2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9436" y="37416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Oval 724">
              <a:extLst>
                <a:ext uri="{FF2B5EF4-FFF2-40B4-BE49-F238E27FC236}">
                  <a16:creationId xmlns:a16="http://schemas.microsoft.com/office/drawing/2014/main" id="{066E7334-742C-6A69-338E-D093BA9E5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936" y="37003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Oval 725">
              <a:extLst>
                <a:ext uri="{FF2B5EF4-FFF2-40B4-BE49-F238E27FC236}">
                  <a16:creationId xmlns:a16="http://schemas.microsoft.com/office/drawing/2014/main" id="{CE31BAFE-D37F-48B5-E566-399792FCD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049" y="3657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Oval 726">
              <a:extLst>
                <a:ext uri="{FF2B5EF4-FFF2-40B4-BE49-F238E27FC236}">
                  <a16:creationId xmlns:a16="http://schemas.microsoft.com/office/drawing/2014/main" id="{4965A4A4-DADF-3742-0A53-D0D1D0027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61" y="36146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Oval 727">
              <a:extLst>
                <a:ext uri="{FF2B5EF4-FFF2-40B4-BE49-F238E27FC236}">
                  <a16:creationId xmlns:a16="http://schemas.microsoft.com/office/drawing/2014/main" id="{9E6D77AB-AFCF-DB12-0E25-C881E92C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761" y="35733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Oval 728">
              <a:extLst>
                <a:ext uri="{FF2B5EF4-FFF2-40B4-BE49-F238E27FC236}">
                  <a16:creationId xmlns:a16="http://schemas.microsoft.com/office/drawing/2014/main" id="{9DD7E040-7E3E-7589-87ED-0ABEE6F5E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9761" y="35321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Oval 729">
              <a:extLst>
                <a:ext uri="{FF2B5EF4-FFF2-40B4-BE49-F238E27FC236}">
                  <a16:creationId xmlns:a16="http://schemas.microsoft.com/office/drawing/2014/main" id="{E4B8418B-B76C-86B4-521C-D7286E7CB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586" y="348924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Oval 730">
              <a:extLst>
                <a:ext uri="{FF2B5EF4-FFF2-40B4-BE49-F238E27FC236}">
                  <a16:creationId xmlns:a16="http://schemas.microsoft.com/office/drawing/2014/main" id="{777B3F7F-E581-D885-EA63-EBA143B9D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124" y="34463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Oval 731">
              <a:extLst>
                <a:ext uri="{FF2B5EF4-FFF2-40B4-BE49-F238E27FC236}">
                  <a16:creationId xmlns:a16="http://schemas.microsoft.com/office/drawing/2014/main" id="{9DD2526E-F920-9974-E0A8-DC381AF58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24" y="34051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Oval 732">
              <a:extLst>
                <a:ext uri="{FF2B5EF4-FFF2-40B4-BE49-F238E27FC236}">
                  <a16:creationId xmlns:a16="http://schemas.microsoft.com/office/drawing/2014/main" id="{3190FC70-186E-DB72-6120-DAA7DED5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099" y="33622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Oval 733">
              <a:extLst>
                <a:ext uri="{FF2B5EF4-FFF2-40B4-BE49-F238E27FC236}">
                  <a16:creationId xmlns:a16="http://schemas.microsoft.com/office/drawing/2014/main" id="{477BB9F0-5776-086C-617E-2B05165A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649" y="33209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Oval 734">
              <a:extLst>
                <a:ext uri="{FF2B5EF4-FFF2-40B4-BE49-F238E27FC236}">
                  <a16:creationId xmlns:a16="http://schemas.microsoft.com/office/drawing/2014/main" id="{12F245AA-90C9-9AC0-4785-FBFD37747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86" y="32781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Oval 735">
              <a:extLst>
                <a:ext uri="{FF2B5EF4-FFF2-40B4-BE49-F238E27FC236}">
                  <a16:creationId xmlns:a16="http://schemas.microsoft.com/office/drawing/2014/main" id="{5F10E984-DC4C-FC16-DF07-AA49CD8F1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511" y="32352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Oval 736">
              <a:extLst>
                <a:ext uri="{FF2B5EF4-FFF2-40B4-BE49-F238E27FC236}">
                  <a16:creationId xmlns:a16="http://schemas.microsoft.com/office/drawing/2014/main" id="{C1C469BC-251C-6E17-D2D9-FB5AEBD94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724" y="31939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Oval 737">
              <a:extLst>
                <a:ext uri="{FF2B5EF4-FFF2-40B4-BE49-F238E27FC236}">
                  <a16:creationId xmlns:a16="http://schemas.microsoft.com/office/drawing/2014/main" id="{B52FF7D8-2517-8856-C586-2F31152EB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4861" y="31511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Oval 738">
              <a:extLst>
                <a:ext uri="{FF2B5EF4-FFF2-40B4-BE49-F238E27FC236}">
                  <a16:creationId xmlns:a16="http://schemas.microsoft.com/office/drawing/2014/main" id="{955C4717-8FEB-B4BA-2F49-55D882C6F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0224" y="31098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Oval 739">
              <a:extLst>
                <a:ext uri="{FF2B5EF4-FFF2-40B4-BE49-F238E27FC236}">
                  <a16:creationId xmlns:a16="http://schemas.microsoft.com/office/drawing/2014/main" id="{B9DC029B-0488-9D37-9D26-C59699AB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074" y="30669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Oval 740">
              <a:extLst>
                <a:ext uri="{FF2B5EF4-FFF2-40B4-BE49-F238E27FC236}">
                  <a16:creationId xmlns:a16="http://schemas.microsoft.com/office/drawing/2014/main" id="{DAB7CB29-17BE-A6FD-1C43-799951C66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6" y="30241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Oval 741">
              <a:extLst>
                <a:ext uri="{FF2B5EF4-FFF2-40B4-BE49-F238E27FC236}">
                  <a16:creationId xmlns:a16="http://schemas.microsoft.com/office/drawing/2014/main" id="{06EFA072-12EF-9435-7A23-776A2CF5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4036" y="29828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Oval 742">
              <a:extLst>
                <a:ext uri="{FF2B5EF4-FFF2-40B4-BE49-F238E27FC236}">
                  <a16:creationId xmlns:a16="http://schemas.microsoft.com/office/drawing/2014/main" id="{B354D892-C351-4A79-9B4D-41BC6E2F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6774" y="29415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743">
              <a:extLst>
                <a:ext uri="{FF2B5EF4-FFF2-40B4-BE49-F238E27FC236}">
                  <a16:creationId xmlns:a16="http://schemas.microsoft.com/office/drawing/2014/main" id="{F453DDF6-6E13-AAED-15FF-D52910DE4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674" y="28971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Oval 744">
              <a:extLst>
                <a:ext uri="{FF2B5EF4-FFF2-40B4-BE49-F238E27FC236}">
                  <a16:creationId xmlns:a16="http://schemas.microsoft.com/office/drawing/2014/main" id="{2DDF1802-ACCE-4BDE-3F98-3045FF5C5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861" y="285583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Oval 745">
              <a:extLst>
                <a:ext uri="{FF2B5EF4-FFF2-40B4-BE49-F238E27FC236}">
                  <a16:creationId xmlns:a16="http://schemas.microsoft.com/office/drawing/2014/main" id="{D08AD70E-AFB5-1C70-C22F-CD80F597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6299" y="2814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Oval 746">
              <a:extLst>
                <a:ext uri="{FF2B5EF4-FFF2-40B4-BE49-F238E27FC236}">
                  <a16:creationId xmlns:a16="http://schemas.microsoft.com/office/drawing/2014/main" id="{3F3A8925-18EF-9E0B-863B-5DB5B6C5C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486" y="277169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Oval 747">
              <a:extLst>
                <a:ext uri="{FF2B5EF4-FFF2-40B4-BE49-F238E27FC236}">
                  <a16:creationId xmlns:a16="http://schemas.microsoft.com/office/drawing/2014/main" id="{A1426298-B819-CF43-F99E-818C27DDA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74" y="27288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Oval 748">
              <a:extLst>
                <a:ext uri="{FF2B5EF4-FFF2-40B4-BE49-F238E27FC236}">
                  <a16:creationId xmlns:a16="http://schemas.microsoft.com/office/drawing/2014/main" id="{B6C917B6-0F9A-5C4A-2A99-D5F97703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24" y="2687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Oval 749">
              <a:extLst>
                <a:ext uri="{FF2B5EF4-FFF2-40B4-BE49-F238E27FC236}">
                  <a16:creationId xmlns:a16="http://schemas.microsoft.com/office/drawing/2014/main" id="{D93092A4-19EB-601A-3EDD-C3E0BBE6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0686" y="26446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Oval 750">
              <a:extLst>
                <a:ext uri="{FF2B5EF4-FFF2-40B4-BE49-F238E27FC236}">
                  <a16:creationId xmlns:a16="http://schemas.microsoft.com/office/drawing/2014/main" id="{0B4E747F-D368-7C14-C128-583CCC97A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61" y="26034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Oval 751">
              <a:extLst>
                <a:ext uri="{FF2B5EF4-FFF2-40B4-BE49-F238E27FC236}">
                  <a16:creationId xmlns:a16="http://schemas.microsoft.com/office/drawing/2014/main" id="{85581923-539B-C665-BE75-0BF566BDC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8999" y="25621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Oval 752">
              <a:extLst>
                <a:ext uri="{FF2B5EF4-FFF2-40B4-BE49-F238E27FC236}">
                  <a16:creationId xmlns:a16="http://schemas.microsoft.com/office/drawing/2014/main" id="{177699C4-00CF-6F62-91D2-430AFA93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311" y="25176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Oval 753">
              <a:extLst>
                <a:ext uri="{FF2B5EF4-FFF2-40B4-BE49-F238E27FC236}">
                  <a16:creationId xmlns:a16="http://schemas.microsoft.com/office/drawing/2014/main" id="{14CBAC4C-2AF6-DA84-7218-EFFD6306A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311" y="24764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Oval 754">
              <a:extLst>
                <a:ext uri="{FF2B5EF4-FFF2-40B4-BE49-F238E27FC236}">
                  <a16:creationId xmlns:a16="http://schemas.microsoft.com/office/drawing/2014/main" id="{4FD0F6A3-616E-B658-8BB3-4AB7A7E5C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549" y="24351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Oval 755">
              <a:extLst>
                <a:ext uri="{FF2B5EF4-FFF2-40B4-BE49-F238E27FC236}">
                  <a16:creationId xmlns:a16="http://schemas.microsoft.com/office/drawing/2014/main" id="{6E12B5C3-F018-CD9D-1FA4-AA524C681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3861" y="23922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Oval 756">
              <a:extLst>
                <a:ext uri="{FF2B5EF4-FFF2-40B4-BE49-F238E27FC236}">
                  <a16:creationId xmlns:a16="http://schemas.microsoft.com/office/drawing/2014/main" id="{4C53F3A6-04F7-D1B4-799E-0D5F9E829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86" y="23494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Oval 757">
              <a:extLst>
                <a:ext uri="{FF2B5EF4-FFF2-40B4-BE49-F238E27FC236}">
                  <a16:creationId xmlns:a16="http://schemas.microsoft.com/office/drawing/2014/main" id="{162E0717-3262-B883-98DC-E31809F7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3436" y="23081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Oval 758">
              <a:extLst>
                <a:ext uri="{FF2B5EF4-FFF2-40B4-BE49-F238E27FC236}">
                  <a16:creationId xmlns:a16="http://schemas.microsoft.com/office/drawing/2014/main" id="{E4FE3733-9B66-37F5-4FB3-79237084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724" y="22652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Oval 759">
              <a:extLst>
                <a:ext uri="{FF2B5EF4-FFF2-40B4-BE49-F238E27FC236}">
                  <a16:creationId xmlns:a16="http://schemas.microsoft.com/office/drawing/2014/main" id="{020A064C-CB9A-F7DC-D35B-1C00D0053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699" y="22240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Oval 760">
              <a:extLst>
                <a:ext uri="{FF2B5EF4-FFF2-40B4-BE49-F238E27FC236}">
                  <a16:creationId xmlns:a16="http://schemas.microsoft.com/office/drawing/2014/main" id="{D12039D8-83A6-8A9A-509A-464F4491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311" y="21811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Oval 761">
              <a:extLst>
                <a:ext uri="{FF2B5EF4-FFF2-40B4-BE49-F238E27FC236}">
                  <a16:creationId xmlns:a16="http://schemas.microsoft.com/office/drawing/2014/main" id="{C3BF9C18-943E-6A74-65A0-6DAF30EF2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711" y="21382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Oval 762">
              <a:extLst>
                <a:ext uri="{FF2B5EF4-FFF2-40B4-BE49-F238E27FC236}">
                  <a16:creationId xmlns:a16="http://schemas.microsoft.com/office/drawing/2014/main" id="{866D5F02-3DB7-7ACF-035E-74D5B65B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61" y="20970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763">
              <a:extLst>
                <a:ext uri="{FF2B5EF4-FFF2-40B4-BE49-F238E27FC236}">
                  <a16:creationId xmlns:a16="http://schemas.microsoft.com/office/drawing/2014/main" id="{FE7FB185-6541-F517-9420-B2E5A8F9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1211" y="205414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764">
              <a:extLst>
                <a:ext uri="{FF2B5EF4-FFF2-40B4-BE49-F238E27FC236}">
                  <a16:creationId xmlns:a16="http://schemas.microsoft.com/office/drawing/2014/main" id="{3FE442A2-9189-443E-A5FE-2B3885B6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724" y="20128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Oval 766">
              <a:extLst>
                <a:ext uri="{FF2B5EF4-FFF2-40B4-BE49-F238E27FC236}">
                  <a16:creationId xmlns:a16="http://schemas.microsoft.com/office/drawing/2014/main" id="{F98220B1-A3FE-EBAB-28A7-5C8A78FC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111" y="19700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Oval 767">
              <a:extLst>
                <a:ext uri="{FF2B5EF4-FFF2-40B4-BE49-F238E27FC236}">
                  <a16:creationId xmlns:a16="http://schemas.microsoft.com/office/drawing/2014/main" id="{0E62620B-8ABB-0C57-67F0-B78264AA1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099" y="19271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Oval 768">
              <a:extLst>
                <a:ext uri="{FF2B5EF4-FFF2-40B4-BE49-F238E27FC236}">
                  <a16:creationId xmlns:a16="http://schemas.microsoft.com/office/drawing/2014/main" id="{23672EE9-DA25-F26D-493A-656122A5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661" y="18858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Oval 769">
              <a:extLst>
                <a:ext uri="{FF2B5EF4-FFF2-40B4-BE49-F238E27FC236}">
                  <a16:creationId xmlns:a16="http://schemas.microsoft.com/office/drawing/2014/main" id="{62C73C11-ABEA-3B4B-1638-8E8564C0E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811" y="184459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Oval 770">
              <a:extLst>
                <a:ext uri="{FF2B5EF4-FFF2-40B4-BE49-F238E27FC236}">
                  <a16:creationId xmlns:a16="http://schemas.microsoft.com/office/drawing/2014/main" id="{36FF6DD3-C7EF-0ADB-0616-BB77EFBC6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8986" y="18017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771">
              <a:extLst>
                <a:ext uri="{FF2B5EF4-FFF2-40B4-BE49-F238E27FC236}">
                  <a16:creationId xmlns:a16="http://schemas.microsoft.com/office/drawing/2014/main" id="{06FE42E3-13F6-463C-B20B-621D49B46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549" y="17588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Oval 772">
              <a:extLst>
                <a:ext uri="{FF2B5EF4-FFF2-40B4-BE49-F238E27FC236}">
                  <a16:creationId xmlns:a16="http://schemas.microsoft.com/office/drawing/2014/main" id="{ED11F66D-57AE-0CD3-0E38-E40AB51FE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24" y="17175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Oval 773">
              <a:extLst>
                <a:ext uri="{FF2B5EF4-FFF2-40B4-BE49-F238E27FC236}">
                  <a16:creationId xmlns:a16="http://schemas.microsoft.com/office/drawing/2014/main" id="{6027894E-3D19-23A1-4BE5-A20CD318B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9461" y="16747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Oval 774">
              <a:extLst>
                <a:ext uri="{FF2B5EF4-FFF2-40B4-BE49-F238E27FC236}">
                  <a16:creationId xmlns:a16="http://schemas.microsoft.com/office/drawing/2014/main" id="{D53810C7-64D8-033D-DEC9-ACDBEEFA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974" y="16334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Oval 775">
              <a:extLst>
                <a:ext uri="{FF2B5EF4-FFF2-40B4-BE49-F238E27FC236}">
                  <a16:creationId xmlns:a16="http://schemas.microsoft.com/office/drawing/2014/main" id="{63BCF5E9-F82E-22C2-EE4A-BC515EFCE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674" y="15905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Oval 776">
              <a:extLst>
                <a:ext uri="{FF2B5EF4-FFF2-40B4-BE49-F238E27FC236}">
                  <a16:creationId xmlns:a16="http://schemas.microsoft.com/office/drawing/2014/main" id="{913FA06C-2154-DAE4-A2E7-C94799825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936" y="15477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Oval 777">
              <a:extLst>
                <a:ext uri="{FF2B5EF4-FFF2-40B4-BE49-F238E27FC236}">
                  <a16:creationId xmlns:a16="http://schemas.microsoft.com/office/drawing/2014/main" id="{5A99432E-A2D8-E0A7-E7E2-5644B32E0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74" y="15064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Oval 778">
              <a:extLst>
                <a:ext uri="{FF2B5EF4-FFF2-40B4-BE49-F238E27FC236}">
                  <a16:creationId xmlns:a16="http://schemas.microsoft.com/office/drawing/2014/main" id="{AF84BDF1-94E8-B507-AEE2-B5626C520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849" y="14651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Oval 779">
              <a:extLst>
                <a:ext uri="{FF2B5EF4-FFF2-40B4-BE49-F238E27FC236}">
                  <a16:creationId xmlns:a16="http://schemas.microsoft.com/office/drawing/2014/main" id="{D57F237D-1DBF-E979-B653-47197DA7F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411" y="14207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Oval 780">
              <a:extLst>
                <a:ext uri="{FF2B5EF4-FFF2-40B4-BE49-F238E27FC236}">
                  <a16:creationId xmlns:a16="http://schemas.microsoft.com/office/drawing/2014/main" id="{560EFB25-226E-3224-37FA-9C84A538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161" y="13794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Oval 781">
              <a:extLst>
                <a:ext uri="{FF2B5EF4-FFF2-40B4-BE49-F238E27FC236}">
                  <a16:creationId xmlns:a16="http://schemas.microsoft.com/office/drawing/2014/main" id="{67C1D3C6-C409-B1B0-7D6A-D154DCAE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7374" y="13381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Oval 782">
              <a:extLst>
                <a:ext uri="{FF2B5EF4-FFF2-40B4-BE49-F238E27FC236}">
                  <a16:creationId xmlns:a16="http://schemas.microsoft.com/office/drawing/2014/main" id="{7B7C820D-BF0F-51E8-B11A-A566E556F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2474" y="12953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Oval 783">
              <a:extLst>
                <a:ext uri="{FF2B5EF4-FFF2-40B4-BE49-F238E27FC236}">
                  <a16:creationId xmlns:a16="http://schemas.microsoft.com/office/drawing/2014/main" id="{9846A7BB-D6CC-5A08-75B4-539086440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7986" y="125404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Oval 784">
              <a:extLst>
                <a:ext uri="{FF2B5EF4-FFF2-40B4-BE49-F238E27FC236}">
                  <a16:creationId xmlns:a16="http://schemas.microsoft.com/office/drawing/2014/main" id="{69FEEBB4-9EBD-9E39-A8F2-274E2E01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261" y="12095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Oval 785">
              <a:extLst>
                <a:ext uri="{FF2B5EF4-FFF2-40B4-BE49-F238E27FC236}">
                  <a16:creationId xmlns:a16="http://schemas.microsoft.com/office/drawing/2014/main" id="{67F52B0F-CC2C-C8F0-9ABE-1AD863593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2949" y="11683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Oval 786">
              <a:extLst>
                <a:ext uri="{FF2B5EF4-FFF2-40B4-BE49-F238E27FC236}">
                  <a16:creationId xmlns:a16="http://schemas.microsoft.com/office/drawing/2014/main" id="{B69C9A95-4BDF-E44F-6431-7582C6947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8349" y="11270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Oval 787">
              <a:extLst>
                <a:ext uri="{FF2B5EF4-FFF2-40B4-BE49-F238E27FC236}">
                  <a16:creationId xmlns:a16="http://schemas.microsoft.com/office/drawing/2014/main" id="{61627BA3-75ED-AD41-8B41-9DF72EC65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599" y="10841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Oval 788">
              <a:extLst>
                <a:ext uri="{FF2B5EF4-FFF2-40B4-BE49-F238E27FC236}">
                  <a16:creationId xmlns:a16="http://schemas.microsoft.com/office/drawing/2014/main" id="{A362062A-8B77-3E6D-3CA3-FAC492BA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5011" y="10413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Oval 789">
              <a:extLst>
                <a:ext uri="{FF2B5EF4-FFF2-40B4-BE49-F238E27FC236}">
                  <a16:creationId xmlns:a16="http://schemas.microsoft.com/office/drawing/2014/main" id="{5ED7001D-8275-2DB9-7298-64008677E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8349" y="10000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Oval 790">
              <a:extLst>
                <a:ext uri="{FF2B5EF4-FFF2-40B4-BE49-F238E27FC236}">
                  <a16:creationId xmlns:a16="http://schemas.microsoft.com/office/drawing/2014/main" id="{5CCBE372-8ABF-AED6-1A2B-358DAB893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061" y="9571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Oval 791">
              <a:extLst>
                <a:ext uri="{FF2B5EF4-FFF2-40B4-BE49-F238E27FC236}">
                  <a16:creationId xmlns:a16="http://schemas.microsoft.com/office/drawing/2014/main" id="{98DD5865-A8B8-9A4B-ADA2-2B7C4607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7074" y="9159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Oval 792">
              <a:extLst>
                <a:ext uri="{FF2B5EF4-FFF2-40B4-BE49-F238E27FC236}">
                  <a16:creationId xmlns:a16="http://schemas.microsoft.com/office/drawing/2014/main" id="{40FDEED2-D075-CD8F-16B6-6B62B6B9D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236" y="8730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Oval 793">
              <a:extLst>
                <a:ext uri="{FF2B5EF4-FFF2-40B4-BE49-F238E27FC236}">
                  <a16:creationId xmlns:a16="http://schemas.microsoft.com/office/drawing/2014/main" id="{2800B009-FCB7-2701-35CE-9A939C99F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3899" y="8301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Line 794">
              <a:extLst>
                <a:ext uri="{FF2B5EF4-FFF2-40B4-BE49-F238E27FC236}">
                  <a16:creationId xmlns:a16="http://schemas.microsoft.com/office/drawing/2014/main" id="{6CB5569A-40D6-3CA1-2450-78E365C70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9324" y="814309"/>
              <a:ext cx="1992313" cy="0"/>
            </a:xfrm>
            <a:prstGeom prst="lin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Line 795">
              <a:extLst>
                <a:ext uri="{FF2B5EF4-FFF2-40B4-BE49-F238E27FC236}">
                  <a16:creationId xmlns:a16="http://schemas.microsoft.com/office/drawing/2014/main" id="{2918B6BC-1824-D7EE-31C8-863969D54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1636" y="814309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Line 809">
              <a:extLst>
                <a:ext uri="{FF2B5EF4-FFF2-40B4-BE49-F238E27FC236}">
                  <a16:creationId xmlns:a16="http://schemas.microsoft.com/office/drawing/2014/main" id="{F1B47EA9-C206-F7AD-1C12-5342EDE22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9324" y="5665709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Line 814">
              <a:extLst>
                <a:ext uri="{FF2B5EF4-FFF2-40B4-BE49-F238E27FC236}">
                  <a16:creationId xmlns:a16="http://schemas.microsoft.com/office/drawing/2014/main" id="{F7F2A8B7-0F59-9520-39A4-1F4E6E445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89811" y="5665709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Line 815">
              <a:extLst>
                <a:ext uri="{FF2B5EF4-FFF2-40B4-BE49-F238E27FC236}">
                  <a16:creationId xmlns:a16="http://schemas.microsoft.com/office/drawing/2014/main" id="{ABCF8AF0-6D0C-2003-8450-05FB952A7D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3836" y="5665709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Line 816">
              <a:extLst>
                <a:ext uri="{FF2B5EF4-FFF2-40B4-BE49-F238E27FC236}">
                  <a16:creationId xmlns:a16="http://schemas.microsoft.com/office/drawing/2014/main" id="{B441FBE3-6566-5D0F-E7AE-3E26205DA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6274" y="5665709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Line 817">
              <a:extLst>
                <a:ext uri="{FF2B5EF4-FFF2-40B4-BE49-F238E27FC236}">
                  <a16:creationId xmlns:a16="http://schemas.microsoft.com/office/drawing/2014/main" id="{A5BC6349-5C27-F36A-D026-EA658618F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7124" y="5665709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Line 818">
              <a:extLst>
                <a:ext uri="{FF2B5EF4-FFF2-40B4-BE49-F238E27FC236}">
                  <a16:creationId xmlns:a16="http://schemas.microsoft.com/office/drawing/2014/main" id="{D527F1CA-3350-97E1-4766-B3DC0816EC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49" y="5665709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825">
              <a:extLst>
                <a:ext uri="{FF2B5EF4-FFF2-40B4-BE49-F238E27FC236}">
                  <a16:creationId xmlns:a16="http://schemas.microsoft.com/office/drawing/2014/main" id="{5C4D42F7-D3DF-8473-E1BE-D6FC80AEE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504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3" name="Rectangle 826">
              <a:extLst>
                <a:ext uri="{FF2B5EF4-FFF2-40B4-BE49-F238E27FC236}">
                  <a16:creationId xmlns:a16="http://schemas.microsoft.com/office/drawing/2014/main" id="{4CF9B6D6-99F5-A897-26EE-3808C7283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941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4" name="Rectangle 827">
              <a:extLst>
                <a:ext uri="{FF2B5EF4-FFF2-40B4-BE49-F238E27FC236}">
                  <a16:creationId xmlns:a16="http://schemas.microsoft.com/office/drawing/2014/main" id="{8B7A7DA0-CF06-2424-AE84-16D83127D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448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5" name="Rectangle 828">
              <a:extLst>
                <a:ext uri="{FF2B5EF4-FFF2-40B4-BE49-F238E27FC236}">
                  <a16:creationId xmlns:a16="http://schemas.microsoft.com/office/drawing/2014/main" id="{27165231-D7B2-1915-8CAA-17D50E26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885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6" name="Rectangle 829">
              <a:extLst>
                <a:ext uri="{FF2B5EF4-FFF2-40B4-BE49-F238E27FC236}">
                  <a16:creationId xmlns:a16="http://schemas.microsoft.com/office/drawing/2014/main" id="{AFC1BBC6-3FD0-7DD4-3094-C440F6AC1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910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52" name="Group 851">
              <a:extLst>
                <a:ext uri="{FF2B5EF4-FFF2-40B4-BE49-F238E27FC236}">
                  <a16:creationId xmlns:a16="http://schemas.microsoft.com/office/drawing/2014/main" id="{D3499D05-011A-DFD9-29F5-6100E8E06FE7}"/>
                </a:ext>
              </a:extLst>
            </p:cNvPr>
            <p:cNvGrpSpPr/>
            <p:nvPr/>
          </p:nvGrpSpPr>
          <p:grpSpPr>
            <a:xfrm flipV="1">
              <a:off x="3009900" y="836088"/>
              <a:ext cx="45722" cy="4659712"/>
              <a:chOff x="3048000" y="578659"/>
              <a:chExt cx="45722" cy="7998906"/>
            </a:xfrm>
          </p:grpSpPr>
          <p:grpSp>
            <p:nvGrpSpPr>
              <p:cNvPr id="893" name="Group 892">
                <a:extLst>
                  <a:ext uri="{FF2B5EF4-FFF2-40B4-BE49-F238E27FC236}">
                    <a16:creationId xmlns:a16="http://schemas.microsoft.com/office/drawing/2014/main" id="{06A5F2E1-0AC4-A4C6-A592-F53288243A38}"/>
                  </a:ext>
                </a:extLst>
              </p:cNvPr>
              <p:cNvGrpSpPr/>
              <p:nvPr/>
            </p:nvGrpSpPr>
            <p:grpSpPr>
              <a:xfrm>
                <a:off x="3048000" y="578659"/>
                <a:ext cx="45722" cy="3244024"/>
                <a:chOff x="3055143" y="564373"/>
                <a:chExt cx="45722" cy="3244024"/>
              </a:xfrm>
            </p:grpSpPr>
            <p:grpSp>
              <p:nvGrpSpPr>
                <p:cNvPr id="936" name="Group 935">
                  <a:extLst>
                    <a:ext uri="{FF2B5EF4-FFF2-40B4-BE49-F238E27FC236}">
                      <a16:creationId xmlns:a16="http://schemas.microsoft.com/office/drawing/2014/main" id="{437B358D-8C74-A139-2B67-DE7EBDF2DC68}"/>
                    </a:ext>
                  </a:extLst>
                </p:cNvPr>
                <p:cNvGrpSpPr/>
                <p:nvPr/>
              </p:nvGrpSpPr>
              <p:grpSpPr>
                <a:xfrm>
                  <a:off x="3055143" y="564373"/>
                  <a:ext cx="45722" cy="1510474"/>
                  <a:chOff x="3059905" y="564373"/>
                  <a:chExt cx="45722" cy="1510474"/>
                </a:xfrm>
              </p:grpSpPr>
              <p:grpSp>
                <p:nvGrpSpPr>
                  <p:cNvPr id="952" name="Group 951">
                    <a:extLst>
                      <a:ext uri="{FF2B5EF4-FFF2-40B4-BE49-F238E27FC236}">
                        <a16:creationId xmlns:a16="http://schemas.microsoft.com/office/drawing/2014/main" id="{94E879C1-9313-482D-B082-38FDA050A862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564373"/>
                    <a:ext cx="45722" cy="641318"/>
                    <a:chOff x="3059905" y="561992"/>
                    <a:chExt cx="45722" cy="641318"/>
                  </a:xfrm>
                </p:grpSpPr>
                <p:sp>
                  <p:nvSpPr>
                    <p:cNvPr id="965" name="Left Brace 964">
                      <a:extLst>
                        <a:ext uri="{FF2B5EF4-FFF2-40B4-BE49-F238E27FC236}">
                          <a16:creationId xmlns:a16="http://schemas.microsoft.com/office/drawing/2014/main" id="{8411F2FF-28DC-48A5-E6C0-0BD1EDE7F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grpSp>
                  <p:nvGrpSpPr>
                    <p:cNvPr id="961" name="Group 960">
                      <a:extLst>
                        <a:ext uri="{FF2B5EF4-FFF2-40B4-BE49-F238E27FC236}">
                          <a16:creationId xmlns:a16="http://schemas.microsoft.com/office/drawing/2014/main" id="{2FDCF642-20F1-979A-15BA-A7ACB6CC0A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62" name="Left Brace 961">
                        <a:extLst>
                          <a:ext uri="{FF2B5EF4-FFF2-40B4-BE49-F238E27FC236}">
                            <a16:creationId xmlns:a16="http://schemas.microsoft.com/office/drawing/2014/main" id="{D0E68C16-E848-9EE4-7DC7-0D33EBE840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63" name="Left Brace 962">
                        <a:extLst>
                          <a:ext uri="{FF2B5EF4-FFF2-40B4-BE49-F238E27FC236}">
                            <a16:creationId xmlns:a16="http://schemas.microsoft.com/office/drawing/2014/main" id="{83F7CA2D-CA8B-0802-D7C5-EA36164A6A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53" name="Group 952">
                    <a:extLst>
                      <a:ext uri="{FF2B5EF4-FFF2-40B4-BE49-F238E27FC236}">
                        <a16:creationId xmlns:a16="http://schemas.microsoft.com/office/drawing/2014/main" id="{02987167-4A16-EA7D-4A3D-12FB07570A0B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54" name="Group 953">
                      <a:extLst>
                        <a:ext uri="{FF2B5EF4-FFF2-40B4-BE49-F238E27FC236}">
                          <a16:creationId xmlns:a16="http://schemas.microsoft.com/office/drawing/2014/main" id="{CAB18ED3-764A-E285-4763-0D237F1B8C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58" name="Left Brace 957">
                        <a:extLst>
                          <a:ext uri="{FF2B5EF4-FFF2-40B4-BE49-F238E27FC236}">
                            <a16:creationId xmlns:a16="http://schemas.microsoft.com/office/drawing/2014/main" id="{04C2F1D5-BD28-5A53-6F87-97F5146C8C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59" name="Left Brace 958">
                        <a:extLst>
                          <a:ext uri="{FF2B5EF4-FFF2-40B4-BE49-F238E27FC236}">
                            <a16:creationId xmlns:a16="http://schemas.microsoft.com/office/drawing/2014/main" id="{FC65F59D-DA07-453E-18FC-1B22A6D74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55" name="Group 954">
                      <a:extLst>
                        <a:ext uri="{FF2B5EF4-FFF2-40B4-BE49-F238E27FC236}">
                          <a16:creationId xmlns:a16="http://schemas.microsoft.com/office/drawing/2014/main" id="{3A1CC795-DA0B-115A-33D7-A6A5001A4B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56" name="Left Brace 955">
                        <a:extLst>
                          <a:ext uri="{FF2B5EF4-FFF2-40B4-BE49-F238E27FC236}">
                            <a16:creationId xmlns:a16="http://schemas.microsoft.com/office/drawing/2014/main" id="{63A23F74-EBE2-701D-BDF6-0804592356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57" name="Left Brace 956">
                        <a:extLst>
                          <a:ext uri="{FF2B5EF4-FFF2-40B4-BE49-F238E27FC236}">
                            <a16:creationId xmlns:a16="http://schemas.microsoft.com/office/drawing/2014/main" id="{04AA2B54-511C-D64C-841C-33152DA656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</p:grpSp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B1FE6625-EA43-2D47-D608-9CB707E232B9}"/>
                    </a:ext>
                  </a:extLst>
                </p:cNvPr>
                <p:cNvGrpSpPr/>
                <p:nvPr/>
              </p:nvGrpSpPr>
              <p:grpSpPr>
                <a:xfrm>
                  <a:off x="3055143" y="208121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938" name="Group 937">
                    <a:extLst>
                      <a:ext uri="{FF2B5EF4-FFF2-40B4-BE49-F238E27FC236}">
                        <a16:creationId xmlns:a16="http://schemas.microsoft.com/office/drawing/2014/main" id="{BF361307-7AD9-781C-825D-86EBFC8883E6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46" name="Group 945">
                      <a:extLst>
                        <a:ext uri="{FF2B5EF4-FFF2-40B4-BE49-F238E27FC236}">
                          <a16:creationId xmlns:a16="http://schemas.microsoft.com/office/drawing/2014/main" id="{66FEB181-7F97-12E2-4EFE-108E2809D2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50" name="Left Brace 949">
                        <a:extLst>
                          <a:ext uri="{FF2B5EF4-FFF2-40B4-BE49-F238E27FC236}">
                            <a16:creationId xmlns:a16="http://schemas.microsoft.com/office/drawing/2014/main" id="{EC878BFA-28B2-6D00-61EE-5541216B9B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51" name="Left Brace 950">
                        <a:extLst>
                          <a:ext uri="{FF2B5EF4-FFF2-40B4-BE49-F238E27FC236}">
                            <a16:creationId xmlns:a16="http://schemas.microsoft.com/office/drawing/2014/main" id="{C50DFBEA-B42C-B982-E835-509CA7662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47" name="Group 946">
                      <a:extLst>
                        <a:ext uri="{FF2B5EF4-FFF2-40B4-BE49-F238E27FC236}">
                          <a16:creationId xmlns:a16="http://schemas.microsoft.com/office/drawing/2014/main" id="{671A6B06-8AF6-F3DC-D1B0-BD971D115F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48" name="Left Brace 947">
                        <a:extLst>
                          <a:ext uri="{FF2B5EF4-FFF2-40B4-BE49-F238E27FC236}">
                            <a16:creationId xmlns:a16="http://schemas.microsoft.com/office/drawing/2014/main" id="{372C2D1B-33F0-F905-1418-0CE50CEF8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49" name="Left Brace 948">
                        <a:extLst>
                          <a:ext uri="{FF2B5EF4-FFF2-40B4-BE49-F238E27FC236}">
                            <a16:creationId xmlns:a16="http://schemas.microsoft.com/office/drawing/2014/main" id="{E3492E63-3D34-9A4E-4167-5DF48809A0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39" name="Group 938">
                    <a:extLst>
                      <a:ext uri="{FF2B5EF4-FFF2-40B4-BE49-F238E27FC236}">
                        <a16:creationId xmlns:a16="http://schemas.microsoft.com/office/drawing/2014/main" id="{E15CA680-31A7-9AC9-A95E-1016DA41BFA4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40" name="Group 939">
                      <a:extLst>
                        <a:ext uri="{FF2B5EF4-FFF2-40B4-BE49-F238E27FC236}">
                          <a16:creationId xmlns:a16="http://schemas.microsoft.com/office/drawing/2014/main" id="{E235B466-B451-5093-C99C-D1536FA588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44" name="Left Brace 943">
                        <a:extLst>
                          <a:ext uri="{FF2B5EF4-FFF2-40B4-BE49-F238E27FC236}">
                            <a16:creationId xmlns:a16="http://schemas.microsoft.com/office/drawing/2014/main" id="{72FB4FBB-337D-C1CB-1DE8-787CC6CCA8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45" name="Left Brace 944">
                        <a:extLst>
                          <a:ext uri="{FF2B5EF4-FFF2-40B4-BE49-F238E27FC236}">
                            <a16:creationId xmlns:a16="http://schemas.microsoft.com/office/drawing/2014/main" id="{16346B05-D6D9-F6C7-96D0-BB61F6A9C3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41" name="Group 940">
                      <a:extLst>
                        <a:ext uri="{FF2B5EF4-FFF2-40B4-BE49-F238E27FC236}">
                          <a16:creationId xmlns:a16="http://schemas.microsoft.com/office/drawing/2014/main" id="{94517857-715B-C27D-D96D-8D65B30892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42" name="Left Brace 941">
                        <a:extLst>
                          <a:ext uri="{FF2B5EF4-FFF2-40B4-BE49-F238E27FC236}">
                            <a16:creationId xmlns:a16="http://schemas.microsoft.com/office/drawing/2014/main" id="{BD3D5271-58E2-0EAA-A45E-7D28D0C91D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43" name="Left Brace 942">
                        <a:extLst>
                          <a:ext uri="{FF2B5EF4-FFF2-40B4-BE49-F238E27FC236}">
                            <a16:creationId xmlns:a16="http://schemas.microsoft.com/office/drawing/2014/main" id="{CD2AF033-DD42-3B65-41AD-A251E750B8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</p:grpSp>
          </p:grpSp>
          <p:grpSp>
            <p:nvGrpSpPr>
              <p:cNvPr id="894" name="Group 893">
                <a:extLst>
                  <a:ext uri="{FF2B5EF4-FFF2-40B4-BE49-F238E27FC236}">
                    <a16:creationId xmlns:a16="http://schemas.microsoft.com/office/drawing/2014/main" id="{6C953EAF-D23C-B487-6076-89FD1255ACA5}"/>
                  </a:ext>
                </a:extLst>
              </p:cNvPr>
              <p:cNvGrpSpPr/>
              <p:nvPr/>
            </p:nvGrpSpPr>
            <p:grpSpPr>
              <a:xfrm>
                <a:off x="3048000" y="3816665"/>
                <a:ext cx="45722" cy="3460736"/>
                <a:chOff x="3055143" y="347661"/>
                <a:chExt cx="45722" cy="3460736"/>
              </a:xfrm>
            </p:grpSpPr>
            <p:grpSp>
              <p:nvGrpSpPr>
                <p:cNvPr id="906" name="Group 905">
                  <a:extLst>
                    <a:ext uri="{FF2B5EF4-FFF2-40B4-BE49-F238E27FC236}">
                      <a16:creationId xmlns:a16="http://schemas.microsoft.com/office/drawing/2014/main" id="{538600A0-048C-BEAF-9F35-5BA374879023}"/>
                    </a:ext>
                  </a:extLst>
                </p:cNvPr>
                <p:cNvGrpSpPr/>
                <p:nvPr/>
              </p:nvGrpSpPr>
              <p:grpSpPr>
                <a:xfrm>
                  <a:off x="3055143" y="34766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922" name="Group 921">
                    <a:extLst>
                      <a:ext uri="{FF2B5EF4-FFF2-40B4-BE49-F238E27FC236}">
                        <a16:creationId xmlns:a16="http://schemas.microsoft.com/office/drawing/2014/main" id="{4F4F3A30-CB2C-87EC-419D-A6E836ACA283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30" name="Group 929">
                      <a:extLst>
                        <a:ext uri="{FF2B5EF4-FFF2-40B4-BE49-F238E27FC236}">
                          <a16:creationId xmlns:a16="http://schemas.microsoft.com/office/drawing/2014/main" id="{82E692AB-411B-23A7-8E67-8BA0CFD01F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34" name="Left Brace 933">
                        <a:extLst>
                          <a:ext uri="{FF2B5EF4-FFF2-40B4-BE49-F238E27FC236}">
                            <a16:creationId xmlns:a16="http://schemas.microsoft.com/office/drawing/2014/main" id="{87AA68B3-9C8D-744D-3453-41A7118293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35" name="Left Brace 934">
                        <a:extLst>
                          <a:ext uri="{FF2B5EF4-FFF2-40B4-BE49-F238E27FC236}">
                            <a16:creationId xmlns:a16="http://schemas.microsoft.com/office/drawing/2014/main" id="{B59D0FA1-09B7-2246-E3FA-9B235D0CF2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31" name="Group 930">
                      <a:extLst>
                        <a:ext uri="{FF2B5EF4-FFF2-40B4-BE49-F238E27FC236}">
                          <a16:creationId xmlns:a16="http://schemas.microsoft.com/office/drawing/2014/main" id="{E5BAE7FB-3F54-E5B6-26D9-2C308D33C5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32" name="Left Brace 931">
                        <a:extLst>
                          <a:ext uri="{FF2B5EF4-FFF2-40B4-BE49-F238E27FC236}">
                            <a16:creationId xmlns:a16="http://schemas.microsoft.com/office/drawing/2014/main" id="{032759A3-D486-4B77-0B98-3C2E55BCE2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33" name="Left Brace 932">
                        <a:extLst>
                          <a:ext uri="{FF2B5EF4-FFF2-40B4-BE49-F238E27FC236}">
                            <a16:creationId xmlns:a16="http://schemas.microsoft.com/office/drawing/2014/main" id="{DED50BC1-698E-27B6-F9AA-143EE249A8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23" name="Group 922">
                    <a:extLst>
                      <a:ext uri="{FF2B5EF4-FFF2-40B4-BE49-F238E27FC236}">
                        <a16:creationId xmlns:a16="http://schemas.microsoft.com/office/drawing/2014/main" id="{0C5DA3E2-2783-89B6-BFA6-31AFB04A470F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24" name="Group 923">
                      <a:extLst>
                        <a:ext uri="{FF2B5EF4-FFF2-40B4-BE49-F238E27FC236}">
                          <a16:creationId xmlns:a16="http://schemas.microsoft.com/office/drawing/2014/main" id="{BB900BC3-1372-95F4-31C7-CEC7F543C8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28" name="Left Brace 927">
                        <a:extLst>
                          <a:ext uri="{FF2B5EF4-FFF2-40B4-BE49-F238E27FC236}">
                            <a16:creationId xmlns:a16="http://schemas.microsoft.com/office/drawing/2014/main" id="{DE838041-E932-5A1A-1B5B-09176D2A9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29" name="Left Brace 928">
                        <a:extLst>
                          <a:ext uri="{FF2B5EF4-FFF2-40B4-BE49-F238E27FC236}">
                            <a16:creationId xmlns:a16="http://schemas.microsoft.com/office/drawing/2014/main" id="{8BAB7864-356F-8811-928F-CB6FC56EE0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25" name="Group 924">
                      <a:extLst>
                        <a:ext uri="{FF2B5EF4-FFF2-40B4-BE49-F238E27FC236}">
                          <a16:creationId xmlns:a16="http://schemas.microsoft.com/office/drawing/2014/main" id="{B75D3E46-DAAD-31B9-A57C-E5E1AE74EF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26" name="Left Brace 925">
                        <a:extLst>
                          <a:ext uri="{FF2B5EF4-FFF2-40B4-BE49-F238E27FC236}">
                            <a16:creationId xmlns:a16="http://schemas.microsoft.com/office/drawing/2014/main" id="{D7BB8D75-D09B-2E03-BC18-30C282FE1E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27" name="Left Brace 926">
                        <a:extLst>
                          <a:ext uri="{FF2B5EF4-FFF2-40B4-BE49-F238E27FC236}">
                            <a16:creationId xmlns:a16="http://schemas.microsoft.com/office/drawing/2014/main" id="{67D7C96D-873F-8604-7458-1F7775D575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</p:grpSp>
            <p:grpSp>
              <p:nvGrpSpPr>
                <p:cNvPr id="907" name="Group 906">
                  <a:extLst>
                    <a:ext uri="{FF2B5EF4-FFF2-40B4-BE49-F238E27FC236}">
                      <a16:creationId xmlns:a16="http://schemas.microsoft.com/office/drawing/2014/main" id="{715E3BAA-4B9B-3868-1D51-12A90D9C9A25}"/>
                    </a:ext>
                  </a:extLst>
                </p:cNvPr>
                <p:cNvGrpSpPr/>
                <p:nvPr/>
              </p:nvGrpSpPr>
              <p:grpSpPr>
                <a:xfrm>
                  <a:off x="3055143" y="208121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908" name="Group 907">
                    <a:extLst>
                      <a:ext uri="{FF2B5EF4-FFF2-40B4-BE49-F238E27FC236}">
                        <a16:creationId xmlns:a16="http://schemas.microsoft.com/office/drawing/2014/main" id="{758D314A-4F52-9712-C761-EF629754175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16" name="Group 915">
                      <a:extLst>
                        <a:ext uri="{FF2B5EF4-FFF2-40B4-BE49-F238E27FC236}">
                          <a16:creationId xmlns:a16="http://schemas.microsoft.com/office/drawing/2014/main" id="{8485F1DE-BA95-E51C-E718-E88EF0BA14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20" name="Left Brace 919">
                        <a:extLst>
                          <a:ext uri="{FF2B5EF4-FFF2-40B4-BE49-F238E27FC236}">
                            <a16:creationId xmlns:a16="http://schemas.microsoft.com/office/drawing/2014/main" id="{E39F0A4D-B23D-2860-02FF-E3445D47A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21" name="Left Brace 920">
                        <a:extLst>
                          <a:ext uri="{FF2B5EF4-FFF2-40B4-BE49-F238E27FC236}">
                            <a16:creationId xmlns:a16="http://schemas.microsoft.com/office/drawing/2014/main" id="{53B07372-3956-C48B-F9E6-720D9E732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17" name="Group 916">
                      <a:extLst>
                        <a:ext uri="{FF2B5EF4-FFF2-40B4-BE49-F238E27FC236}">
                          <a16:creationId xmlns:a16="http://schemas.microsoft.com/office/drawing/2014/main" id="{B845ED3B-153F-95BF-E2DF-9F20967607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18" name="Left Brace 917">
                        <a:extLst>
                          <a:ext uri="{FF2B5EF4-FFF2-40B4-BE49-F238E27FC236}">
                            <a16:creationId xmlns:a16="http://schemas.microsoft.com/office/drawing/2014/main" id="{53944C63-35C2-313C-D7BE-E738CE468D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19" name="Left Brace 918">
                        <a:extLst>
                          <a:ext uri="{FF2B5EF4-FFF2-40B4-BE49-F238E27FC236}">
                            <a16:creationId xmlns:a16="http://schemas.microsoft.com/office/drawing/2014/main" id="{6CC841DA-ACB6-3F08-3630-AD20E27FA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  <p:grpSp>
                <p:nvGrpSpPr>
                  <p:cNvPr id="909" name="Group 908">
                    <a:extLst>
                      <a:ext uri="{FF2B5EF4-FFF2-40B4-BE49-F238E27FC236}">
                        <a16:creationId xmlns:a16="http://schemas.microsoft.com/office/drawing/2014/main" id="{039D4E46-7580-A7A2-9AE6-30F72EF8BA42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910" name="Group 909">
                      <a:extLst>
                        <a:ext uri="{FF2B5EF4-FFF2-40B4-BE49-F238E27FC236}">
                          <a16:creationId xmlns:a16="http://schemas.microsoft.com/office/drawing/2014/main" id="{FE0DB1A8-69E7-B2EE-539B-3083285AD1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14" name="Left Brace 913">
                        <a:extLst>
                          <a:ext uri="{FF2B5EF4-FFF2-40B4-BE49-F238E27FC236}">
                            <a16:creationId xmlns:a16="http://schemas.microsoft.com/office/drawing/2014/main" id="{5174CFF4-2412-2AA3-39EF-81E986AF59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15" name="Left Brace 914">
                        <a:extLst>
                          <a:ext uri="{FF2B5EF4-FFF2-40B4-BE49-F238E27FC236}">
                            <a16:creationId xmlns:a16="http://schemas.microsoft.com/office/drawing/2014/main" id="{D890ECD8-B3F4-1D9F-E081-D4092BFB83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  <p:grpSp>
                  <p:nvGrpSpPr>
                    <p:cNvPr id="911" name="Group 910">
                      <a:extLst>
                        <a:ext uri="{FF2B5EF4-FFF2-40B4-BE49-F238E27FC236}">
                          <a16:creationId xmlns:a16="http://schemas.microsoft.com/office/drawing/2014/main" id="{3C68EDC9-A259-3695-62AF-877EBFB31D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912" name="Left Brace 911">
                        <a:extLst>
                          <a:ext uri="{FF2B5EF4-FFF2-40B4-BE49-F238E27FC236}">
                            <a16:creationId xmlns:a16="http://schemas.microsoft.com/office/drawing/2014/main" id="{DA087255-678F-C890-47CE-9D59DF3045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913" name="Left Brace 912">
                        <a:extLst>
                          <a:ext uri="{FF2B5EF4-FFF2-40B4-BE49-F238E27FC236}">
                            <a16:creationId xmlns:a16="http://schemas.microsoft.com/office/drawing/2014/main" id="{FC5183D8-599E-5D49-019C-1DA656148D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</p:grpSp>
              </p:grpSp>
            </p:grpSp>
          </p:grpSp>
          <p:grpSp>
            <p:nvGrpSpPr>
              <p:cNvPr id="895" name="Group 894">
                <a:extLst>
                  <a:ext uri="{FF2B5EF4-FFF2-40B4-BE49-F238E27FC236}">
                    <a16:creationId xmlns:a16="http://schemas.microsoft.com/office/drawing/2014/main" id="{7FAA02AF-28CA-FA3C-D286-C5C68F36F938}"/>
                  </a:ext>
                </a:extLst>
              </p:cNvPr>
              <p:cNvGrpSpPr/>
              <p:nvPr/>
            </p:nvGrpSpPr>
            <p:grpSpPr>
              <a:xfrm>
                <a:off x="3048000" y="7281385"/>
                <a:ext cx="45722" cy="1296180"/>
                <a:chOff x="3059905" y="347661"/>
                <a:chExt cx="45722" cy="1296180"/>
              </a:xfrm>
            </p:grpSpPr>
            <p:grpSp>
              <p:nvGrpSpPr>
                <p:cNvPr id="896" name="Group 895">
                  <a:extLst>
                    <a:ext uri="{FF2B5EF4-FFF2-40B4-BE49-F238E27FC236}">
                      <a16:creationId xmlns:a16="http://schemas.microsoft.com/office/drawing/2014/main" id="{9BFF2F54-8C96-3BB8-FB81-CB4571D9D81E}"/>
                    </a:ext>
                  </a:extLst>
                </p:cNvPr>
                <p:cNvGrpSpPr/>
                <p:nvPr/>
              </p:nvGrpSpPr>
              <p:grpSpPr>
                <a:xfrm>
                  <a:off x="3059905" y="347661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900" name="Group 899">
                    <a:extLst>
                      <a:ext uri="{FF2B5EF4-FFF2-40B4-BE49-F238E27FC236}">
                        <a16:creationId xmlns:a16="http://schemas.microsoft.com/office/drawing/2014/main" id="{E9BBB0AB-66F3-1E68-4FA9-436AD6A5ADFB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904" name="Left Brace 903">
                      <a:extLst>
                        <a:ext uri="{FF2B5EF4-FFF2-40B4-BE49-F238E27FC236}">
                          <a16:creationId xmlns:a16="http://schemas.microsoft.com/office/drawing/2014/main" id="{00380DC3-3636-8C53-70CD-3C26F0976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905" name="Left Brace 904">
                      <a:extLst>
                        <a:ext uri="{FF2B5EF4-FFF2-40B4-BE49-F238E27FC236}">
                          <a16:creationId xmlns:a16="http://schemas.microsoft.com/office/drawing/2014/main" id="{A5C6A168-E6D9-4107-1A9B-E9E8918DB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901" name="Group 900">
                    <a:extLst>
                      <a:ext uri="{FF2B5EF4-FFF2-40B4-BE49-F238E27FC236}">
                        <a16:creationId xmlns:a16="http://schemas.microsoft.com/office/drawing/2014/main" id="{16F4AA9A-55A0-2691-6FF9-C35F06A85C11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902" name="Left Brace 901">
                      <a:extLst>
                        <a:ext uri="{FF2B5EF4-FFF2-40B4-BE49-F238E27FC236}">
                          <a16:creationId xmlns:a16="http://schemas.microsoft.com/office/drawing/2014/main" id="{EEE1DD22-01DD-A28F-A69F-1819F9E02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903" name="Left Brace 902">
                      <a:extLst>
                        <a:ext uri="{FF2B5EF4-FFF2-40B4-BE49-F238E27FC236}">
                          <a16:creationId xmlns:a16="http://schemas.microsoft.com/office/drawing/2014/main" id="{6E2CAED1-6C14-6727-DBFE-8184B06B3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grpSp>
              <p:nvGrpSpPr>
                <p:cNvPr id="897" name="Group 896">
                  <a:extLst>
                    <a:ext uri="{FF2B5EF4-FFF2-40B4-BE49-F238E27FC236}">
                      <a16:creationId xmlns:a16="http://schemas.microsoft.com/office/drawing/2014/main" id="{6BC1867E-6FC5-9D91-E083-A27F5348E843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427024"/>
                  <a:chOff x="3059905" y="345280"/>
                  <a:chExt cx="45722" cy="427024"/>
                </a:xfrm>
              </p:grpSpPr>
              <p:sp>
                <p:nvSpPr>
                  <p:cNvPr id="898" name="Left Brace 897">
                    <a:extLst>
                      <a:ext uri="{FF2B5EF4-FFF2-40B4-BE49-F238E27FC236}">
                        <a16:creationId xmlns:a16="http://schemas.microsoft.com/office/drawing/2014/main" id="{111C3503-E569-E694-366C-F0B609DB9619}"/>
                      </a:ext>
                    </a:extLst>
                  </p:cNvPr>
                  <p:cNvSpPr/>
                  <p:nvPr/>
                </p:nvSpPr>
                <p:spPr>
                  <a:xfrm>
                    <a:off x="3059906" y="345280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899" name="Left Brace 898">
                    <a:extLst>
                      <a:ext uri="{FF2B5EF4-FFF2-40B4-BE49-F238E27FC236}">
                        <a16:creationId xmlns:a16="http://schemas.microsoft.com/office/drawing/2014/main" id="{C8DAAEDC-B438-1B38-B48C-DB626F9CDED2}"/>
                      </a:ext>
                    </a:extLst>
                  </p:cNvPr>
                  <p:cNvSpPr/>
                  <p:nvPr/>
                </p:nvSpPr>
                <p:spPr>
                  <a:xfrm>
                    <a:off x="3059905" y="561992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</p:grp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5288F9CF-7025-E34D-CED2-D1EF62283F14}"/>
                </a:ext>
              </a:extLst>
            </p:cNvPr>
            <p:cNvGrpSpPr/>
            <p:nvPr/>
          </p:nvGrpSpPr>
          <p:grpSpPr>
            <a:xfrm>
              <a:off x="2460943" y="763201"/>
              <a:ext cx="736600" cy="4809182"/>
              <a:chOff x="435292" y="15868"/>
              <a:chExt cx="736600" cy="8255487"/>
            </a:xfrm>
          </p:grpSpPr>
          <p:sp>
            <p:nvSpPr>
              <p:cNvPr id="856" name="TextBox 855">
                <a:extLst>
                  <a:ext uri="{FF2B5EF4-FFF2-40B4-BE49-F238E27FC236}">
                    <a16:creationId xmlns:a16="http://schemas.microsoft.com/office/drawing/2014/main" id="{A50E7AAE-DD88-09AE-671B-20D6DD27FD81}"/>
                  </a:ext>
                </a:extLst>
              </p:cNvPr>
              <p:cNvSpPr txBox="1"/>
              <p:nvPr/>
            </p:nvSpPr>
            <p:spPr>
              <a:xfrm>
                <a:off x="435292" y="7801140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2024</a:t>
                </a:r>
              </a:p>
            </p:txBody>
          </p:sp>
          <p:sp>
            <p:nvSpPr>
              <p:cNvPr id="857" name="TextBox 856">
                <a:extLst>
                  <a:ext uri="{FF2B5EF4-FFF2-40B4-BE49-F238E27FC236}">
                    <a16:creationId xmlns:a16="http://schemas.microsoft.com/office/drawing/2014/main" id="{11D50C88-4702-A6FB-5FB1-8A1B5EB87C6C}"/>
                  </a:ext>
                </a:extLst>
              </p:cNvPr>
              <p:cNvSpPr txBox="1"/>
              <p:nvPr/>
            </p:nvSpPr>
            <p:spPr>
              <a:xfrm>
                <a:off x="435292" y="7584881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2025</a:t>
                </a:r>
              </a:p>
            </p:txBody>
          </p:sp>
          <p:sp>
            <p:nvSpPr>
              <p:cNvPr id="858" name="TextBox 857">
                <a:extLst>
                  <a:ext uri="{FF2B5EF4-FFF2-40B4-BE49-F238E27FC236}">
                    <a16:creationId xmlns:a16="http://schemas.microsoft.com/office/drawing/2014/main" id="{1433794B-3735-79E0-B556-25DD3C496688}"/>
                  </a:ext>
                </a:extLst>
              </p:cNvPr>
              <p:cNvSpPr txBox="1"/>
              <p:nvPr/>
            </p:nvSpPr>
            <p:spPr>
              <a:xfrm>
                <a:off x="435292" y="7368624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2026</a:t>
                </a:r>
              </a:p>
            </p:txBody>
          </p:sp>
          <p:sp>
            <p:nvSpPr>
              <p:cNvPr id="859" name="TextBox 858">
                <a:extLst>
                  <a:ext uri="{FF2B5EF4-FFF2-40B4-BE49-F238E27FC236}">
                    <a16:creationId xmlns:a16="http://schemas.microsoft.com/office/drawing/2014/main" id="{B24D7289-E5F3-9305-0B25-12629DC68145}"/>
                  </a:ext>
                </a:extLst>
              </p:cNvPr>
              <p:cNvSpPr txBox="1"/>
              <p:nvPr/>
            </p:nvSpPr>
            <p:spPr>
              <a:xfrm>
                <a:off x="435292" y="7152366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2027</a:t>
                </a:r>
              </a:p>
            </p:txBody>
          </p:sp>
          <p:sp>
            <p:nvSpPr>
              <p:cNvPr id="860" name="TextBox 859">
                <a:extLst>
                  <a:ext uri="{FF2B5EF4-FFF2-40B4-BE49-F238E27FC236}">
                    <a16:creationId xmlns:a16="http://schemas.microsoft.com/office/drawing/2014/main" id="{AF42C510-C983-4F9C-49D3-69A3DFE61E74}"/>
                  </a:ext>
                </a:extLst>
              </p:cNvPr>
              <p:cNvSpPr txBox="1"/>
              <p:nvPr/>
            </p:nvSpPr>
            <p:spPr>
              <a:xfrm>
                <a:off x="435292" y="693610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2028</a:t>
                </a:r>
              </a:p>
            </p:txBody>
          </p:sp>
          <p:sp>
            <p:nvSpPr>
              <p:cNvPr id="861" name="TextBox 860">
                <a:extLst>
                  <a:ext uri="{FF2B5EF4-FFF2-40B4-BE49-F238E27FC236}">
                    <a16:creationId xmlns:a16="http://schemas.microsoft.com/office/drawing/2014/main" id="{7FDBFAC0-A32F-1A35-A0D6-AA22B573F706}"/>
                  </a:ext>
                </a:extLst>
              </p:cNvPr>
              <p:cNvSpPr txBox="1"/>
              <p:nvPr/>
            </p:nvSpPr>
            <p:spPr>
              <a:xfrm>
                <a:off x="435292" y="6719853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2029</a:t>
                </a:r>
              </a:p>
            </p:txBody>
          </p:sp>
          <p:sp>
            <p:nvSpPr>
              <p:cNvPr id="862" name="TextBox 861">
                <a:extLst>
                  <a:ext uri="{FF2B5EF4-FFF2-40B4-BE49-F238E27FC236}">
                    <a16:creationId xmlns:a16="http://schemas.microsoft.com/office/drawing/2014/main" id="{CDB74557-2ACC-512A-F4B5-46124B5A1BAA}"/>
                  </a:ext>
                </a:extLst>
              </p:cNvPr>
              <p:cNvSpPr txBox="1"/>
              <p:nvPr/>
            </p:nvSpPr>
            <p:spPr>
              <a:xfrm>
                <a:off x="435292" y="6503596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2030</a:t>
                </a:r>
              </a:p>
            </p:txBody>
          </p:sp>
          <p:sp>
            <p:nvSpPr>
              <p:cNvPr id="863" name="TextBox 862">
                <a:extLst>
                  <a:ext uri="{FF2B5EF4-FFF2-40B4-BE49-F238E27FC236}">
                    <a16:creationId xmlns:a16="http://schemas.microsoft.com/office/drawing/2014/main" id="{FCB7FA45-A4C3-1786-C2BF-B775C6E0F0C0}"/>
                  </a:ext>
                </a:extLst>
              </p:cNvPr>
              <p:cNvSpPr txBox="1"/>
              <p:nvPr/>
            </p:nvSpPr>
            <p:spPr>
              <a:xfrm>
                <a:off x="435292" y="628733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2031</a:t>
                </a:r>
              </a:p>
            </p:txBody>
          </p:sp>
          <p:sp>
            <p:nvSpPr>
              <p:cNvPr id="864" name="TextBox 863">
                <a:extLst>
                  <a:ext uri="{FF2B5EF4-FFF2-40B4-BE49-F238E27FC236}">
                    <a16:creationId xmlns:a16="http://schemas.microsoft.com/office/drawing/2014/main" id="{AC7D31A1-12C1-B8CF-3061-A7E436502CFB}"/>
                  </a:ext>
                </a:extLst>
              </p:cNvPr>
              <p:cNvSpPr txBox="1"/>
              <p:nvPr/>
            </p:nvSpPr>
            <p:spPr>
              <a:xfrm>
                <a:off x="435292" y="6071082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2032</a:t>
                </a:r>
              </a:p>
            </p:txBody>
          </p:sp>
          <p:sp>
            <p:nvSpPr>
              <p:cNvPr id="865" name="TextBox 864">
                <a:extLst>
                  <a:ext uri="{FF2B5EF4-FFF2-40B4-BE49-F238E27FC236}">
                    <a16:creationId xmlns:a16="http://schemas.microsoft.com/office/drawing/2014/main" id="{95E7E5E3-0D19-B410-F560-F4E6E6F6CD38}"/>
                  </a:ext>
                </a:extLst>
              </p:cNvPr>
              <p:cNvSpPr txBox="1"/>
              <p:nvPr/>
            </p:nvSpPr>
            <p:spPr>
              <a:xfrm>
                <a:off x="435292" y="5854826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2033</a:t>
                </a:r>
              </a:p>
            </p:txBody>
          </p:sp>
          <p:sp>
            <p:nvSpPr>
              <p:cNvPr id="866" name="TextBox 865">
                <a:extLst>
                  <a:ext uri="{FF2B5EF4-FFF2-40B4-BE49-F238E27FC236}">
                    <a16:creationId xmlns:a16="http://schemas.microsoft.com/office/drawing/2014/main" id="{4282F86A-C1A9-F502-CDA4-F2C05ADFAB2B}"/>
                  </a:ext>
                </a:extLst>
              </p:cNvPr>
              <p:cNvSpPr txBox="1"/>
              <p:nvPr/>
            </p:nvSpPr>
            <p:spPr>
              <a:xfrm>
                <a:off x="435292" y="563856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2034</a:t>
                </a:r>
              </a:p>
            </p:txBody>
          </p:sp>
          <p:sp>
            <p:nvSpPr>
              <p:cNvPr id="867" name="TextBox 866">
                <a:extLst>
                  <a:ext uri="{FF2B5EF4-FFF2-40B4-BE49-F238E27FC236}">
                    <a16:creationId xmlns:a16="http://schemas.microsoft.com/office/drawing/2014/main" id="{890D44A4-74D1-F73E-6DB1-104BFF75B8DD}"/>
                  </a:ext>
                </a:extLst>
              </p:cNvPr>
              <p:cNvSpPr txBox="1"/>
              <p:nvPr/>
            </p:nvSpPr>
            <p:spPr>
              <a:xfrm>
                <a:off x="435292" y="5422310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2035</a:t>
                </a:r>
              </a:p>
            </p:txBody>
          </p:sp>
          <p:sp>
            <p:nvSpPr>
              <p:cNvPr id="868" name="TextBox 867">
                <a:extLst>
                  <a:ext uri="{FF2B5EF4-FFF2-40B4-BE49-F238E27FC236}">
                    <a16:creationId xmlns:a16="http://schemas.microsoft.com/office/drawing/2014/main" id="{336B6844-9B76-5050-F1D9-8DEE85EE3C2F}"/>
                  </a:ext>
                </a:extLst>
              </p:cNvPr>
              <p:cNvSpPr txBox="1"/>
              <p:nvPr/>
            </p:nvSpPr>
            <p:spPr>
              <a:xfrm>
                <a:off x="435292" y="5206054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2036</a:t>
                </a:r>
              </a:p>
            </p:txBody>
          </p:sp>
          <p:sp>
            <p:nvSpPr>
              <p:cNvPr id="869" name="TextBox 868">
                <a:extLst>
                  <a:ext uri="{FF2B5EF4-FFF2-40B4-BE49-F238E27FC236}">
                    <a16:creationId xmlns:a16="http://schemas.microsoft.com/office/drawing/2014/main" id="{5D993981-9695-A9B7-642D-805C0FDD429A}"/>
                  </a:ext>
                </a:extLst>
              </p:cNvPr>
              <p:cNvSpPr txBox="1"/>
              <p:nvPr/>
            </p:nvSpPr>
            <p:spPr>
              <a:xfrm>
                <a:off x="435292" y="498979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2037</a:t>
                </a:r>
              </a:p>
            </p:txBody>
          </p:sp>
          <p:sp>
            <p:nvSpPr>
              <p:cNvPr id="870" name="TextBox 869">
                <a:extLst>
                  <a:ext uri="{FF2B5EF4-FFF2-40B4-BE49-F238E27FC236}">
                    <a16:creationId xmlns:a16="http://schemas.microsoft.com/office/drawing/2014/main" id="{1C91FE4F-B0C2-5341-ABED-BF328EA671C6}"/>
                  </a:ext>
                </a:extLst>
              </p:cNvPr>
              <p:cNvSpPr txBox="1"/>
              <p:nvPr/>
            </p:nvSpPr>
            <p:spPr>
              <a:xfrm>
                <a:off x="435292" y="4773540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2038</a:t>
                </a: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12026E88-A876-990B-9CB4-A1FF1FAB6198}"/>
                  </a:ext>
                </a:extLst>
              </p:cNvPr>
              <p:cNvSpPr txBox="1"/>
              <p:nvPr/>
            </p:nvSpPr>
            <p:spPr>
              <a:xfrm>
                <a:off x="435292" y="4557283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2039</a:t>
                </a:r>
              </a:p>
            </p:txBody>
          </p:sp>
          <p:sp>
            <p:nvSpPr>
              <p:cNvPr id="872" name="TextBox 871">
                <a:extLst>
                  <a:ext uri="{FF2B5EF4-FFF2-40B4-BE49-F238E27FC236}">
                    <a16:creationId xmlns:a16="http://schemas.microsoft.com/office/drawing/2014/main" id="{315B742E-0D99-B947-4A1D-F1CF2A3F27C4}"/>
                  </a:ext>
                </a:extLst>
              </p:cNvPr>
              <p:cNvSpPr txBox="1"/>
              <p:nvPr/>
            </p:nvSpPr>
            <p:spPr>
              <a:xfrm>
                <a:off x="435292" y="4341025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2040</a:t>
                </a: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C89314D3-B7C3-18E1-281C-2A1D00972ED7}"/>
                  </a:ext>
                </a:extLst>
              </p:cNvPr>
              <p:cNvSpPr txBox="1"/>
              <p:nvPr/>
            </p:nvSpPr>
            <p:spPr>
              <a:xfrm>
                <a:off x="435292" y="4124768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2041</a:t>
                </a:r>
              </a:p>
            </p:txBody>
          </p:sp>
          <p:sp>
            <p:nvSpPr>
              <p:cNvPr id="874" name="TextBox 873">
                <a:extLst>
                  <a:ext uri="{FF2B5EF4-FFF2-40B4-BE49-F238E27FC236}">
                    <a16:creationId xmlns:a16="http://schemas.microsoft.com/office/drawing/2014/main" id="{743C45EF-10F6-7102-684F-8CF3651CE56E}"/>
                  </a:ext>
                </a:extLst>
              </p:cNvPr>
              <p:cNvSpPr txBox="1"/>
              <p:nvPr/>
            </p:nvSpPr>
            <p:spPr>
              <a:xfrm>
                <a:off x="435292" y="3908512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2042</a:t>
                </a: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B19C137F-226C-DD25-FE26-2C5F28F01C99}"/>
                  </a:ext>
                </a:extLst>
              </p:cNvPr>
              <p:cNvSpPr txBox="1"/>
              <p:nvPr/>
            </p:nvSpPr>
            <p:spPr>
              <a:xfrm>
                <a:off x="435292" y="3692255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2043</a:t>
                </a:r>
              </a:p>
            </p:txBody>
          </p:sp>
          <p:sp>
            <p:nvSpPr>
              <p:cNvPr id="876" name="TextBox 875">
                <a:extLst>
                  <a:ext uri="{FF2B5EF4-FFF2-40B4-BE49-F238E27FC236}">
                    <a16:creationId xmlns:a16="http://schemas.microsoft.com/office/drawing/2014/main" id="{8CC6F4F2-5FBD-95D1-4508-B6E8124567C7}"/>
                  </a:ext>
                </a:extLst>
              </p:cNvPr>
              <p:cNvSpPr txBox="1"/>
              <p:nvPr/>
            </p:nvSpPr>
            <p:spPr>
              <a:xfrm>
                <a:off x="435292" y="3475998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2044</a:t>
                </a:r>
              </a:p>
            </p:txBody>
          </p:sp>
          <p:sp>
            <p:nvSpPr>
              <p:cNvPr id="877" name="TextBox 876">
                <a:extLst>
                  <a:ext uri="{FF2B5EF4-FFF2-40B4-BE49-F238E27FC236}">
                    <a16:creationId xmlns:a16="http://schemas.microsoft.com/office/drawing/2014/main" id="{5BF53521-F288-ABC5-6072-2317096A15AD}"/>
                  </a:ext>
                </a:extLst>
              </p:cNvPr>
              <p:cNvSpPr txBox="1"/>
              <p:nvPr/>
            </p:nvSpPr>
            <p:spPr>
              <a:xfrm>
                <a:off x="435292" y="3259741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2045</a:t>
                </a:r>
              </a:p>
            </p:txBody>
          </p:sp>
          <p:sp>
            <p:nvSpPr>
              <p:cNvPr id="878" name="TextBox 877">
                <a:extLst>
                  <a:ext uri="{FF2B5EF4-FFF2-40B4-BE49-F238E27FC236}">
                    <a16:creationId xmlns:a16="http://schemas.microsoft.com/office/drawing/2014/main" id="{9E755792-773C-E077-A1A5-95416AFF9222}"/>
                  </a:ext>
                </a:extLst>
              </p:cNvPr>
              <p:cNvSpPr txBox="1"/>
              <p:nvPr/>
            </p:nvSpPr>
            <p:spPr>
              <a:xfrm>
                <a:off x="435292" y="3043485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2046</a:t>
                </a:r>
              </a:p>
            </p:txBody>
          </p: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01F72DB6-60AD-05E5-9769-FE93DCFD41EA}"/>
                  </a:ext>
                </a:extLst>
              </p:cNvPr>
              <p:cNvSpPr txBox="1"/>
              <p:nvPr/>
            </p:nvSpPr>
            <p:spPr>
              <a:xfrm>
                <a:off x="435292" y="2827226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2047</a:t>
                </a:r>
              </a:p>
            </p:txBody>
          </p:sp>
          <p:sp>
            <p:nvSpPr>
              <p:cNvPr id="880" name="TextBox 879">
                <a:extLst>
                  <a:ext uri="{FF2B5EF4-FFF2-40B4-BE49-F238E27FC236}">
                    <a16:creationId xmlns:a16="http://schemas.microsoft.com/office/drawing/2014/main" id="{FEDE21CB-E073-BAA5-6BFF-473201C8D85E}"/>
                  </a:ext>
                </a:extLst>
              </p:cNvPr>
              <p:cNvSpPr txBox="1"/>
              <p:nvPr/>
            </p:nvSpPr>
            <p:spPr>
              <a:xfrm>
                <a:off x="435292" y="261096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2048</a:t>
                </a:r>
              </a:p>
            </p:txBody>
          </p:sp>
          <p:sp>
            <p:nvSpPr>
              <p:cNvPr id="881" name="TextBox 880">
                <a:extLst>
                  <a:ext uri="{FF2B5EF4-FFF2-40B4-BE49-F238E27FC236}">
                    <a16:creationId xmlns:a16="http://schemas.microsoft.com/office/drawing/2014/main" id="{C767F0CA-1098-2AFA-1A4A-0158D04AC75C}"/>
                  </a:ext>
                </a:extLst>
              </p:cNvPr>
              <p:cNvSpPr txBox="1"/>
              <p:nvPr/>
            </p:nvSpPr>
            <p:spPr>
              <a:xfrm>
                <a:off x="435292" y="2394713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2049</a:t>
                </a:r>
              </a:p>
            </p:txBody>
          </p:sp>
          <p:sp>
            <p:nvSpPr>
              <p:cNvPr id="882" name="TextBox 881">
                <a:extLst>
                  <a:ext uri="{FF2B5EF4-FFF2-40B4-BE49-F238E27FC236}">
                    <a16:creationId xmlns:a16="http://schemas.microsoft.com/office/drawing/2014/main" id="{A9F416E5-0BBD-F282-F266-5DAAEDE209F8}"/>
                  </a:ext>
                </a:extLst>
              </p:cNvPr>
              <p:cNvSpPr txBox="1"/>
              <p:nvPr/>
            </p:nvSpPr>
            <p:spPr>
              <a:xfrm>
                <a:off x="435292" y="2178458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2050</a:t>
                </a:r>
              </a:p>
            </p:txBody>
          </p:sp>
          <p:sp>
            <p:nvSpPr>
              <p:cNvPr id="883" name="TextBox 882">
                <a:extLst>
                  <a:ext uri="{FF2B5EF4-FFF2-40B4-BE49-F238E27FC236}">
                    <a16:creationId xmlns:a16="http://schemas.microsoft.com/office/drawing/2014/main" id="{67EF1415-0A5A-5A41-C28F-9BB4168C6178}"/>
                  </a:ext>
                </a:extLst>
              </p:cNvPr>
              <p:cNvSpPr txBox="1"/>
              <p:nvPr/>
            </p:nvSpPr>
            <p:spPr>
              <a:xfrm>
                <a:off x="435292" y="1962199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2051</a:t>
                </a:r>
              </a:p>
            </p:txBody>
          </p:sp>
          <p:sp>
            <p:nvSpPr>
              <p:cNvPr id="884" name="TextBox 883">
                <a:extLst>
                  <a:ext uri="{FF2B5EF4-FFF2-40B4-BE49-F238E27FC236}">
                    <a16:creationId xmlns:a16="http://schemas.microsoft.com/office/drawing/2014/main" id="{1DE9193B-7DC8-3445-6D9C-BA0BAD25F11D}"/>
                  </a:ext>
                </a:extLst>
              </p:cNvPr>
              <p:cNvSpPr txBox="1"/>
              <p:nvPr/>
            </p:nvSpPr>
            <p:spPr>
              <a:xfrm>
                <a:off x="435292" y="1745942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2052</a:t>
                </a:r>
              </a:p>
            </p:txBody>
          </p:sp>
          <p:sp>
            <p:nvSpPr>
              <p:cNvPr id="885" name="TextBox 884">
                <a:extLst>
                  <a:ext uri="{FF2B5EF4-FFF2-40B4-BE49-F238E27FC236}">
                    <a16:creationId xmlns:a16="http://schemas.microsoft.com/office/drawing/2014/main" id="{E21FBD3F-C5D9-9378-4125-43DB6CDEE1D3}"/>
                  </a:ext>
                </a:extLst>
              </p:cNvPr>
              <p:cNvSpPr txBox="1"/>
              <p:nvPr/>
            </p:nvSpPr>
            <p:spPr>
              <a:xfrm>
                <a:off x="435292" y="1529684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2053</a:t>
                </a:r>
              </a:p>
            </p:txBody>
          </p:sp>
          <p:sp>
            <p:nvSpPr>
              <p:cNvPr id="886" name="TextBox 885">
                <a:extLst>
                  <a:ext uri="{FF2B5EF4-FFF2-40B4-BE49-F238E27FC236}">
                    <a16:creationId xmlns:a16="http://schemas.microsoft.com/office/drawing/2014/main" id="{AD4E0796-8D4C-845B-A4B5-B1D6F1085F8B}"/>
                  </a:ext>
                </a:extLst>
              </p:cNvPr>
              <p:cNvSpPr txBox="1"/>
              <p:nvPr/>
            </p:nvSpPr>
            <p:spPr>
              <a:xfrm>
                <a:off x="435292" y="1313427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2054</a:t>
                </a:r>
              </a:p>
            </p:txBody>
          </p:sp>
          <p:sp>
            <p:nvSpPr>
              <p:cNvPr id="887" name="TextBox 886">
                <a:extLst>
                  <a:ext uri="{FF2B5EF4-FFF2-40B4-BE49-F238E27FC236}">
                    <a16:creationId xmlns:a16="http://schemas.microsoft.com/office/drawing/2014/main" id="{A85A4D30-5BF7-A628-03FD-6715EAC112B8}"/>
                  </a:ext>
                </a:extLst>
              </p:cNvPr>
              <p:cNvSpPr txBox="1"/>
              <p:nvPr/>
            </p:nvSpPr>
            <p:spPr>
              <a:xfrm>
                <a:off x="435292" y="1097171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2055</a:t>
                </a:r>
              </a:p>
            </p:txBody>
          </p:sp>
          <p:sp>
            <p:nvSpPr>
              <p:cNvPr id="888" name="TextBox 887">
                <a:extLst>
                  <a:ext uri="{FF2B5EF4-FFF2-40B4-BE49-F238E27FC236}">
                    <a16:creationId xmlns:a16="http://schemas.microsoft.com/office/drawing/2014/main" id="{931E0C78-493F-72DB-A073-52E3A2E3974D}"/>
                  </a:ext>
                </a:extLst>
              </p:cNvPr>
              <p:cNvSpPr txBox="1"/>
              <p:nvPr/>
            </p:nvSpPr>
            <p:spPr>
              <a:xfrm>
                <a:off x="435292" y="880914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2056</a:t>
                </a:r>
              </a:p>
            </p:txBody>
          </p:sp>
          <p:sp>
            <p:nvSpPr>
              <p:cNvPr id="889" name="TextBox 888">
                <a:extLst>
                  <a:ext uri="{FF2B5EF4-FFF2-40B4-BE49-F238E27FC236}">
                    <a16:creationId xmlns:a16="http://schemas.microsoft.com/office/drawing/2014/main" id="{CA052F45-E8C1-FF30-F030-449892212548}"/>
                  </a:ext>
                </a:extLst>
              </p:cNvPr>
              <p:cNvSpPr txBox="1"/>
              <p:nvPr/>
            </p:nvSpPr>
            <p:spPr>
              <a:xfrm>
                <a:off x="435292" y="664657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2057</a:t>
                </a:r>
              </a:p>
            </p:txBody>
          </p:sp>
          <p:sp>
            <p:nvSpPr>
              <p:cNvPr id="890" name="TextBox 889">
                <a:extLst>
                  <a:ext uri="{FF2B5EF4-FFF2-40B4-BE49-F238E27FC236}">
                    <a16:creationId xmlns:a16="http://schemas.microsoft.com/office/drawing/2014/main" id="{D11EF366-C81E-7F94-65F8-726C585CA185}"/>
                  </a:ext>
                </a:extLst>
              </p:cNvPr>
              <p:cNvSpPr txBox="1"/>
              <p:nvPr/>
            </p:nvSpPr>
            <p:spPr>
              <a:xfrm>
                <a:off x="435292" y="448400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2058</a:t>
                </a:r>
              </a:p>
            </p:txBody>
          </p:sp>
          <p:sp>
            <p:nvSpPr>
              <p:cNvPr id="891" name="TextBox 890">
                <a:extLst>
                  <a:ext uri="{FF2B5EF4-FFF2-40B4-BE49-F238E27FC236}">
                    <a16:creationId xmlns:a16="http://schemas.microsoft.com/office/drawing/2014/main" id="{98817DCC-8F5D-4239-CA96-DB6FF89E66D1}"/>
                  </a:ext>
                </a:extLst>
              </p:cNvPr>
              <p:cNvSpPr txBox="1"/>
              <p:nvPr/>
            </p:nvSpPr>
            <p:spPr>
              <a:xfrm>
                <a:off x="435292" y="232144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2059</a:t>
                </a:r>
              </a:p>
            </p:txBody>
          </p:sp>
          <p:sp>
            <p:nvSpPr>
              <p:cNvPr id="892" name="TextBox 891">
                <a:extLst>
                  <a:ext uri="{FF2B5EF4-FFF2-40B4-BE49-F238E27FC236}">
                    <a16:creationId xmlns:a16="http://schemas.microsoft.com/office/drawing/2014/main" id="{E0637AD4-56EE-8E91-0C26-72C33A5A734E}"/>
                  </a:ext>
                </a:extLst>
              </p:cNvPr>
              <p:cNvSpPr txBox="1"/>
              <p:nvPr/>
            </p:nvSpPr>
            <p:spPr>
              <a:xfrm>
                <a:off x="435292" y="15868"/>
                <a:ext cx="736600" cy="47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2060</a:t>
                </a:r>
              </a:p>
            </p:txBody>
          </p:sp>
        </p:grpSp>
        <p:sp>
          <p:nvSpPr>
            <p:cNvPr id="854" name="Rectangle 5998">
              <a:extLst>
                <a:ext uri="{FF2B5EF4-FFF2-40B4-BE49-F238E27FC236}">
                  <a16:creationId xmlns:a16="http://schemas.microsoft.com/office/drawing/2014/main" id="{6442C19A-1E03-076F-8DC4-92E827A80D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128927" y="3102852"/>
              <a:ext cx="37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b="1" dirty="0">
                  <a:solidFill>
                    <a:srgbClr val="000000"/>
                  </a:solidFill>
                </a:rPr>
                <a:t>Year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13" name="Rectangle 2930">
              <a:extLst>
                <a:ext uri="{FF2B5EF4-FFF2-40B4-BE49-F238E27FC236}">
                  <a16:creationId xmlns:a16="http://schemas.microsoft.com/office/drawing/2014/main" id="{38B06AC2-C950-6047-D0BC-73866A6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789" y="6176886"/>
              <a:ext cx="11814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Unit GWP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18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B2E463-0B8D-42D5-F72A-C1953726B9CF}"/>
              </a:ext>
            </a:extLst>
          </p:cNvPr>
          <p:cNvGrpSpPr/>
          <p:nvPr/>
        </p:nvGrpSpPr>
        <p:grpSpPr>
          <a:xfrm>
            <a:off x="2177385" y="763201"/>
            <a:ext cx="6975486" cy="5721462"/>
            <a:chOff x="2177385" y="763201"/>
            <a:chExt cx="6975486" cy="5721462"/>
          </a:xfrm>
        </p:grpSpPr>
        <p:sp>
          <p:nvSpPr>
            <p:cNvPr id="94" name="Rectangle 8">
              <a:extLst>
                <a:ext uri="{FF2B5EF4-FFF2-40B4-BE49-F238E27FC236}">
                  <a16:creationId xmlns:a16="http://schemas.microsoft.com/office/drawing/2014/main" id="{62F812D1-89BB-C8A8-672C-10B9E07AC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7118" y="5481559"/>
              <a:ext cx="14255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">
              <a:extLst>
                <a:ext uri="{FF2B5EF4-FFF2-40B4-BE49-F238E27FC236}">
                  <a16:creationId xmlns:a16="http://schemas.microsoft.com/office/drawing/2014/main" id="{FCA1BBC0-68B8-2E1E-5050-DFFBD7039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668" y="5438697"/>
              <a:ext cx="363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10">
              <a:extLst>
                <a:ext uri="{FF2B5EF4-FFF2-40B4-BE49-F238E27FC236}">
                  <a16:creationId xmlns:a16="http://schemas.microsoft.com/office/drawing/2014/main" id="{EF4C13BB-4DF2-81DB-AC4A-DFCE32F1D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005" y="5397422"/>
              <a:ext cx="9731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1">
              <a:extLst>
                <a:ext uri="{FF2B5EF4-FFF2-40B4-BE49-F238E27FC236}">
                  <a16:creationId xmlns:a16="http://schemas.microsoft.com/office/drawing/2014/main" id="{7B16865B-CDCB-7D84-C84B-ED4077FFC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830" y="5352972"/>
              <a:ext cx="1905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12">
              <a:extLst>
                <a:ext uri="{FF2B5EF4-FFF2-40B4-BE49-F238E27FC236}">
                  <a16:creationId xmlns:a16="http://schemas.microsoft.com/office/drawing/2014/main" id="{D83CED56-CCBC-F327-8B84-D9AC19B95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843" y="5311697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13">
              <a:extLst>
                <a:ext uri="{FF2B5EF4-FFF2-40B4-BE49-F238E27FC236}">
                  <a16:creationId xmlns:a16="http://schemas.microsoft.com/office/drawing/2014/main" id="{FCAD7DB6-482E-E0A4-99AB-8F57E86B2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005" y="5270422"/>
              <a:ext cx="952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14">
              <a:extLst>
                <a:ext uri="{FF2B5EF4-FFF2-40B4-BE49-F238E27FC236}">
                  <a16:creationId xmlns:a16="http://schemas.microsoft.com/office/drawing/2014/main" id="{C2276319-9661-8DD3-47A2-936B864B5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655" y="5227559"/>
              <a:ext cx="325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5">
              <a:extLst>
                <a:ext uri="{FF2B5EF4-FFF2-40B4-BE49-F238E27FC236}">
                  <a16:creationId xmlns:a16="http://schemas.microsoft.com/office/drawing/2014/main" id="{2957EDBF-8E9A-6D7B-1785-CDDEFBA4F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105" y="5186284"/>
              <a:ext cx="4175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6">
              <a:extLst>
                <a:ext uri="{FF2B5EF4-FFF2-40B4-BE49-F238E27FC236}">
                  <a16:creationId xmlns:a16="http://schemas.microsoft.com/office/drawing/2014/main" id="{1964B304-9313-4C36-094F-EFEF0093E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830" y="5143422"/>
              <a:ext cx="947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7">
              <a:extLst>
                <a:ext uri="{FF2B5EF4-FFF2-40B4-BE49-F238E27FC236}">
                  <a16:creationId xmlns:a16="http://schemas.microsoft.com/office/drawing/2014/main" id="{F4846FA3-9284-D93C-E06A-143C4F4D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480" y="5100559"/>
              <a:ext cx="4127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8">
              <a:extLst>
                <a:ext uri="{FF2B5EF4-FFF2-40B4-BE49-F238E27FC236}">
                  <a16:creationId xmlns:a16="http://schemas.microsoft.com/office/drawing/2014/main" id="{905BDCB0-B65D-E15B-FBA7-527B192D8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668" y="5059284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9">
              <a:extLst>
                <a:ext uri="{FF2B5EF4-FFF2-40B4-BE49-F238E27FC236}">
                  <a16:creationId xmlns:a16="http://schemas.microsoft.com/office/drawing/2014/main" id="{8AE1DF93-9019-899C-BE39-8584B1181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2418" y="5018009"/>
              <a:ext cx="9429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0">
              <a:extLst>
                <a:ext uri="{FF2B5EF4-FFF2-40B4-BE49-F238E27FC236}">
                  <a16:creationId xmlns:a16="http://schemas.microsoft.com/office/drawing/2014/main" id="{8A79E46C-FAE2-8B8D-33AD-5A3BA273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893" y="4973559"/>
              <a:ext cx="414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1">
              <a:extLst>
                <a:ext uri="{FF2B5EF4-FFF2-40B4-BE49-F238E27FC236}">
                  <a16:creationId xmlns:a16="http://schemas.microsoft.com/office/drawing/2014/main" id="{83C5977B-EF9E-A925-EEE1-3A1B22E9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255" y="4932284"/>
              <a:ext cx="352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22">
              <a:extLst>
                <a:ext uri="{FF2B5EF4-FFF2-40B4-BE49-F238E27FC236}">
                  <a16:creationId xmlns:a16="http://schemas.microsoft.com/office/drawing/2014/main" id="{F4A8A116-EDD9-68A5-C048-6A376124A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593" y="4891009"/>
              <a:ext cx="542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181B2C63-E2DE-7622-3CC0-F5A54D8F7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893" y="4848147"/>
              <a:ext cx="4159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4">
              <a:extLst>
                <a:ext uri="{FF2B5EF4-FFF2-40B4-BE49-F238E27FC236}">
                  <a16:creationId xmlns:a16="http://schemas.microsoft.com/office/drawing/2014/main" id="{0E86FAEA-56D5-54C0-87C4-4289592A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843" y="4805284"/>
              <a:ext cx="349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C1EB20B2-0D0F-A1DA-7743-2AD20071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730" y="4764009"/>
              <a:ext cx="469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26">
              <a:extLst>
                <a:ext uri="{FF2B5EF4-FFF2-40B4-BE49-F238E27FC236}">
                  <a16:creationId xmlns:a16="http://schemas.microsoft.com/office/drawing/2014/main" id="{0B016636-5CF9-9B8B-3000-D6BD934E4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480" y="4721147"/>
              <a:ext cx="823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27">
              <a:extLst>
                <a:ext uri="{FF2B5EF4-FFF2-40B4-BE49-F238E27FC236}">
                  <a16:creationId xmlns:a16="http://schemas.microsoft.com/office/drawing/2014/main" id="{71909980-4A35-10B3-83A6-4416FB8F9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618" y="4679872"/>
              <a:ext cx="1490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28">
              <a:extLst>
                <a:ext uri="{FF2B5EF4-FFF2-40B4-BE49-F238E27FC236}">
                  <a16:creationId xmlns:a16="http://schemas.microsoft.com/office/drawing/2014/main" id="{69A71163-DC14-5D5F-58CC-4E56E96BB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268" y="4638597"/>
              <a:ext cx="3397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9">
              <a:extLst>
                <a:ext uri="{FF2B5EF4-FFF2-40B4-BE49-F238E27FC236}">
                  <a16:creationId xmlns:a16="http://schemas.microsoft.com/office/drawing/2014/main" id="{3B2B7B79-2C4A-811D-C379-78513FF0C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655" y="4594147"/>
              <a:ext cx="411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30">
              <a:extLst>
                <a:ext uri="{FF2B5EF4-FFF2-40B4-BE49-F238E27FC236}">
                  <a16:creationId xmlns:a16="http://schemas.microsoft.com/office/drawing/2014/main" id="{1C8ED257-6C54-6B39-54FA-B98805D9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605" y="4552872"/>
              <a:ext cx="387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1">
              <a:extLst>
                <a:ext uri="{FF2B5EF4-FFF2-40B4-BE49-F238E27FC236}">
                  <a16:creationId xmlns:a16="http://schemas.microsoft.com/office/drawing/2014/main" id="{C72CEB8B-F1FE-B6C1-8E0A-FD6F2F6E1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443" y="4511597"/>
              <a:ext cx="387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2">
              <a:extLst>
                <a:ext uri="{FF2B5EF4-FFF2-40B4-BE49-F238E27FC236}">
                  <a16:creationId xmlns:a16="http://schemas.microsoft.com/office/drawing/2014/main" id="{C769C1FB-9668-488A-E5A0-53A6B5F8B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830" y="4468734"/>
              <a:ext cx="8747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3">
              <a:extLst>
                <a:ext uri="{FF2B5EF4-FFF2-40B4-BE49-F238E27FC236}">
                  <a16:creationId xmlns:a16="http://schemas.microsoft.com/office/drawing/2014/main" id="{42549C6B-A7E2-5F5E-7037-333CC5BE7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368" y="4425872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4">
              <a:extLst>
                <a:ext uri="{FF2B5EF4-FFF2-40B4-BE49-F238E27FC236}">
                  <a16:creationId xmlns:a16="http://schemas.microsoft.com/office/drawing/2014/main" id="{15A42B90-F130-35BF-C8A9-740C3D34F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205" y="4383009"/>
              <a:ext cx="11064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35">
              <a:extLst>
                <a:ext uri="{FF2B5EF4-FFF2-40B4-BE49-F238E27FC236}">
                  <a16:creationId xmlns:a16="http://schemas.microsoft.com/office/drawing/2014/main" id="{98E21B31-973F-F6B2-2618-CEB46343A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005" y="4341734"/>
              <a:ext cx="871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6">
              <a:extLst>
                <a:ext uri="{FF2B5EF4-FFF2-40B4-BE49-F238E27FC236}">
                  <a16:creationId xmlns:a16="http://schemas.microsoft.com/office/drawing/2014/main" id="{36BEEF9C-12C7-D709-1F73-5014DB3A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605" y="4300459"/>
              <a:ext cx="393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7">
              <a:extLst>
                <a:ext uri="{FF2B5EF4-FFF2-40B4-BE49-F238E27FC236}">
                  <a16:creationId xmlns:a16="http://schemas.microsoft.com/office/drawing/2014/main" id="{F3908747-9CBA-89E3-2A1B-8289C2656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293" y="4257597"/>
              <a:ext cx="549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8">
              <a:extLst>
                <a:ext uri="{FF2B5EF4-FFF2-40B4-BE49-F238E27FC236}">
                  <a16:creationId xmlns:a16="http://schemas.microsoft.com/office/drawing/2014/main" id="{B041B552-D26C-C0AA-2B72-59A49A98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318" y="4214734"/>
              <a:ext cx="352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9">
              <a:extLst>
                <a:ext uri="{FF2B5EF4-FFF2-40B4-BE49-F238E27FC236}">
                  <a16:creationId xmlns:a16="http://schemas.microsoft.com/office/drawing/2014/main" id="{420191F6-12AC-4621-B58C-9AEA179D9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293" y="4173459"/>
              <a:ext cx="1020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0">
              <a:extLst>
                <a:ext uri="{FF2B5EF4-FFF2-40B4-BE49-F238E27FC236}">
                  <a16:creationId xmlns:a16="http://schemas.microsoft.com/office/drawing/2014/main" id="{C734797C-AEEA-0A58-C9D7-41D245C6C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768" y="4130597"/>
              <a:ext cx="10493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1">
              <a:extLst>
                <a:ext uri="{FF2B5EF4-FFF2-40B4-BE49-F238E27FC236}">
                  <a16:creationId xmlns:a16="http://schemas.microsoft.com/office/drawing/2014/main" id="{11FE9B02-C81A-F4F1-5BCC-5061A9AC3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118" y="4089322"/>
              <a:ext cx="6969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2">
              <a:extLst>
                <a:ext uri="{FF2B5EF4-FFF2-40B4-BE49-F238E27FC236}">
                  <a16:creationId xmlns:a16="http://schemas.microsoft.com/office/drawing/2014/main" id="{4AB0AA8D-AB38-38A8-C206-BEEC76A80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780" y="4046459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C9E31F39-26BE-41FE-A58D-1168E278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7330" y="4003597"/>
              <a:ext cx="4699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4">
              <a:extLst>
                <a:ext uri="{FF2B5EF4-FFF2-40B4-BE49-F238E27FC236}">
                  <a16:creationId xmlns:a16="http://schemas.microsoft.com/office/drawing/2014/main" id="{810E369D-6489-854F-B829-FE843E8D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293" y="3962322"/>
              <a:ext cx="269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5">
              <a:extLst>
                <a:ext uri="{FF2B5EF4-FFF2-40B4-BE49-F238E27FC236}">
                  <a16:creationId xmlns:a16="http://schemas.microsoft.com/office/drawing/2014/main" id="{80E2FBE2-32C8-2BA9-3129-C89073912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068" y="3921047"/>
              <a:ext cx="377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6">
              <a:extLst>
                <a:ext uri="{FF2B5EF4-FFF2-40B4-BE49-F238E27FC236}">
                  <a16:creationId xmlns:a16="http://schemas.microsoft.com/office/drawing/2014/main" id="{97669914-8873-1EC1-D980-04E37CD81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443" y="3878184"/>
              <a:ext cx="4587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7">
              <a:extLst>
                <a:ext uri="{FF2B5EF4-FFF2-40B4-BE49-F238E27FC236}">
                  <a16:creationId xmlns:a16="http://schemas.microsoft.com/office/drawing/2014/main" id="{6E36442C-1F24-9E33-3EB9-B54F6D29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080" y="3835322"/>
              <a:ext cx="336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8">
              <a:extLst>
                <a:ext uri="{FF2B5EF4-FFF2-40B4-BE49-F238E27FC236}">
                  <a16:creationId xmlns:a16="http://schemas.microsoft.com/office/drawing/2014/main" id="{AF721225-7898-D180-D837-4DF7FF5A7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305" y="3794047"/>
              <a:ext cx="280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">
              <a:extLst>
                <a:ext uri="{FF2B5EF4-FFF2-40B4-BE49-F238E27FC236}">
                  <a16:creationId xmlns:a16="http://schemas.microsoft.com/office/drawing/2014/main" id="{226B25E8-E2C5-0CDB-3D59-62C024BA9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993" y="3751184"/>
              <a:ext cx="425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50">
              <a:extLst>
                <a:ext uri="{FF2B5EF4-FFF2-40B4-BE49-F238E27FC236}">
                  <a16:creationId xmlns:a16="http://schemas.microsoft.com/office/drawing/2014/main" id="{E7AD5804-AB8D-1C65-0D96-CE8B01080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6230" y="3709909"/>
              <a:ext cx="2746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51">
              <a:extLst>
                <a:ext uri="{FF2B5EF4-FFF2-40B4-BE49-F238E27FC236}">
                  <a16:creationId xmlns:a16="http://schemas.microsoft.com/office/drawing/2014/main" id="{CC95913D-35C7-C90F-94C8-AC199F231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893" y="3667047"/>
              <a:ext cx="374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52">
              <a:extLst>
                <a:ext uri="{FF2B5EF4-FFF2-40B4-BE49-F238E27FC236}">
                  <a16:creationId xmlns:a16="http://schemas.microsoft.com/office/drawing/2014/main" id="{08B1F331-5FC8-C77F-3324-882DF0275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768" y="3624184"/>
              <a:ext cx="508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53">
              <a:extLst>
                <a:ext uri="{FF2B5EF4-FFF2-40B4-BE49-F238E27FC236}">
                  <a16:creationId xmlns:a16="http://schemas.microsoft.com/office/drawing/2014/main" id="{D9A0788E-9FB7-8B23-C87C-049E46AAC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818" y="3582909"/>
              <a:ext cx="288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54">
              <a:extLst>
                <a:ext uri="{FF2B5EF4-FFF2-40B4-BE49-F238E27FC236}">
                  <a16:creationId xmlns:a16="http://schemas.microsoft.com/office/drawing/2014/main" id="{5637C64A-581A-4B57-43F4-31BEEF6F4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243" y="3541634"/>
              <a:ext cx="2968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55">
              <a:extLst>
                <a:ext uri="{FF2B5EF4-FFF2-40B4-BE49-F238E27FC236}">
                  <a16:creationId xmlns:a16="http://schemas.microsoft.com/office/drawing/2014/main" id="{8F7D6866-DFE6-4032-12D6-42531873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555" y="3497184"/>
              <a:ext cx="1025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6">
              <a:extLst>
                <a:ext uri="{FF2B5EF4-FFF2-40B4-BE49-F238E27FC236}">
                  <a16:creationId xmlns:a16="http://schemas.microsoft.com/office/drawing/2014/main" id="{4F747679-F314-51F7-F997-9E386B07C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80" y="3455909"/>
              <a:ext cx="863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7">
              <a:extLst>
                <a:ext uri="{FF2B5EF4-FFF2-40B4-BE49-F238E27FC236}">
                  <a16:creationId xmlns:a16="http://schemas.microsoft.com/office/drawing/2014/main" id="{71558D42-5312-4C04-A783-159605A20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180" y="3413047"/>
              <a:ext cx="3698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8">
              <a:extLst>
                <a:ext uri="{FF2B5EF4-FFF2-40B4-BE49-F238E27FC236}">
                  <a16:creationId xmlns:a16="http://schemas.microsoft.com/office/drawing/2014/main" id="{31FEC7FF-BC9C-ABDD-C19A-A69C660C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2080" y="3371772"/>
              <a:ext cx="995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9">
              <a:extLst>
                <a:ext uri="{FF2B5EF4-FFF2-40B4-BE49-F238E27FC236}">
                  <a16:creationId xmlns:a16="http://schemas.microsoft.com/office/drawing/2014/main" id="{87B352B8-A83F-0B8C-0F60-974D0B6D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755" y="3330497"/>
              <a:ext cx="8556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60">
              <a:extLst>
                <a:ext uri="{FF2B5EF4-FFF2-40B4-BE49-F238E27FC236}">
                  <a16:creationId xmlns:a16="http://schemas.microsoft.com/office/drawing/2014/main" id="{B74344DD-F6C0-BF14-D7C6-A576862D0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593" y="3286047"/>
              <a:ext cx="7635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61">
              <a:extLst>
                <a:ext uri="{FF2B5EF4-FFF2-40B4-BE49-F238E27FC236}">
                  <a16:creationId xmlns:a16="http://schemas.microsoft.com/office/drawing/2014/main" id="{1896AF58-BEBA-B606-B574-09597CFC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543" y="3244772"/>
              <a:ext cx="485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62">
              <a:extLst>
                <a:ext uri="{FF2B5EF4-FFF2-40B4-BE49-F238E27FC236}">
                  <a16:creationId xmlns:a16="http://schemas.microsoft.com/office/drawing/2014/main" id="{28068B20-7692-971B-288A-1FB285972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343" y="3203497"/>
              <a:ext cx="436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63">
              <a:extLst>
                <a:ext uri="{FF2B5EF4-FFF2-40B4-BE49-F238E27FC236}">
                  <a16:creationId xmlns:a16="http://schemas.microsoft.com/office/drawing/2014/main" id="{2AD160D0-D308-0D8E-2F64-E0C6E04BA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943" y="3160634"/>
              <a:ext cx="744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C6B58C4A-24E5-AD09-661D-601D7AED9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1130" y="3117772"/>
              <a:ext cx="477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65">
              <a:extLst>
                <a:ext uri="{FF2B5EF4-FFF2-40B4-BE49-F238E27FC236}">
                  <a16:creationId xmlns:a16="http://schemas.microsoft.com/office/drawing/2014/main" id="{C91E401C-DA16-D54B-E5EB-4BFFA05D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105" y="3076497"/>
              <a:ext cx="825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66">
              <a:extLst>
                <a:ext uri="{FF2B5EF4-FFF2-40B4-BE49-F238E27FC236}">
                  <a16:creationId xmlns:a16="http://schemas.microsoft.com/office/drawing/2014/main" id="{B539B65D-BC6E-17D0-B850-7C6ED08F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118" y="3033634"/>
              <a:ext cx="7286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67">
              <a:extLst>
                <a:ext uri="{FF2B5EF4-FFF2-40B4-BE49-F238E27FC236}">
                  <a16:creationId xmlns:a16="http://schemas.microsoft.com/office/drawing/2014/main" id="{889FBC6F-098F-9CF2-7AAA-82908B190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993" y="2992359"/>
              <a:ext cx="4318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68">
              <a:extLst>
                <a:ext uri="{FF2B5EF4-FFF2-40B4-BE49-F238E27FC236}">
                  <a16:creationId xmlns:a16="http://schemas.microsoft.com/office/drawing/2014/main" id="{3780F929-E7F0-2D6E-55F4-83EBABE0B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280" y="2949497"/>
              <a:ext cx="873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69">
              <a:extLst>
                <a:ext uri="{FF2B5EF4-FFF2-40B4-BE49-F238E27FC236}">
                  <a16:creationId xmlns:a16="http://schemas.microsoft.com/office/drawing/2014/main" id="{AC842268-9638-E9B4-03F2-FB3DD97A1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843" y="2906634"/>
              <a:ext cx="303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0">
              <a:extLst>
                <a:ext uri="{FF2B5EF4-FFF2-40B4-BE49-F238E27FC236}">
                  <a16:creationId xmlns:a16="http://schemas.microsoft.com/office/drawing/2014/main" id="{DD493BD4-83F3-FCC3-8B53-FE69BEF3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830" y="2865359"/>
              <a:ext cx="455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1">
              <a:extLst>
                <a:ext uri="{FF2B5EF4-FFF2-40B4-BE49-F238E27FC236}">
                  <a16:creationId xmlns:a16="http://schemas.microsoft.com/office/drawing/2014/main" id="{B0438654-8ED2-E5F8-559C-C12EBEFDF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455" y="2824084"/>
              <a:ext cx="904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2">
              <a:extLst>
                <a:ext uri="{FF2B5EF4-FFF2-40B4-BE49-F238E27FC236}">
                  <a16:creationId xmlns:a16="http://schemas.microsoft.com/office/drawing/2014/main" id="{00B25D3E-3F6E-55DA-4C78-CAFB5E076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668" y="2781222"/>
              <a:ext cx="5857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73">
              <a:extLst>
                <a:ext uri="{FF2B5EF4-FFF2-40B4-BE49-F238E27FC236}">
                  <a16:creationId xmlns:a16="http://schemas.microsoft.com/office/drawing/2014/main" id="{1A07974D-DACB-FAB7-EE23-D1771F407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768" y="2738359"/>
              <a:ext cx="447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74">
              <a:extLst>
                <a:ext uri="{FF2B5EF4-FFF2-40B4-BE49-F238E27FC236}">
                  <a16:creationId xmlns:a16="http://schemas.microsoft.com/office/drawing/2014/main" id="{22B621D2-85AF-FD6F-C0A4-8D9F8723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455" y="2697084"/>
              <a:ext cx="9493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75">
              <a:extLst>
                <a:ext uri="{FF2B5EF4-FFF2-40B4-BE49-F238E27FC236}">
                  <a16:creationId xmlns:a16="http://schemas.microsoft.com/office/drawing/2014/main" id="{7670C7D6-6A6F-7BC7-6143-6061AAC0C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643" y="2654222"/>
              <a:ext cx="249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76">
              <a:extLst>
                <a:ext uri="{FF2B5EF4-FFF2-40B4-BE49-F238E27FC236}">
                  <a16:creationId xmlns:a16="http://schemas.microsoft.com/office/drawing/2014/main" id="{6291CB49-C5C3-9ECF-D07C-82B3633E3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118" y="2612947"/>
              <a:ext cx="4413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77">
              <a:extLst>
                <a:ext uri="{FF2B5EF4-FFF2-40B4-BE49-F238E27FC236}">
                  <a16:creationId xmlns:a16="http://schemas.microsoft.com/office/drawing/2014/main" id="{FCD0501D-50C9-B9C1-6757-7B59C484C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630" y="2570084"/>
              <a:ext cx="866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78">
              <a:extLst>
                <a:ext uri="{FF2B5EF4-FFF2-40B4-BE49-F238E27FC236}">
                  <a16:creationId xmlns:a16="http://schemas.microsoft.com/office/drawing/2014/main" id="{37CEDB3D-5CB6-BD63-D62B-0F8BA789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643" y="2527222"/>
              <a:ext cx="2492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79">
              <a:extLst>
                <a:ext uri="{FF2B5EF4-FFF2-40B4-BE49-F238E27FC236}">
                  <a16:creationId xmlns:a16="http://schemas.microsoft.com/office/drawing/2014/main" id="{248C4640-0B94-D584-052A-1CFFEEDBD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368" y="2485947"/>
              <a:ext cx="334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 80">
              <a:extLst>
                <a:ext uri="{FF2B5EF4-FFF2-40B4-BE49-F238E27FC236}">
                  <a16:creationId xmlns:a16="http://schemas.microsoft.com/office/drawing/2014/main" id="{DD9810E5-C139-4AC5-213B-F5073BB88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805" y="2443084"/>
              <a:ext cx="847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81">
              <a:extLst>
                <a:ext uri="{FF2B5EF4-FFF2-40B4-BE49-F238E27FC236}">
                  <a16:creationId xmlns:a16="http://schemas.microsoft.com/office/drawing/2014/main" id="{1AE08622-2522-625A-748A-8C5B7038A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993" y="2401809"/>
              <a:ext cx="2365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82">
              <a:extLst>
                <a:ext uri="{FF2B5EF4-FFF2-40B4-BE49-F238E27FC236}">
                  <a16:creationId xmlns:a16="http://schemas.microsoft.com/office/drawing/2014/main" id="{D18AAC48-2765-698C-AD65-1E055B0CB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818" y="2358947"/>
              <a:ext cx="423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83">
              <a:extLst>
                <a:ext uri="{FF2B5EF4-FFF2-40B4-BE49-F238E27FC236}">
                  <a16:creationId xmlns:a16="http://schemas.microsoft.com/office/drawing/2014/main" id="{C93BF40F-B493-725E-F7D0-7CC246207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393" y="2316084"/>
              <a:ext cx="8318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84">
              <a:extLst>
                <a:ext uri="{FF2B5EF4-FFF2-40B4-BE49-F238E27FC236}">
                  <a16:creationId xmlns:a16="http://schemas.microsoft.com/office/drawing/2014/main" id="{5AE31FB8-0F5A-1C0E-B7FA-68199D530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168" y="2274809"/>
              <a:ext cx="10287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85">
              <a:extLst>
                <a:ext uri="{FF2B5EF4-FFF2-40B4-BE49-F238E27FC236}">
                  <a16:creationId xmlns:a16="http://schemas.microsoft.com/office/drawing/2014/main" id="{18EE40DE-2709-99E7-1EB1-B7C8F6831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405" y="2233534"/>
              <a:ext cx="4286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86">
              <a:extLst>
                <a:ext uri="{FF2B5EF4-FFF2-40B4-BE49-F238E27FC236}">
                  <a16:creationId xmlns:a16="http://schemas.microsoft.com/office/drawing/2014/main" id="{B9EB44B2-29E6-B1C6-0A41-ABA98CE88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843" y="2189084"/>
              <a:ext cx="7731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87">
              <a:extLst>
                <a:ext uri="{FF2B5EF4-FFF2-40B4-BE49-F238E27FC236}">
                  <a16:creationId xmlns:a16="http://schemas.microsoft.com/office/drawing/2014/main" id="{EEEBD514-0FED-B398-149A-2A18AFF46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618" y="2147809"/>
              <a:ext cx="1857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88">
              <a:extLst>
                <a:ext uri="{FF2B5EF4-FFF2-40B4-BE49-F238E27FC236}">
                  <a16:creationId xmlns:a16="http://schemas.microsoft.com/office/drawing/2014/main" id="{3DDE16DA-215F-7782-6103-C14E8A871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930" y="2106534"/>
              <a:ext cx="417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89">
              <a:extLst>
                <a:ext uri="{FF2B5EF4-FFF2-40B4-BE49-F238E27FC236}">
                  <a16:creationId xmlns:a16="http://schemas.microsoft.com/office/drawing/2014/main" id="{8400FBBE-6A8D-CF4D-DAF9-5C68F8D9D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155" y="2063672"/>
              <a:ext cx="796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90">
              <a:extLst>
                <a:ext uri="{FF2B5EF4-FFF2-40B4-BE49-F238E27FC236}">
                  <a16:creationId xmlns:a16="http://schemas.microsoft.com/office/drawing/2014/main" id="{8CE2D5C5-9D04-8A13-A4A3-CDD9557FA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818" y="2022397"/>
              <a:ext cx="5175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91">
              <a:extLst>
                <a:ext uri="{FF2B5EF4-FFF2-40B4-BE49-F238E27FC236}">
                  <a16:creationId xmlns:a16="http://schemas.microsoft.com/office/drawing/2014/main" id="{69EFFF2B-2BE3-9A6F-997A-85BEC879B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643" y="1979534"/>
              <a:ext cx="557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92">
              <a:extLst>
                <a:ext uri="{FF2B5EF4-FFF2-40B4-BE49-F238E27FC236}">
                  <a16:creationId xmlns:a16="http://schemas.microsoft.com/office/drawing/2014/main" id="{D79143EA-1E24-7260-4A32-9FA402042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330" y="1936672"/>
              <a:ext cx="781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93">
              <a:extLst>
                <a:ext uri="{FF2B5EF4-FFF2-40B4-BE49-F238E27FC236}">
                  <a16:creationId xmlns:a16="http://schemas.microsoft.com/office/drawing/2014/main" id="{621B907C-ED16-CE88-9997-F4510AF37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693" y="1895397"/>
              <a:ext cx="1009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94">
              <a:extLst>
                <a:ext uri="{FF2B5EF4-FFF2-40B4-BE49-F238E27FC236}">
                  <a16:creationId xmlns:a16="http://schemas.microsoft.com/office/drawing/2014/main" id="{74E1D879-01A9-5ED2-9AD1-D027C065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455" y="1854122"/>
              <a:ext cx="4032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95">
              <a:extLst>
                <a:ext uri="{FF2B5EF4-FFF2-40B4-BE49-F238E27FC236}">
                  <a16:creationId xmlns:a16="http://schemas.microsoft.com/office/drawing/2014/main" id="{371AEB64-B672-1D33-B0B7-64BB1C6D0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918" y="1809672"/>
              <a:ext cx="766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96">
              <a:extLst>
                <a:ext uri="{FF2B5EF4-FFF2-40B4-BE49-F238E27FC236}">
                  <a16:creationId xmlns:a16="http://schemas.microsoft.com/office/drawing/2014/main" id="{63407125-314E-0A2E-891C-4073D6AE2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280" y="1768397"/>
              <a:ext cx="9953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97">
              <a:extLst>
                <a:ext uri="{FF2B5EF4-FFF2-40B4-BE49-F238E27FC236}">
                  <a16:creationId xmlns:a16="http://schemas.microsoft.com/office/drawing/2014/main" id="{10F2E1CE-4FEB-0C62-78E0-AFC06D82B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980" y="1727122"/>
              <a:ext cx="374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98">
              <a:extLst>
                <a:ext uri="{FF2B5EF4-FFF2-40B4-BE49-F238E27FC236}">
                  <a16:creationId xmlns:a16="http://schemas.microsoft.com/office/drawing/2014/main" id="{C066FF6A-0E01-0B88-1038-FA7FF6B2D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9093" y="1684259"/>
              <a:ext cx="7493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99">
              <a:extLst>
                <a:ext uri="{FF2B5EF4-FFF2-40B4-BE49-F238E27FC236}">
                  <a16:creationId xmlns:a16="http://schemas.microsoft.com/office/drawing/2014/main" id="{F2B0C79D-DF72-4BD7-9C62-A0CE602D2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455" y="1641397"/>
              <a:ext cx="974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00">
              <a:extLst>
                <a:ext uri="{FF2B5EF4-FFF2-40B4-BE49-F238E27FC236}">
                  <a16:creationId xmlns:a16="http://schemas.microsoft.com/office/drawing/2014/main" id="{9C164081-4C86-6D11-3C20-372A1C41D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768" y="1600122"/>
              <a:ext cx="309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01">
              <a:extLst>
                <a:ext uri="{FF2B5EF4-FFF2-40B4-BE49-F238E27FC236}">
                  <a16:creationId xmlns:a16="http://schemas.microsoft.com/office/drawing/2014/main" id="{4BC11475-1D52-BEA2-8A9B-03B95F728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680" y="1557259"/>
              <a:ext cx="735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02">
              <a:extLst>
                <a:ext uri="{FF2B5EF4-FFF2-40B4-BE49-F238E27FC236}">
                  <a16:creationId xmlns:a16="http://schemas.microsoft.com/office/drawing/2014/main" id="{3ADA44CC-534E-A474-6AFD-A8497F199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805" y="1515984"/>
              <a:ext cx="890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03">
              <a:extLst>
                <a:ext uri="{FF2B5EF4-FFF2-40B4-BE49-F238E27FC236}">
                  <a16:creationId xmlns:a16="http://schemas.microsoft.com/office/drawing/2014/main" id="{AE11C414-3FA4-DD30-0791-38DF385E6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643" y="1473122"/>
              <a:ext cx="2714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04">
              <a:extLst>
                <a:ext uri="{FF2B5EF4-FFF2-40B4-BE49-F238E27FC236}">
                  <a16:creationId xmlns:a16="http://schemas.microsoft.com/office/drawing/2014/main" id="{08C96A45-8A72-C14B-7B5D-7EB509986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268" y="1430259"/>
              <a:ext cx="720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05">
              <a:extLst>
                <a:ext uri="{FF2B5EF4-FFF2-40B4-BE49-F238E27FC236}">
                  <a16:creationId xmlns:a16="http://schemas.microsoft.com/office/drawing/2014/main" id="{2C3C44B1-A0FC-1173-22BE-C6C1D127D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3218" y="1388984"/>
              <a:ext cx="936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06">
              <a:extLst>
                <a:ext uri="{FF2B5EF4-FFF2-40B4-BE49-F238E27FC236}">
                  <a16:creationId xmlns:a16="http://schemas.microsoft.com/office/drawing/2014/main" id="{68A9BEAE-8875-CCE6-EC70-D7A2B0868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118" y="1346122"/>
              <a:ext cx="2952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07">
              <a:extLst>
                <a:ext uri="{FF2B5EF4-FFF2-40B4-BE49-F238E27FC236}">
                  <a16:creationId xmlns:a16="http://schemas.microsoft.com/office/drawing/2014/main" id="{54DD6250-7FDC-1980-1DD6-D81CF929E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855" y="1304847"/>
              <a:ext cx="7064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08">
              <a:extLst>
                <a:ext uri="{FF2B5EF4-FFF2-40B4-BE49-F238E27FC236}">
                  <a16:creationId xmlns:a16="http://schemas.microsoft.com/office/drawing/2014/main" id="{A1ABE1B8-1D11-4A69-E2DE-0FA8CCD45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393" y="1261984"/>
              <a:ext cx="912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109">
              <a:extLst>
                <a:ext uri="{FF2B5EF4-FFF2-40B4-BE49-F238E27FC236}">
                  <a16:creationId xmlns:a16="http://schemas.microsoft.com/office/drawing/2014/main" id="{D5D5D93B-8ADA-0379-4D59-B0271DEF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293" y="1219122"/>
              <a:ext cx="2889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110">
              <a:extLst>
                <a:ext uri="{FF2B5EF4-FFF2-40B4-BE49-F238E27FC236}">
                  <a16:creationId xmlns:a16="http://schemas.microsoft.com/office/drawing/2014/main" id="{99FC076C-8B22-EB64-1C26-0410422FA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030" y="1177847"/>
              <a:ext cx="690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11">
              <a:extLst>
                <a:ext uri="{FF2B5EF4-FFF2-40B4-BE49-F238E27FC236}">
                  <a16:creationId xmlns:a16="http://schemas.microsoft.com/office/drawing/2014/main" id="{40594505-B214-FA1A-6720-8EDC2320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568" y="1136572"/>
              <a:ext cx="8921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112">
              <a:extLst>
                <a:ext uri="{FF2B5EF4-FFF2-40B4-BE49-F238E27FC236}">
                  <a16:creationId xmlns:a16="http://schemas.microsoft.com/office/drawing/2014/main" id="{C741A56B-9E46-DED8-63C4-1D989B597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618" y="1093709"/>
              <a:ext cx="658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113">
              <a:extLst>
                <a:ext uri="{FF2B5EF4-FFF2-40B4-BE49-F238E27FC236}">
                  <a16:creationId xmlns:a16="http://schemas.microsoft.com/office/drawing/2014/main" id="{35EF190A-CE7E-82EB-1DAC-878C628C4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618" y="1050847"/>
              <a:ext cx="676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114">
              <a:extLst>
                <a:ext uri="{FF2B5EF4-FFF2-40B4-BE49-F238E27FC236}">
                  <a16:creationId xmlns:a16="http://schemas.microsoft.com/office/drawing/2014/main" id="{71B386B8-33C7-2513-8714-79F6E237E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9568" y="1009572"/>
              <a:ext cx="8778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115">
              <a:extLst>
                <a:ext uri="{FF2B5EF4-FFF2-40B4-BE49-F238E27FC236}">
                  <a16:creationId xmlns:a16="http://schemas.microsoft.com/office/drawing/2014/main" id="{8771707E-0696-7B83-9C82-EEB1CC4E0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3543" y="966709"/>
              <a:ext cx="611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16">
              <a:extLst>
                <a:ext uri="{FF2B5EF4-FFF2-40B4-BE49-F238E27FC236}">
                  <a16:creationId xmlns:a16="http://schemas.microsoft.com/office/drawing/2014/main" id="{10464C7F-6920-2FAB-DE33-980247128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793" y="925434"/>
              <a:ext cx="661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117">
              <a:extLst>
                <a:ext uri="{FF2B5EF4-FFF2-40B4-BE49-F238E27FC236}">
                  <a16:creationId xmlns:a16="http://schemas.microsoft.com/office/drawing/2014/main" id="{D4FF3452-280A-2357-70A2-974506347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743" y="882572"/>
              <a:ext cx="850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118">
              <a:extLst>
                <a:ext uri="{FF2B5EF4-FFF2-40B4-BE49-F238E27FC236}">
                  <a16:creationId xmlns:a16="http://schemas.microsoft.com/office/drawing/2014/main" id="{FCC79336-C965-4D50-452C-4AA1DBAD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80" y="839709"/>
              <a:ext cx="679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122">
              <a:extLst>
                <a:ext uri="{FF2B5EF4-FFF2-40B4-BE49-F238E27FC236}">
                  <a16:creationId xmlns:a16="http://schemas.microsoft.com/office/drawing/2014/main" id="{BDA0F720-2CB8-8A75-2F08-E93F3EB9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093" y="54688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123">
              <a:extLst>
                <a:ext uri="{FF2B5EF4-FFF2-40B4-BE49-F238E27FC236}">
                  <a16:creationId xmlns:a16="http://schemas.microsoft.com/office/drawing/2014/main" id="{64A13A7B-3053-14D6-2CA9-EDF49BBE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168" y="54259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124">
              <a:extLst>
                <a:ext uri="{FF2B5EF4-FFF2-40B4-BE49-F238E27FC236}">
                  <a16:creationId xmlns:a16="http://schemas.microsoft.com/office/drawing/2014/main" id="{520FBF58-2069-2187-4F95-0493B2EE8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280" y="53847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125">
              <a:extLst>
                <a:ext uri="{FF2B5EF4-FFF2-40B4-BE49-F238E27FC236}">
                  <a16:creationId xmlns:a16="http://schemas.microsoft.com/office/drawing/2014/main" id="{D393D295-2A1D-31DA-0A4D-6432C9692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968" y="53418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126">
              <a:extLst>
                <a:ext uri="{FF2B5EF4-FFF2-40B4-BE49-F238E27FC236}">
                  <a16:creationId xmlns:a16="http://schemas.microsoft.com/office/drawing/2014/main" id="{68710638-C7E6-25F9-0AB9-9B9F9E3CC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405" y="52989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127">
              <a:extLst>
                <a:ext uri="{FF2B5EF4-FFF2-40B4-BE49-F238E27FC236}">
                  <a16:creationId xmlns:a16="http://schemas.microsoft.com/office/drawing/2014/main" id="{C0B14C76-B008-DF12-4313-F172D03C0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643" y="52577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128">
              <a:extLst>
                <a:ext uri="{FF2B5EF4-FFF2-40B4-BE49-F238E27FC236}">
                  <a16:creationId xmlns:a16="http://schemas.microsoft.com/office/drawing/2014/main" id="{57648A84-0268-2D9E-9397-89475278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580" y="521644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Oval 129">
              <a:extLst>
                <a:ext uri="{FF2B5EF4-FFF2-40B4-BE49-F238E27FC236}">
                  <a16:creationId xmlns:a16="http://schemas.microsoft.com/office/drawing/2014/main" id="{919B339F-E22D-9CDE-2FAC-4017FBC68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830" y="51735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130">
              <a:extLst>
                <a:ext uri="{FF2B5EF4-FFF2-40B4-BE49-F238E27FC236}">
                  <a16:creationId xmlns:a16="http://schemas.microsoft.com/office/drawing/2014/main" id="{D5BE754D-F9A1-6712-76C9-B1BFD081F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355" y="51307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131">
              <a:extLst>
                <a:ext uri="{FF2B5EF4-FFF2-40B4-BE49-F238E27FC236}">
                  <a16:creationId xmlns:a16="http://schemas.microsoft.com/office/drawing/2014/main" id="{5F02FC5E-8E96-C777-8976-F51E153B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855" y="50878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132">
              <a:extLst>
                <a:ext uri="{FF2B5EF4-FFF2-40B4-BE49-F238E27FC236}">
                  <a16:creationId xmlns:a16="http://schemas.microsoft.com/office/drawing/2014/main" id="{CE1872FF-1034-C20C-9232-93C644F70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880" y="50465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133">
              <a:extLst>
                <a:ext uri="{FF2B5EF4-FFF2-40B4-BE49-F238E27FC236}">
                  <a16:creationId xmlns:a16="http://schemas.microsoft.com/office/drawing/2014/main" id="{D416FC62-689D-64DE-BA01-47D1C377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7243" y="50053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134">
              <a:extLst>
                <a:ext uri="{FF2B5EF4-FFF2-40B4-BE49-F238E27FC236}">
                  <a16:creationId xmlns:a16="http://schemas.microsoft.com/office/drawing/2014/main" id="{B2411181-7994-59B6-95C6-DA4F4EFA6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093" y="49624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135">
              <a:extLst>
                <a:ext uri="{FF2B5EF4-FFF2-40B4-BE49-F238E27FC236}">
                  <a16:creationId xmlns:a16="http://schemas.microsoft.com/office/drawing/2014/main" id="{C6BDF280-DE6F-EEFD-7529-92CFA8E02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118" y="49195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136">
              <a:extLst>
                <a:ext uri="{FF2B5EF4-FFF2-40B4-BE49-F238E27FC236}">
                  <a16:creationId xmlns:a16="http://schemas.microsoft.com/office/drawing/2014/main" id="{0F3342E1-1C56-3362-D17F-CD0E162E3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230" y="48783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137">
              <a:extLst>
                <a:ext uri="{FF2B5EF4-FFF2-40B4-BE49-F238E27FC236}">
                  <a16:creationId xmlns:a16="http://schemas.microsoft.com/office/drawing/2014/main" id="{CD796354-06D2-9B53-A78D-A27044070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505" y="483544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138">
              <a:extLst>
                <a:ext uri="{FF2B5EF4-FFF2-40B4-BE49-F238E27FC236}">
                  <a16:creationId xmlns:a16="http://schemas.microsoft.com/office/drawing/2014/main" id="{87768376-8752-70A5-79D9-B5E11849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43" y="47941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139">
              <a:extLst>
                <a:ext uri="{FF2B5EF4-FFF2-40B4-BE49-F238E27FC236}">
                  <a16:creationId xmlns:a16="http://schemas.microsoft.com/office/drawing/2014/main" id="{4E39C826-9F88-F221-01A8-1C956B75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918" y="47513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140">
              <a:extLst>
                <a:ext uri="{FF2B5EF4-FFF2-40B4-BE49-F238E27FC236}">
                  <a16:creationId xmlns:a16="http://schemas.microsoft.com/office/drawing/2014/main" id="{DA86DA8F-5EF3-1DB7-38DE-5A53E3B5F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18" y="47084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141">
              <a:extLst>
                <a:ext uri="{FF2B5EF4-FFF2-40B4-BE49-F238E27FC236}">
                  <a16:creationId xmlns:a16="http://schemas.microsoft.com/office/drawing/2014/main" id="{0F5E5398-7F72-4742-E99E-7DC246981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555" y="46671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142">
              <a:extLst>
                <a:ext uri="{FF2B5EF4-FFF2-40B4-BE49-F238E27FC236}">
                  <a16:creationId xmlns:a16="http://schemas.microsoft.com/office/drawing/2014/main" id="{7F043D54-3B64-60FC-5ACC-3E7AD68E4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430" y="462589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143">
              <a:extLst>
                <a:ext uri="{FF2B5EF4-FFF2-40B4-BE49-F238E27FC236}">
                  <a16:creationId xmlns:a16="http://schemas.microsoft.com/office/drawing/2014/main" id="{B7B2372B-3152-B160-4950-3024793E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155" y="45814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144">
              <a:extLst>
                <a:ext uri="{FF2B5EF4-FFF2-40B4-BE49-F238E27FC236}">
                  <a16:creationId xmlns:a16="http://schemas.microsoft.com/office/drawing/2014/main" id="{3DFEE32A-5F4D-7376-32E6-53F91470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405" y="45401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145">
              <a:extLst>
                <a:ext uri="{FF2B5EF4-FFF2-40B4-BE49-F238E27FC236}">
                  <a16:creationId xmlns:a16="http://schemas.microsoft.com/office/drawing/2014/main" id="{22ACB724-77A2-243D-77A2-8A8BC524B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243" y="449889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146">
              <a:extLst>
                <a:ext uri="{FF2B5EF4-FFF2-40B4-BE49-F238E27FC236}">
                  <a16:creationId xmlns:a16="http://schemas.microsoft.com/office/drawing/2014/main" id="{F55062DD-CF6A-9DD7-3290-EA91E06C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280" y="44560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147">
              <a:extLst>
                <a:ext uri="{FF2B5EF4-FFF2-40B4-BE49-F238E27FC236}">
                  <a16:creationId xmlns:a16="http://schemas.microsoft.com/office/drawing/2014/main" id="{001635C6-0F2E-5E23-EB95-53204BEC9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580" y="44147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148">
              <a:extLst>
                <a:ext uri="{FF2B5EF4-FFF2-40B4-BE49-F238E27FC236}">
                  <a16:creationId xmlns:a16="http://schemas.microsoft.com/office/drawing/2014/main" id="{2CB451EC-441F-8442-38C4-8B10DA76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718" y="4371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149">
              <a:extLst>
                <a:ext uri="{FF2B5EF4-FFF2-40B4-BE49-F238E27FC236}">
                  <a16:creationId xmlns:a16="http://schemas.microsoft.com/office/drawing/2014/main" id="{D73E87F5-E2EB-F01D-6A6E-7820F10B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930" y="4329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150">
              <a:extLst>
                <a:ext uri="{FF2B5EF4-FFF2-40B4-BE49-F238E27FC236}">
                  <a16:creationId xmlns:a16="http://schemas.microsoft.com/office/drawing/2014/main" id="{7AEBB5B5-E459-CE29-DBB9-3901C1237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1643" y="42877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151">
              <a:extLst>
                <a:ext uri="{FF2B5EF4-FFF2-40B4-BE49-F238E27FC236}">
                  <a16:creationId xmlns:a16="http://schemas.microsoft.com/office/drawing/2014/main" id="{4CF712A8-9583-A006-9195-3D46EDE28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705" y="42464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Oval 152">
              <a:extLst>
                <a:ext uri="{FF2B5EF4-FFF2-40B4-BE49-F238E27FC236}">
                  <a16:creationId xmlns:a16="http://schemas.microsoft.com/office/drawing/2014/main" id="{EF3D5AD3-95BA-05BE-E420-DF0171D56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543" y="42020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153">
              <a:extLst>
                <a:ext uri="{FF2B5EF4-FFF2-40B4-BE49-F238E27FC236}">
                  <a16:creationId xmlns:a16="http://schemas.microsoft.com/office/drawing/2014/main" id="{7EAC5562-C615-13E4-0957-B314DBA7B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305" y="41607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154">
              <a:extLst>
                <a:ext uri="{FF2B5EF4-FFF2-40B4-BE49-F238E27FC236}">
                  <a16:creationId xmlns:a16="http://schemas.microsoft.com/office/drawing/2014/main" id="{ACF4DCA4-5AB1-C0CC-1918-B9DAB1070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068" y="4117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Oval 155">
              <a:extLst>
                <a:ext uri="{FF2B5EF4-FFF2-40B4-BE49-F238E27FC236}">
                  <a16:creationId xmlns:a16="http://schemas.microsoft.com/office/drawing/2014/main" id="{51691289-8ED0-6794-B1CB-59EA8072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443" y="407662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156">
              <a:extLst>
                <a:ext uri="{FF2B5EF4-FFF2-40B4-BE49-F238E27FC236}">
                  <a16:creationId xmlns:a16="http://schemas.microsoft.com/office/drawing/2014/main" id="{1455176B-D4A9-6EFC-08C0-7D26C94EB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6880" y="40337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157">
              <a:extLst>
                <a:ext uri="{FF2B5EF4-FFF2-40B4-BE49-F238E27FC236}">
                  <a16:creationId xmlns:a16="http://schemas.microsoft.com/office/drawing/2014/main" id="{10BB6CE8-3F96-8D0E-C564-9076690D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530" y="39908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158">
              <a:extLst>
                <a:ext uri="{FF2B5EF4-FFF2-40B4-BE49-F238E27FC236}">
                  <a16:creationId xmlns:a16="http://schemas.microsoft.com/office/drawing/2014/main" id="{59ADBEB8-513F-F0B3-9861-3D7DF09DA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068" y="3949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159">
              <a:extLst>
                <a:ext uri="{FF2B5EF4-FFF2-40B4-BE49-F238E27FC236}">
                  <a16:creationId xmlns:a16="http://schemas.microsoft.com/office/drawing/2014/main" id="{A423C06E-482E-8564-4054-687FE6BA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055" y="39083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160">
              <a:extLst>
                <a:ext uri="{FF2B5EF4-FFF2-40B4-BE49-F238E27FC236}">
                  <a16:creationId xmlns:a16="http://schemas.microsoft.com/office/drawing/2014/main" id="{7AED8778-933C-95AA-B203-C5B8B62BC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118" y="38654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Oval 161">
              <a:extLst>
                <a:ext uri="{FF2B5EF4-FFF2-40B4-BE49-F238E27FC236}">
                  <a16:creationId xmlns:a16="http://schemas.microsoft.com/office/drawing/2014/main" id="{7374D0B6-9E4F-67D4-9C81-4472DBDD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843" y="382262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Oval 162">
              <a:extLst>
                <a:ext uri="{FF2B5EF4-FFF2-40B4-BE49-F238E27FC236}">
                  <a16:creationId xmlns:a16="http://schemas.microsoft.com/office/drawing/2014/main" id="{73EEA8AA-0B28-9D67-702B-A657347EE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080" y="37813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Oval 163">
              <a:extLst>
                <a:ext uri="{FF2B5EF4-FFF2-40B4-BE49-F238E27FC236}">
                  <a16:creationId xmlns:a16="http://schemas.microsoft.com/office/drawing/2014/main" id="{FF234FD4-6D13-D176-C124-A44891148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030" y="37384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Oval 164">
              <a:extLst>
                <a:ext uri="{FF2B5EF4-FFF2-40B4-BE49-F238E27FC236}">
                  <a16:creationId xmlns:a16="http://schemas.microsoft.com/office/drawing/2014/main" id="{76FCF644-9344-9752-B4FD-FF5D2D63B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830" y="36972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165">
              <a:extLst>
                <a:ext uri="{FF2B5EF4-FFF2-40B4-BE49-F238E27FC236}">
                  <a16:creationId xmlns:a16="http://schemas.microsoft.com/office/drawing/2014/main" id="{5B9C7A87-E99A-C5D2-73FD-9B069DE1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943" y="36543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Oval 166">
              <a:extLst>
                <a:ext uri="{FF2B5EF4-FFF2-40B4-BE49-F238E27FC236}">
                  <a16:creationId xmlns:a16="http://schemas.microsoft.com/office/drawing/2014/main" id="{B441241D-055D-ACED-F5B5-AB00004BB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730" y="36114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Oval 167">
              <a:extLst>
                <a:ext uri="{FF2B5EF4-FFF2-40B4-BE49-F238E27FC236}">
                  <a16:creationId xmlns:a16="http://schemas.microsoft.com/office/drawing/2014/main" id="{74ECFE31-01D6-9BFE-0319-D4FD84C5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593" y="35702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Oval 168">
              <a:extLst>
                <a:ext uri="{FF2B5EF4-FFF2-40B4-BE49-F238E27FC236}">
                  <a16:creationId xmlns:a16="http://schemas.microsoft.com/office/drawing/2014/main" id="{95A1AA1F-1164-9D01-C1D1-D42F266E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193" y="35289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Oval 169">
              <a:extLst>
                <a:ext uri="{FF2B5EF4-FFF2-40B4-BE49-F238E27FC236}">
                  <a16:creationId xmlns:a16="http://schemas.microsoft.com/office/drawing/2014/main" id="{02D2ED8A-FC98-0FEB-4AB9-2D8AD1DE6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530" y="34860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Oval 170">
              <a:extLst>
                <a:ext uri="{FF2B5EF4-FFF2-40B4-BE49-F238E27FC236}">
                  <a16:creationId xmlns:a16="http://schemas.microsoft.com/office/drawing/2014/main" id="{B931594F-29B2-0775-FBDC-0C2C73119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593" y="34432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Oval 171">
              <a:extLst>
                <a:ext uri="{FF2B5EF4-FFF2-40B4-BE49-F238E27FC236}">
                  <a16:creationId xmlns:a16="http://schemas.microsoft.com/office/drawing/2014/main" id="{1C5C6B1B-61E8-EF2E-C2FC-8D4D1278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293" y="3401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Oval 172">
              <a:extLst>
                <a:ext uri="{FF2B5EF4-FFF2-40B4-BE49-F238E27FC236}">
                  <a16:creationId xmlns:a16="http://schemas.microsoft.com/office/drawing/2014/main" id="{CC08B181-FD25-15FB-C600-9D79E05F6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243" y="33590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Oval 173">
              <a:extLst>
                <a:ext uri="{FF2B5EF4-FFF2-40B4-BE49-F238E27FC236}">
                  <a16:creationId xmlns:a16="http://schemas.microsoft.com/office/drawing/2014/main" id="{99BCF46A-2B64-10FA-FC56-288A5B55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55" y="331779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174">
              <a:extLst>
                <a:ext uri="{FF2B5EF4-FFF2-40B4-BE49-F238E27FC236}">
                  <a16:creationId xmlns:a16="http://schemas.microsoft.com/office/drawing/2014/main" id="{97C19305-D39D-B850-18EC-E11171EAC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805" y="3274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175">
              <a:extLst>
                <a:ext uri="{FF2B5EF4-FFF2-40B4-BE49-F238E27FC236}">
                  <a16:creationId xmlns:a16="http://schemas.microsoft.com/office/drawing/2014/main" id="{709962D8-1BF0-4B35-1235-64A89D173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693" y="323207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176">
              <a:extLst>
                <a:ext uri="{FF2B5EF4-FFF2-40B4-BE49-F238E27FC236}">
                  <a16:creationId xmlns:a16="http://schemas.microsoft.com/office/drawing/2014/main" id="{7D2886EE-3D49-AD19-91C4-928C636FF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093" y="31907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Oval 177">
              <a:extLst>
                <a:ext uri="{FF2B5EF4-FFF2-40B4-BE49-F238E27FC236}">
                  <a16:creationId xmlns:a16="http://schemas.microsoft.com/office/drawing/2014/main" id="{EEFCC307-82A4-1DF1-7B36-5535B4A86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280" y="31479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Oval 178">
              <a:extLst>
                <a:ext uri="{FF2B5EF4-FFF2-40B4-BE49-F238E27FC236}">
                  <a16:creationId xmlns:a16="http://schemas.microsoft.com/office/drawing/2014/main" id="{638FC0E1-4F0F-4912-C57F-226C1B00B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343" y="31066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179">
              <a:extLst>
                <a:ext uri="{FF2B5EF4-FFF2-40B4-BE49-F238E27FC236}">
                  <a16:creationId xmlns:a16="http://schemas.microsoft.com/office/drawing/2014/main" id="{F740E8E4-6433-86FF-4BE8-9E3BC9990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430" y="306379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180">
              <a:extLst>
                <a:ext uri="{FF2B5EF4-FFF2-40B4-BE49-F238E27FC236}">
                  <a16:creationId xmlns:a16="http://schemas.microsoft.com/office/drawing/2014/main" id="{8330A041-B51F-7473-0C89-699166F6B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168" y="30209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Oval 181">
              <a:extLst>
                <a:ext uri="{FF2B5EF4-FFF2-40B4-BE49-F238E27FC236}">
                  <a16:creationId xmlns:a16="http://schemas.microsoft.com/office/drawing/2014/main" id="{C67B2771-716D-9E9A-7263-7D0F4E302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393" y="297965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Oval 182">
              <a:extLst>
                <a:ext uri="{FF2B5EF4-FFF2-40B4-BE49-F238E27FC236}">
                  <a16:creationId xmlns:a16="http://schemas.microsoft.com/office/drawing/2014/main" id="{25D6A364-0169-1845-1159-CBE57E654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718" y="293838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Oval 183">
              <a:extLst>
                <a:ext uri="{FF2B5EF4-FFF2-40B4-BE49-F238E27FC236}">
                  <a16:creationId xmlns:a16="http://schemas.microsoft.com/office/drawing/2014/main" id="{4B73658F-BC60-D100-B721-6B0A9975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268" y="289393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184">
              <a:extLst>
                <a:ext uri="{FF2B5EF4-FFF2-40B4-BE49-F238E27FC236}">
                  <a16:creationId xmlns:a16="http://schemas.microsoft.com/office/drawing/2014/main" id="{4704E187-2901-F0D6-E626-AC0FB8FF9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80" y="28526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185">
              <a:extLst>
                <a:ext uri="{FF2B5EF4-FFF2-40B4-BE49-F238E27FC236}">
                  <a16:creationId xmlns:a16="http://schemas.microsoft.com/office/drawing/2014/main" id="{735C887C-A1D8-5700-2BF2-A303390A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068" y="28113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186">
              <a:extLst>
                <a:ext uri="{FF2B5EF4-FFF2-40B4-BE49-F238E27FC236}">
                  <a16:creationId xmlns:a16="http://schemas.microsoft.com/office/drawing/2014/main" id="{55F52206-75BD-83F7-3251-A11860AA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455" y="276852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Oval 187">
              <a:extLst>
                <a:ext uri="{FF2B5EF4-FFF2-40B4-BE49-F238E27FC236}">
                  <a16:creationId xmlns:a16="http://schemas.microsoft.com/office/drawing/2014/main" id="{36FDEE76-31B4-7B15-C99F-8FC8710DD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993" y="27256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Oval 188">
              <a:extLst>
                <a:ext uri="{FF2B5EF4-FFF2-40B4-BE49-F238E27FC236}">
                  <a16:creationId xmlns:a16="http://schemas.microsoft.com/office/drawing/2014/main" id="{C9C22318-A878-C0D4-2130-B7B5F280F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6593" y="26843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189">
              <a:extLst>
                <a:ext uri="{FF2B5EF4-FFF2-40B4-BE49-F238E27FC236}">
                  <a16:creationId xmlns:a16="http://schemas.microsoft.com/office/drawing/2014/main" id="{87526D85-4F0D-3E15-CE3B-A5DFAE234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493" y="2641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190">
              <a:extLst>
                <a:ext uri="{FF2B5EF4-FFF2-40B4-BE49-F238E27FC236}">
                  <a16:creationId xmlns:a16="http://schemas.microsoft.com/office/drawing/2014/main" id="{01B06681-801D-50B5-30C6-FDEC24069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80" y="260024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191">
              <a:extLst>
                <a:ext uri="{FF2B5EF4-FFF2-40B4-BE49-F238E27FC236}">
                  <a16:creationId xmlns:a16="http://schemas.microsoft.com/office/drawing/2014/main" id="{ED57BBE9-F722-05B5-E0E5-90A98DB75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080" y="255897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192">
              <a:extLst>
                <a:ext uri="{FF2B5EF4-FFF2-40B4-BE49-F238E27FC236}">
                  <a16:creationId xmlns:a16="http://schemas.microsoft.com/office/drawing/2014/main" id="{1BD68F19-EFC4-2DDF-A016-09DA4F842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905" y="251452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193">
              <a:extLst>
                <a:ext uri="{FF2B5EF4-FFF2-40B4-BE49-F238E27FC236}">
                  <a16:creationId xmlns:a16="http://schemas.microsoft.com/office/drawing/2014/main" id="{A0AF785C-7CBD-7CAF-A2B0-B84C0C2D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380" y="24732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Oval 194">
              <a:extLst>
                <a:ext uri="{FF2B5EF4-FFF2-40B4-BE49-F238E27FC236}">
                  <a16:creationId xmlns:a16="http://schemas.microsoft.com/office/drawing/2014/main" id="{EA88E879-FBAF-EEF8-48B4-604C408A7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968" y="243197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Oval 195">
              <a:extLst>
                <a:ext uri="{FF2B5EF4-FFF2-40B4-BE49-F238E27FC236}">
                  <a16:creationId xmlns:a16="http://schemas.microsoft.com/office/drawing/2014/main" id="{9EB9A193-B5BA-7A5B-50C5-A652DA716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905" y="23891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Oval 196">
              <a:extLst>
                <a:ext uri="{FF2B5EF4-FFF2-40B4-BE49-F238E27FC236}">
                  <a16:creationId xmlns:a16="http://schemas.microsoft.com/office/drawing/2014/main" id="{1C24AACB-7DC7-E9F6-1419-5304CF1BB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405" y="234624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Oval 197">
              <a:extLst>
                <a:ext uri="{FF2B5EF4-FFF2-40B4-BE49-F238E27FC236}">
                  <a16:creationId xmlns:a16="http://schemas.microsoft.com/office/drawing/2014/main" id="{7AAC4923-16BA-2939-1E35-D0F3659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268" y="23049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198">
              <a:extLst>
                <a:ext uri="{FF2B5EF4-FFF2-40B4-BE49-F238E27FC236}">
                  <a16:creationId xmlns:a16="http://schemas.microsoft.com/office/drawing/2014/main" id="{67AA737A-A6CB-AF15-87CF-0538E46F5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3893" y="22621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Oval 199">
              <a:extLst>
                <a:ext uri="{FF2B5EF4-FFF2-40B4-BE49-F238E27FC236}">
                  <a16:creationId xmlns:a16="http://schemas.microsoft.com/office/drawing/2014/main" id="{45F3ADA1-BAAF-F9BA-0213-3D4AF94AB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818" y="22208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Oval 200">
              <a:extLst>
                <a:ext uri="{FF2B5EF4-FFF2-40B4-BE49-F238E27FC236}">
                  <a16:creationId xmlns:a16="http://schemas.microsoft.com/office/drawing/2014/main" id="{A7A44FF4-94F7-3855-08B7-FA7CA3918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555" y="217797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Oval 201">
              <a:extLst>
                <a:ext uri="{FF2B5EF4-FFF2-40B4-BE49-F238E27FC236}">
                  <a16:creationId xmlns:a16="http://schemas.microsoft.com/office/drawing/2014/main" id="{A1C1C2E6-B6A8-1ECE-0C34-F6F732CC1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718" y="21351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Oval 202">
              <a:extLst>
                <a:ext uri="{FF2B5EF4-FFF2-40B4-BE49-F238E27FC236}">
                  <a16:creationId xmlns:a16="http://schemas.microsoft.com/office/drawing/2014/main" id="{BC794428-5143-5F73-3679-3D638F664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405" y="20938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Oval 203">
              <a:extLst>
                <a:ext uri="{FF2B5EF4-FFF2-40B4-BE49-F238E27FC236}">
                  <a16:creationId xmlns:a16="http://schemas.microsoft.com/office/drawing/2014/main" id="{FC9E0048-9255-DDBC-E6AA-8420183D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043" y="205097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Oval 204">
              <a:extLst>
                <a:ext uri="{FF2B5EF4-FFF2-40B4-BE49-F238E27FC236}">
                  <a16:creationId xmlns:a16="http://schemas.microsoft.com/office/drawing/2014/main" id="{07F27AB1-DBB6-FC0B-20FF-C0388DDC5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043" y="200969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06">
              <a:extLst>
                <a:ext uri="{FF2B5EF4-FFF2-40B4-BE49-F238E27FC236}">
                  <a16:creationId xmlns:a16="http://schemas.microsoft.com/office/drawing/2014/main" id="{730104A9-4B7C-59CC-32F8-50E14B301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568" y="196683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207">
              <a:extLst>
                <a:ext uri="{FF2B5EF4-FFF2-40B4-BE49-F238E27FC236}">
                  <a16:creationId xmlns:a16="http://schemas.microsoft.com/office/drawing/2014/main" id="{EA80430A-9B97-81E2-AAC4-32BC3082A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4518" y="192397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208">
              <a:extLst>
                <a:ext uri="{FF2B5EF4-FFF2-40B4-BE49-F238E27FC236}">
                  <a16:creationId xmlns:a16="http://schemas.microsoft.com/office/drawing/2014/main" id="{42BBBA91-26BE-8956-1961-F4A2019A9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905" y="188269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09">
              <a:extLst>
                <a:ext uri="{FF2B5EF4-FFF2-40B4-BE49-F238E27FC236}">
                  <a16:creationId xmlns:a16="http://schemas.microsoft.com/office/drawing/2014/main" id="{477216AA-4CF2-3DD6-4B4D-A4FC3CEF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818" y="184142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10">
              <a:extLst>
                <a:ext uri="{FF2B5EF4-FFF2-40B4-BE49-F238E27FC236}">
                  <a16:creationId xmlns:a16="http://schemas.microsoft.com/office/drawing/2014/main" id="{86AEB509-0B23-FAA1-A115-8BE22369A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405" y="179855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11">
              <a:extLst>
                <a:ext uri="{FF2B5EF4-FFF2-40B4-BE49-F238E27FC236}">
                  <a16:creationId xmlns:a16="http://schemas.microsoft.com/office/drawing/2014/main" id="{93951666-F4C8-E733-7492-60A91730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793" y="175569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2">
              <a:extLst>
                <a:ext uri="{FF2B5EF4-FFF2-40B4-BE49-F238E27FC236}">
                  <a16:creationId xmlns:a16="http://schemas.microsoft.com/office/drawing/2014/main" id="{7D87D357-2B96-5EAF-A68D-66EDD90D4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643" y="171442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13">
              <a:extLst>
                <a:ext uri="{FF2B5EF4-FFF2-40B4-BE49-F238E27FC236}">
                  <a16:creationId xmlns:a16="http://schemas.microsoft.com/office/drawing/2014/main" id="{C2AEA9A9-7AF5-B1A9-9C8F-05AC29F8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80" y="167155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14">
              <a:extLst>
                <a:ext uri="{FF2B5EF4-FFF2-40B4-BE49-F238E27FC236}">
                  <a16:creationId xmlns:a16="http://schemas.microsoft.com/office/drawing/2014/main" id="{6CD9206D-20DD-590E-6DEA-1BCFEE2B0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505" y="163028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5">
              <a:extLst>
                <a:ext uri="{FF2B5EF4-FFF2-40B4-BE49-F238E27FC236}">
                  <a16:creationId xmlns:a16="http://schemas.microsoft.com/office/drawing/2014/main" id="{29F99D64-91E6-250A-87EF-6CFCF6F66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618" y="158742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16">
              <a:extLst>
                <a:ext uri="{FF2B5EF4-FFF2-40B4-BE49-F238E27FC236}">
                  <a16:creationId xmlns:a16="http://schemas.microsoft.com/office/drawing/2014/main" id="{F97287D3-FC76-8EAD-3550-816E3D10A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768" y="15445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7">
              <a:extLst>
                <a:ext uri="{FF2B5EF4-FFF2-40B4-BE49-F238E27FC236}">
                  <a16:creationId xmlns:a16="http://schemas.microsoft.com/office/drawing/2014/main" id="{1FAA4F98-5318-84EC-24E2-0167F0465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105" y="150328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18">
              <a:extLst>
                <a:ext uri="{FF2B5EF4-FFF2-40B4-BE49-F238E27FC236}">
                  <a16:creationId xmlns:a16="http://schemas.microsoft.com/office/drawing/2014/main" id="{35667104-5B77-0E7A-7031-D4F7BC261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205" y="146200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19">
              <a:extLst>
                <a:ext uri="{FF2B5EF4-FFF2-40B4-BE49-F238E27FC236}">
                  <a16:creationId xmlns:a16="http://schemas.microsoft.com/office/drawing/2014/main" id="{20C94A50-9FF6-8468-3A69-C7F7B9FD9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830" y="141755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20">
              <a:extLst>
                <a:ext uri="{FF2B5EF4-FFF2-40B4-BE49-F238E27FC236}">
                  <a16:creationId xmlns:a16="http://schemas.microsoft.com/office/drawing/2014/main" id="{9051092E-ADDF-0B9F-D3B2-6B6336569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105" y="137628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21">
              <a:extLst>
                <a:ext uri="{FF2B5EF4-FFF2-40B4-BE49-F238E27FC236}">
                  <a16:creationId xmlns:a16="http://schemas.microsoft.com/office/drawing/2014/main" id="{7AB4E34B-ABF2-5596-5A10-85285B63D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443" y="13350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22">
              <a:extLst>
                <a:ext uri="{FF2B5EF4-FFF2-40B4-BE49-F238E27FC236}">
                  <a16:creationId xmlns:a16="http://schemas.microsoft.com/office/drawing/2014/main" id="{5A394666-E62C-CCBE-1D0F-A27D9748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893" y="129214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3">
              <a:extLst>
                <a:ext uri="{FF2B5EF4-FFF2-40B4-BE49-F238E27FC236}">
                  <a16:creationId xmlns:a16="http://schemas.microsoft.com/office/drawing/2014/main" id="{A64E0703-AE6A-889D-12D8-5E825B212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993" y="125087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24">
              <a:extLst>
                <a:ext uri="{FF2B5EF4-FFF2-40B4-BE49-F238E27FC236}">
                  <a16:creationId xmlns:a16="http://schemas.microsoft.com/office/drawing/2014/main" id="{DC44176E-1C4A-1D7E-C934-45C3E3217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3855" y="120642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225">
              <a:extLst>
                <a:ext uri="{FF2B5EF4-FFF2-40B4-BE49-F238E27FC236}">
                  <a16:creationId xmlns:a16="http://schemas.microsoft.com/office/drawing/2014/main" id="{B6EB4EAB-C7E6-44BD-E7B4-0462B5A2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368" y="116514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26">
              <a:extLst>
                <a:ext uri="{FF2B5EF4-FFF2-40B4-BE49-F238E27FC236}">
                  <a16:creationId xmlns:a16="http://schemas.microsoft.com/office/drawing/2014/main" id="{5B8FAA8B-0A46-3431-9B0C-DD7232E8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80" y="112387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27">
              <a:extLst>
                <a:ext uri="{FF2B5EF4-FFF2-40B4-BE49-F238E27FC236}">
                  <a16:creationId xmlns:a16="http://schemas.microsoft.com/office/drawing/2014/main" id="{EBFEEA25-E3FE-D7FE-A079-0F64B933E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430" y="108100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228">
              <a:extLst>
                <a:ext uri="{FF2B5EF4-FFF2-40B4-BE49-F238E27FC236}">
                  <a16:creationId xmlns:a16="http://schemas.microsoft.com/office/drawing/2014/main" id="{464BDFB0-4A55-F6BD-52A3-50C4A178B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430" y="103814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29">
              <a:extLst>
                <a:ext uri="{FF2B5EF4-FFF2-40B4-BE49-F238E27FC236}">
                  <a16:creationId xmlns:a16="http://schemas.microsoft.com/office/drawing/2014/main" id="{E8D90DD2-6B7A-EA97-7FD7-31E56912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768" y="99687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230">
              <a:extLst>
                <a:ext uri="{FF2B5EF4-FFF2-40B4-BE49-F238E27FC236}">
                  <a16:creationId xmlns:a16="http://schemas.microsoft.com/office/drawing/2014/main" id="{96CBD164-DB0B-4A09-E301-FFA3DC120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480" y="95400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31">
              <a:extLst>
                <a:ext uri="{FF2B5EF4-FFF2-40B4-BE49-F238E27FC236}">
                  <a16:creationId xmlns:a16="http://schemas.microsoft.com/office/drawing/2014/main" id="{937868FE-8170-E492-7D66-B91BBA441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1493" y="91273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32">
              <a:extLst>
                <a:ext uri="{FF2B5EF4-FFF2-40B4-BE49-F238E27FC236}">
                  <a16:creationId xmlns:a16="http://schemas.microsoft.com/office/drawing/2014/main" id="{5BB18EAF-3E93-785D-41C6-F90E4D127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068" y="86987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33">
              <a:extLst>
                <a:ext uri="{FF2B5EF4-FFF2-40B4-BE49-F238E27FC236}">
                  <a16:creationId xmlns:a16="http://schemas.microsoft.com/office/drawing/2014/main" id="{7BE76723-AF42-7AF6-EE3C-E3A18ACA0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043" y="82700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34">
              <a:extLst>
                <a:ext uri="{FF2B5EF4-FFF2-40B4-BE49-F238E27FC236}">
                  <a16:creationId xmlns:a16="http://schemas.microsoft.com/office/drawing/2014/main" id="{13555160-B94B-9E4B-3559-F6540ADAE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5330" y="811134"/>
              <a:ext cx="1992313" cy="0"/>
            </a:xfrm>
            <a:prstGeom prst="lin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solidFill>
                <a:schemeClr val="tx1"/>
              </a:solidFill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235">
              <a:extLst>
                <a:ext uri="{FF2B5EF4-FFF2-40B4-BE49-F238E27FC236}">
                  <a16:creationId xmlns:a16="http://schemas.microsoft.com/office/drawing/2014/main" id="{F6B335A1-49D4-5BDE-FA56-F6FE21436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7643" y="811134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36">
              <a:extLst>
                <a:ext uri="{FF2B5EF4-FFF2-40B4-BE49-F238E27FC236}">
                  <a16:creationId xmlns:a16="http://schemas.microsoft.com/office/drawing/2014/main" id="{0EAC66F6-8BDC-7B81-3A0A-7C8486DC7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5330" y="811134"/>
              <a:ext cx="0" cy="485140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249">
              <a:extLst>
                <a:ext uri="{FF2B5EF4-FFF2-40B4-BE49-F238E27FC236}">
                  <a16:creationId xmlns:a16="http://schemas.microsoft.com/office/drawing/2014/main" id="{DFA23050-B2A6-5206-6448-4A059F465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5330" y="5662534"/>
              <a:ext cx="1992313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254">
              <a:extLst>
                <a:ext uri="{FF2B5EF4-FFF2-40B4-BE49-F238E27FC236}">
                  <a16:creationId xmlns:a16="http://schemas.microsoft.com/office/drawing/2014/main" id="{765AECDB-92F1-3510-2B4D-A12086832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818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255">
              <a:extLst>
                <a:ext uri="{FF2B5EF4-FFF2-40B4-BE49-F238E27FC236}">
                  <a16:creationId xmlns:a16="http://schemas.microsoft.com/office/drawing/2014/main" id="{5331D815-8B1C-7AE3-F0BE-4DDFC32EA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9843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56">
              <a:extLst>
                <a:ext uri="{FF2B5EF4-FFF2-40B4-BE49-F238E27FC236}">
                  <a16:creationId xmlns:a16="http://schemas.microsoft.com/office/drawing/2014/main" id="{867AF372-4C9F-FEFB-D6AE-4077955ED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280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257">
              <a:extLst>
                <a:ext uri="{FF2B5EF4-FFF2-40B4-BE49-F238E27FC236}">
                  <a16:creationId xmlns:a16="http://schemas.microsoft.com/office/drawing/2014/main" id="{45319FF5-C7E4-9DB0-E269-CE9DCFB69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3130" y="566253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265">
              <a:extLst>
                <a:ext uri="{FF2B5EF4-FFF2-40B4-BE49-F238E27FC236}">
                  <a16:creationId xmlns:a16="http://schemas.microsoft.com/office/drawing/2014/main" id="{01E55657-588E-E572-B840-E3596A0FF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130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5" name="Rectangle 266">
              <a:extLst>
                <a:ext uri="{FF2B5EF4-FFF2-40B4-BE49-F238E27FC236}">
                  <a16:creationId xmlns:a16="http://schemas.microsoft.com/office/drawing/2014/main" id="{7700FD94-D193-36AB-1108-A60FCF046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568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6" name="Rectangle 267">
              <a:extLst>
                <a:ext uri="{FF2B5EF4-FFF2-40B4-BE49-F238E27FC236}">
                  <a16:creationId xmlns:a16="http://schemas.microsoft.com/office/drawing/2014/main" id="{DC70FD04-9D10-BAB4-7A98-CF7C9F704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994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68">
              <a:extLst>
                <a:ext uri="{FF2B5EF4-FFF2-40B4-BE49-F238E27FC236}">
                  <a16:creationId xmlns:a16="http://schemas.microsoft.com/office/drawing/2014/main" id="{9D417394-B3C9-6B3E-E4D5-1C8A9A0A8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432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2" name="Rectangle 568">
              <a:extLst>
                <a:ext uri="{FF2B5EF4-FFF2-40B4-BE49-F238E27FC236}">
                  <a16:creationId xmlns:a16="http://schemas.microsoft.com/office/drawing/2014/main" id="{D1E0765B-C0F7-92D3-DD4F-B39855B16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053" y="5487602"/>
              <a:ext cx="442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569">
              <a:extLst>
                <a:ext uri="{FF2B5EF4-FFF2-40B4-BE49-F238E27FC236}">
                  <a16:creationId xmlns:a16="http://schemas.microsoft.com/office/drawing/2014/main" id="{763B12C1-BF33-00B1-AFE7-5E03FB38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053" y="5444740"/>
              <a:ext cx="828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570">
              <a:extLst>
                <a:ext uri="{FF2B5EF4-FFF2-40B4-BE49-F238E27FC236}">
                  <a16:creationId xmlns:a16="http://schemas.microsoft.com/office/drawing/2014/main" id="{2D99737F-805F-2A39-CE48-0572F4220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4991" y="5403465"/>
              <a:ext cx="9382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571">
              <a:extLst>
                <a:ext uri="{FF2B5EF4-FFF2-40B4-BE49-F238E27FC236}">
                  <a16:creationId xmlns:a16="http://schemas.microsoft.com/office/drawing/2014/main" id="{968F3394-DDF4-F152-412C-320AC452C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5466" y="5359015"/>
              <a:ext cx="5762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572">
              <a:extLst>
                <a:ext uri="{FF2B5EF4-FFF2-40B4-BE49-F238E27FC236}">
                  <a16:creationId xmlns:a16="http://schemas.microsoft.com/office/drawing/2014/main" id="{CAE11C68-3F41-6174-7668-816E2FFB5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066" y="5317740"/>
              <a:ext cx="347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573">
              <a:extLst>
                <a:ext uri="{FF2B5EF4-FFF2-40B4-BE49-F238E27FC236}">
                  <a16:creationId xmlns:a16="http://schemas.microsoft.com/office/drawing/2014/main" id="{80D3C939-C15A-3174-84D3-4F14597B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228" y="5276465"/>
              <a:ext cx="9207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574">
              <a:extLst>
                <a:ext uri="{FF2B5EF4-FFF2-40B4-BE49-F238E27FC236}">
                  <a16:creationId xmlns:a16="http://schemas.microsoft.com/office/drawing/2014/main" id="{994293D1-084D-428D-8AAB-F293F2D5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291" y="5233602"/>
              <a:ext cx="746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575">
              <a:extLst>
                <a:ext uri="{FF2B5EF4-FFF2-40B4-BE49-F238E27FC236}">
                  <a16:creationId xmlns:a16="http://schemas.microsoft.com/office/drawing/2014/main" id="{3280207B-DE7D-7D05-29D6-102129A4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8478" y="5192327"/>
              <a:ext cx="3460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576">
              <a:extLst>
                <a:ext uri="{FF2B5EF4-FFF2-40B4-BE49-F238E27FC236}">
                  <a16:creationId xmlns:a16="http://schemas.microsoft.com/office/drawing/2014/main" id="{54E21D93-1F8F-5619-7437-765C4A7E4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403" y="5149465"/>
              <a:ext cx="892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577">
              <a:extLst>
                <a:ext uri="{FF2B5EF4-FFF2-40B4-BE49-F238E27FC236}">
                  <a16:creationId xmlns:a16="http://schemas.microsoft.com/office/drawing/2014/main" id="{EB6A66ED-F1DA-3E82-1059-E9697C93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03" y="5106602"/>
              <a:ext cx="4064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578">
              <a:extLst>
                <a:ext uri="{FF2B5EF4-FFF2-40B4-BE49-F238E27FC236}">
                  <a16:creationId xmlns:a16="http://schemas.microsoft.com/office/drawing/2014/main" id="{D61297D6-2013-1111-85BA-CD9A3D21A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441" y="5065327"/>
              <a:ext cx="3921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579">
              <a:extLst>
                <a:ext uri="{FF2B5EF4-FFF2-40B4-BE49-F238E27FC236}">
                  <a16:creationId xmlns:a16="http://schemas.microsoft.com/office/drawing/2014/main" id="{8957BAA6-2DA3-AD12-889C-9E168140C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228" y="5024052"/>
              <a:ext cx="8905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580">
              <a:extLst>
                <a:ext uri="{FF2B5EF4-FFF2-40B4-BE49-F238E27FC236}">
                  <a16:creationId xmlns:a16="http://schemas.microsoft.com/office/drawing/2014/main" id="{89F63500-870B-8AFE-C577-A8069FB63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116" y="4979602"/>
              <a:ext cx="4095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581">
              <a:extLst>
                <a:ext uri="{FF2B5EF4-FFF2-40B4-BE49-F238E27FC236}">
                  <a16:creationId xmlns:a16="http://schemas.microsoft.com/office/drawing/2014/main" id="{097AB96E-1E40-905B-4DCC-F8D732C8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066" y="4938327"/>
              <a:ext cx="339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582">
              <a:extLst>
                <a:ext uri="{FF2B5EF4-FFF2-40B4-BE49-F238E27FC236}">
                  <a16:creationId xmlns:a16="http://schemas.microsoft.com/office/drawing/2014/main" id="{7187CD28-85A1-E2F6-338D-DED8AE99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241" y="4897052"/>
              <a:ext cx="549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583">
              <a:extLst>
                <a:ext uri="{FF2B5EF4-FFF2-40B4-BE49-F238E27FC236}">
                  <a16:creationId xmlns:a16="http://schemas.microsoft.com/office/drawing/2014/main" id="{DB6234F3-A612-8084-4114-0AE93C451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116" y="4854190"/>
              <a:ext cx="2714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584">
              <a:extLst>
                <a:ext uri="{FF2B5EF4-FFF2-40B4-BE49-F238E27FC236}">
                  <a16:creationId xmlns:a16="http://schemas.microsoft.com/office/drawing/2014/main" id="{B02EB3E1-280D-A09B-CD6B-1D92CA68F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066" y="4811327"/>
              <a:ext cx="992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585">
              <a:extLst>
                <a:ext uri="{FF2B5EF4-FFF2-40B4-BE49-F238E27FC236}">
                  <a16:creationId xmlns:a16="http://schemas.microsoft.com/office/drawing/2014/main" id="{7B989015-5DF1-D05D-D549-E4E5C696A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3703" y="4770052"/>
              <a:ext cx="4159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586">
              <a:extLst>
                <a:ext uri="{FF2B5EF4-FFF2-40B4-BE49-F238E27FC236}">
                  <a16:creationId xmlns:a16="http://schemas.microsoft.com/office/drawing/2014/main" id="{B4A00C84-0693-3D1C-4F7A-836F84318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116" y="4727190"/>
              <a:ext cx="1077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587">
              <a:extLst>
                <a:ext uri="{FF2B5EF4-FFF2-40B4-BE49-F238E27FC236}">
                  <a16:creationId xmlns:a16="http://schemas.microsoft.com/office/drawing/2014/main" id="{9A957301-8F4C-DDC3-C2D4-1A39CB40B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653" y="4685915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588">
              <a:extLst>
                <a:ext uri="{FF2B5EF4-FFF2-40B4-BE49-F238E27FC236}">
                  <a16:creationId xmlns:a16="http://schemas.microsoft.com/office/drawing/2014/main" id="{F0D2CA58-AB4D-225C-FD86-E1025848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491" y="4644640"/>
              <a:ext cx="3270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589">
              <a:extLst>
                <a:ext uri="{FF2B5EF4-FFF2-40B4-BE49-F238E27FC236}">
                  <a16:creationId xmlns:a16="http://schemas.microsoft.com/office/drawing/2014/main" id="{C06D4735-B0CA-79D7-6EF6-9BEDB4A3B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291" y="4600190"/>
              <a:ext cx="279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590">
              <a:extLst>
                <a:ext uri="{FF2B5EF4-FFF2-40B4-BE49-F238E27FC236}">
                  <a16:creationId xmlns:a16="http://schemas.microsoft.com/office/drawing/2014/main" id="{FD3A2910-7417-FCCA-0519-920CA81C0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4828" y="4558915"/>
              <a:ext cx="387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591">
              <a:extLst>
                <a:ext uri="{FF2B5EF4-FFF2-40B4-BE49-F238E27FC236}">
                  <a16:creationId xmlns:a16="http://schemas.microsoft.com/office/drawing/2014/main" id="{09EA3BA5-DF3B-1BEF-4E12-51D9C2529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1016" y="4517640"/>
              <a:ext cx="320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592">
              <a:extLst>
                <a:ext uri="{FF2B5EF4-FFF2-40B4-BE49-F238E27FC236}">
                  <a16:creationId xmlns:a16="http://schemas.microsoft.com/office/drawing/2014/main" id="{C76169FD-0ECC-A7D8-A910-E0DB181ED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053" y="4474777"/>
              <a:ext cx="2762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593">
              <a:extLst>
                <a:ext uri="{FF2B5EF4-FFF2-40B4-BE49-F238E27FC236}">
                  <a16:creationId xmlns:a16="http://schemas.microsoft.com/office/drawing/2014/main" id="{C5D857EC-1E82-AF9A-00A5-A40E27CC0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178" y="4431915"/>
              <a:ext cx="990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594">
              <a:extLst>
                <a:ext uri="{FF2B5EF4-FFF2-40B4-BE49-F238E27FC236}">
                  <a16:creationId xmlns:a16="http://schemas.microsoft.com/office/drawing/2014/main" id="{DF4B8A0A-3841-C708-448E-082FE698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5778" y="4389052"/>
              <a:ext cx="31591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595">
              <a:extLst>
                <a:ext uri="{FF2B5EF4-FFF2-40B4-BE49-F238E27FC236}">
                  <a16:creationId xmlns:a16="http://schemas.microsoft.com/office/drawing/2014/main" id="{F6970C3F-2678-5460-FDF9-D4154E3D0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228" y="4347777"/>
              <a:ext cx="2746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596">
              <a:extLst>
                <a:ext uri="{FF2B5EF4-FFF2-40B4-BE49-F238E27FC236}">
                  <a16:creationId xmlns:a16="http://schemas.microsoft.com/office/drawing/2014/main" id="{A77AC876-EA39-5729-B30C-0161EC6BA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066" y="4306502"/>
              <a:ext cx="4381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597">
              <a:extLst>
                <a:ext uri="{FF2B5EF4-FFF2-40B4-BE49-F238E27FC236}">
                  <a16:creationId xmlns:a16="http://schemas.microsoft.com/office/drawing/2014/main" id="{51B24B61-0B57-1E61-008A-1BAE5D85E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7828" y="4263640"/>
              <a:ext cx="5603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598">
              <a:extLst>
                <a:ext uri="{FF2B5EF4-FFF2-40B4-BE49-F238E27FC236}">
                  <a16:creationId xmlns:a16="http://schemas.microsoft.com/office/drawing/2014/main" id="{AEE5F048-362F-BA39-3CE6-6F9F5F8F8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3678" y="4220777"/>
              <a:ext cx="10604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599">
              <a:extLst>
                <a:ext uri="{FF2B5EF4-FFF2-40B4-BE49-F238E27FC236}">
                  <a16:creationId xmlns:a16="http://schemas.microsoft.com/office/drawing/2014/main" id="{2709EF53-CB80-4BE8-DF3D-4D9ADD1A9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7691" y="4179502"/>
              <a:ext cx="987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Rectangle 600">
              <a:extLst>
                <a:ext uri="{FF2B5EF4-FFF2-40B4-BE49-F238E27FC236}">
                  <a16:creationId xmlns:a16="http://schemas.microsoft.com/office/drawing/2014/main" id="{6ED8FFEB-B247-6680-86C5-3A3004997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278" y="4136640"/>
              <a:ext cx="425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Rectangle 601">
              <a:extLst>
                <a:ext uri="{FF2B5EF4-FFF2-40B4-BE49-F238E27FC236}">
                  <a16:creationId xmlns:a16="http://schemas.microsoft.com/office/drawing/2014/main" id="{DF354BC1-CE09-5EFD-5DD4-CC5DFE32E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9753" y="4095365"/>
              <a:ext cx="266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602">
              <a:extLst>
                <a:ext uri="{FF2B5EF4-FFF2-40B4-BE49-F238E27FC236}">
                  <a16:creationId xmlns:a16="http://schemas.microsoft.com/office/drawing/2014/main" id="{E5515794-A3F4-C63E-6836-1C3F80A15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003" y="4052502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603">
              <a:extLst>
                <a:ext uri="{FF2B5EF4-FFF2-40B4-BE49-F238E27FC236}">
                  <a16:creationId xmlns:a16="http://schemas.microsoft.com/office/drawing/2014/main" id="{680135C6-4544-4B26-8CD1-B72C692DA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8628" y="4009640"/>
              <a:ext cx="4127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604">
              <a:extLst>
                <a:ext uri="{FF2B5EF4-FFF2-40B4-BE49-F238E27FC236}">
                  <a16:creationId xmlns:a16="http://schemas.microsoft.com/office/drawing/2014/main" id="{096D472A-3BF8-F794-3E99-61BE7680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4516" y="3968365"/>
              <a:ext cx="357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605">
              <a:extLst>
                <a:ext uri="{FF2B5EF4-FFF2-40B4-BE49-F238E27FC236}">
                  <a16:creationId xmlns:a16="http://schemas.microsoft.com/office/drawing/2014/main" id="{564390CC-CA9D-8DE5-52A8-A0042890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178" y="3927090"/>
              <a:ext cx="3857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606">
              <a:extLst>
                <a:ext uri="{FF2B5EF4-FFF2-40B4-BE49-F238E27FC236}">
                  <a16:creationId xmlns:a16="http://schemas.microsoft.com/office/drawing/2014/main" id="{9DF37431-1CBE-D1E3-FAFD-4443C298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4978" y="3884227"/>
              <a:ext cx="407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607">
              <a:extLst>
                <a:ext uri="{FF2B5EF4-FFF2-40B4-BE49-F238E27FC236}">
                  <a16:creationId xmlns:a16="http://schemas.microsoft.com/office/drawing/2014/main" id="{64ECE434-D767-2252-8734-7FA27C51A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0716" y="3841365"/>
              <a:ext cx="327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608">
              <a:extLst>
                <a:ext uri="{FF2B5EF4-FFF2-40B4-BE49-F238E27FC236}">
                  <a16:creationId xmlns:a16="http://schemas.microsoft.com/office/drawing/2014/main" id="{7F301539-EDA1-0A2F-AE84-A982EB9C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66" y="3800090"/>
              <a:ext cx="908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609">
              <a:extLst>
                <a:ext uri="{FF2B5EF4-FFF2-40B4-BE49-F238E27FC236}">
                  <a16:creationId xmlns:a16="http://schemas.microsoft.com/office/drawing/2014/main" id="{2D405DC8-7E28-3B9B-1B5A-A719ACAE7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153" y="3757227"/>
              <a:ext cx="446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610">
              <a:extLst>
                <a:ext uri="{FF2B5EF4-FFF2-40B4-BE49-F238E27FC236}">
                  <a16:creationId xmlns:a16="http://schemas.microsoft.com/office/drawing/2014/main" id="{650B1B11-36A8-8871-C1E4-E41168BD8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6753" y="3715952"/>
              <a:ext cx="139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611">
              <a:extLst>
                <a:ext uri="{FF2B5EF4-FFF2-40B4-BE49-F238E27FC236}">
                  <a16:creationId xmlns:a16="http://schemas.microsoft.com/office/drawing/2014/main" id="{2511E464-98BD-7378-C07A-CEC1B9A71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03" y="3673090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612">
              <a:extLst>
                <a:ext uri="{FF2B5EF4-FFF2-40B4-BE49-F238E27FC236}">
                  <a16:creationId xmlns:a16="http://schemas.microsoft.com/office/drawing/2014/main" id="{82D8E215-3047-2128-77DF-F64410290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3866" y="3630227"/>
              <a:ext cx="407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613">
              <a:extLst>
                <a:ext uri="{FF2B5EF4-FFF2-40B4-BE49-F238E27FC236}">
                  <a16:creationId xmlns:a16="http://schemas.microsoft.com/office/drawing/2014/main" id="{4340C65A-9387-2C60-C6E9-59D5B07CF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041" y="3588952"/>
              <a:ext cx="465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614">
              <a:extLst>
                <a:ext uri="{FF2B5EF4-FFF2-40B4-BE49-F238E27FC236}">
                  <a16:creationId xmlns:a16="http://schemas.microsoft.com/office/drawing/2014/main" id="{E014E262-73A4-9386-0A52-B88BFE46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3878" y="3547677"/>
              <a:ext cx="3683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615">
              <a:extLst>
                <a:ext uri="{FF2B5EF4-FFF2-40B4-BE49-F238E27FC236}">
                  <a16:creationId xmlns:a16="http://schemas.microsoft.com/office/drawing/2014/main" id="{D0870F7D-9B92-E393-4549-A8F63293C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1003" y="3503227"/>
              <a:ext cx="9398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616">
              <a:extLst>
                <a:ext uri="{FF2B5EF4-FFF2-40B4-BE49-F238E27FC236}">
                  <a16:creationId xmlns:a16="http://schemas.microsoft.com/office/drawing/2014/main" id="{F4D6E76E-2D0D-E930-B607-CCD8AE75D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628" y="3461952"/>
              <a:ext cx="250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617">
              <a:extLst>
                <a:ext uri="{FF2B5EF4-FFF2-40B4-BE49-F238E27FC236}">
                  <a16:creationId xmlns:a16="http://schemas.microsoft.com/office/drawing/2014/main" id="{B4CE9832-3E89-7111-0338-282774595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8641" y="3419090"/>
              <a:ext cx="3889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618">
              <a:extLst>
                <a:ext uri="{FF2B5EF4-FFF2-40B4-BE49-F238E27FC236}">
                  <a16:creationId xmlns:a16="http://schemas.microsoft.com/office/drawing/2014/main" id="{6FF5BBCB-AF6A-F7C5-AFE2-C63847450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578" y="3377815"/>
              <a:ext cx="981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619">
              <a:extLst>
                <a:ext uri="{FF2B5EF4-FFF2-40B4-BE49-F238E27FC236}">
                  <a16:creationId xmlns:a16="http://schemas.microsoft.com/office/drawing/2014/main" id="{8CF5B46A-B4B7-5CAC-0573-057389EC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391" y="3336540"/>
              <a:ext cx="2508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620">
              <a:extLst>
                <a:ext uri="{FF2B5EF4-FFF2-40B4-BE49-F238E27FC236}">
                  <a16:creationId xmlns:a16="http://schemas.microsoft.com/office/drawing/2014/main" id="{F42BD99B-FC40-3A37-9E03-CBD78E898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6378" y="3292090"/>
              <a:ext cx="9731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621">
              <a:extLst>
                <a:ext uri="{FF2B5EF4-FFF2-40B4-BE49-F238E27FC236}">
                  <a16:creationId xmlns:a16="http://schemas.microsoft.com/office/drawing/2014/main" id="{6DC4EEEB-B5FB-BA1B-8CFC-1C14723FF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8466" y="3250815"/>
              <a:ext cx="473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622">
              <a:extLst>
                <a:ext uri="{FF2B5EF4-FFF2-40B4-BE49-F238E27FC236}">
                  <a16:creationId xmlns:a16="http://schemas.microsoft.com/office/drawing/2014/main" id="{A5BD0005-1CF8-8342-E2C3-60A1D2AB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66" y="3209540"/>
              <a:ext cx="815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623">
              <a:extLst>
                <a:ext uri="{FF2B5EF4-FFF2-40B4-BE49-F238E27FC236}">
                  <a16:creationId xmlns:a16="http://schemas.microsoft.com/office/drawing/2014/main" id="{03C817CA-3064-7C40-9921-93B5F30E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6578" y="3166677"/>
              <a:ext cx="684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624">
              <a:extLst>
                <a:ext uri="{FF2B5EF4-FFF2-40B4-BE49-F238E27FC236}">
                  <a16:creationId xmlns:a16="http://schemas.microsoft.com/office/drawing/2014/main" id="{4D7A850F-6F5C-C53D-39CE-9FA643B1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6403" y="3123815"/>
              <a:ext cx="452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625">
              <a:extLst>
                <a:ext uri="{FF2B5EF4-FFF2-40B4-BE49-F238E27FC236}">
                  <a16:creationId xmlns:a16="http://schemas.microsoft.com/office/drawing/2014/main" id="{8D535438-82AB-D67A-0AB0-F049D6E8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741" y="3082540"/>
              <a:ext cx="8397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626">
              <a:extLst>
                <a:ext uri="{FF2B5EF4-FFF2-40B4-BE49-F238E27FC236}">
                  <a16:creationId xmlns:a16="http://schemas.microsoft.com/office/drawing/2014/main" id="{AB06DA01-0F54-0D1A-4C50-79D7CE274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41" y="3039677"/>
              <a:ext cx="6826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627">
              <a:extLst>
                <a:ext uri="{FF2B5EF4-FFF2-40B4-BE49-F238E27FC236}">
                  <a16:creationId xmlns:a16="http://schemas.microsoft.com/office/drawing/2014/main" id="{F1132365-A731-30CD-8DDF-E26D2AF30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091" y="2998402"/>
              <a:ext cx="3984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628">
              <a:extLst>
                <a:ext uri="{FF2B5EF4-FFF2-40B4-BE49-F238E27FC236}">
                  <a16:creationId xmlns:a16="http://schemas.microsoft.com/office/drawing/2014/main" id="{E15A5F0C-C93E-19D9-A609-A36B5442A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328" y="2955540"/>
              <a:ext cx="885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629">
              <a:extLst>
                <a:ext uri="{FF2B5EF4-FFF2-40B4-BE49-F238E27FC236}">
                  <a16:creationId xmlns:a16="http://schemas.microsoft.com/office/drawing/2014/main" id="{04E5574A-7DC9-00F8-662C-9881AD46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066" y="2912677"/>
              <a:ext cx="2936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630">
              <a:extLst>
                <a:ext uri="{FF2B5EF4-FFF2-40B4-BE49-F238E27FC236}">
                  <a16:creationId xmlns:a16="http://schemas.microsoft.com/office/drawing/2014/main" id="{1DF12FCB-88D6-444E-C79C-B922D7EF1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0691" y="2871402"/>
              <a:ext cx="4191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631">
              <a:extLst>
                <a:ext uri="{FF2B5EF4-FFF2-40B4-BE49-F238E27FC236}">
                  <a16:creationId xmlns:a16="http://schemas.microsoft.com/office/drawing/2014/main" id="{C6AFB9AF-5A7B-95C1-2C79-B4B44793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503" y="2830127"/>
              <a:ext cx="915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632">
              <a:extLst>
                <a:ext uri="{FF2B5EF4-FFF2-40B4-BE49-F238E27FC236}">
                  <a16:creationId xmlns:a16="http://schemas.microsoft.com/office/drawing/2014/main" id="{B8CBAF84-F5AA-F5AD-D855-6F7269A9D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103" y="2787265"/>
              <a:ext cx="2460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633">
              <a:extLst>
                <a:ext uri="{FF2B5EF4-FFF2-40B4-BE49-F238E27FC236}">
                  <a16:creationId xmlns:a16="http://schemas.microsoft.com/office/drawing/2014/main" id="{2DBBA185-D559-07BA-5CB8-B2FCD63A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5453" y="2744402"/>
              <a:ext cx="411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634">
              <a:extLst>
                <a:ext uri="{FF2B5EF4-FFF2-40B4-BE49-F238E27FC236}">
                  <a16:creationId xmlns:a16="http://schemas.microsoft.com/office/drawing/2014/main" id="{EC68A867-D093-601C-4AA9-DBC69280F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091" y="2703127"/>
              <a:ext cx="958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635">
              <a:extLst>
                <a:ext uri="{FF2B5EF4-FFF2-40B4-BE49-F238E27FC236}">
                  <a16:creationId xmlns:a16="http://schemas.microsoft.com/office/drawing/2014/main" id="{EAED0683-0413-8E74-48DC-4CF8CE35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9278" y="2660265"/>
              <a:ext cx="241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636">
              <a:extLst>
                <a:ext uri="{FF2B5EF4-FFF2-40B4-BE49-F238E27FC236}">
                  <a16:creationId xmlns:a16="http://schemas.microsoft.com/office/drawing/2014/main" id="{778A7FFE-58A3-044E-59C1-E17E8C6A9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503" y="2618990"/>
              <a:ext cx="4064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637">
              <a:extLst>
                <a:ext uri="{FF2B5EF4-FFF2-40B4-BE49-F238E27FC236}">
                  <a16:creationId xmlns:a16="http://schemas.microsoft.com/office/drawing/2014/main" id="{4B660481-9BD1-F49A-6A1E-E17E2F150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266" y="2576127"/>
              <a:ext cx="9858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638">
              <a:extLst>
                <a:ext uri="{FF2B5EF4-FFF2-40B4-BE49-F238E27FC236}">
                  <a16:creationId xmlns:a16="http://schemas.microsoft.com/office/drawing/2014/main" id="{CED5D929-0BF1-1825-981B-3862A60EA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041" y="2533265"/>
              <a:ext cx="234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639">
              <a:extLst>
                <a:ext uri="{FF2B5EF4-FFF2-40B4-BE49-F238E27FC236}">
                  <a16:creationId xmlns:a16="http://schemas.microsoft.com/office/drawing/2014/main" id="{D16E2ECC-083B-7ED7-7A29-0C1CCB757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0703" y="2491990"/>
              <a:ext cx="328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640">
              <a:extLst>
                <a:ext uri="{FF2B5EF4-FFF2-40B4-BE49-F238E27FC236}">
                  <a16:creationId xmlns:a16="http://schemas.microsoft.com/office/drawing/2014/main" id="{38E8E729-DB8C-1352-D9F4-FA6A143E7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7853" y="2449127"/>
              <a:ext cx="827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641">
              <a:extLst>
                <a:ext uri="{FF2B5EF4-FFF2-40B4-BE49-F238E27FC236}">
                  <a16:creationId xmlns:a16="http://schemas.microsoft.com/office/drawing/2014/main" id="{1642C433-75DB-D64D-BEB7-8E985054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628" y="2407852"/>
              <a:ext cx="2301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642">
              <a:extLst>
                <a:ext uri="{FF2B5EF4-FFF2-40B4-BE49-F238E27FC236}">
                  <a16:creationId xmlns:a16="http://schemas.microsoft.com/office/drawing/2014/main" id="{A0435D53-D02F-5E50-6FBA-F5B2FB76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503" y="2364990"/>
              <a:ext cx="3810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643">
              <a:extLst>
                <a:ext uri="{FF2B5EF4-FFF2-40B4-BE49-F238E27FC236}">
                  <a16:creationId xmlns:a16="http://schemas.microsoft.com/office/drawing/2014/main" id="{8E5C12DB-5E0D-B875-D8B6-C597946A7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1028" y="2322127"/>
              <a:ext cx="8080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644">
              <a:extLst>
                <a:ext uri="{FF2B5EF4-FFF2-40B4-BE49-F238E27FC236}">
                  <a16:creationId xmlns:a16="http://schemas.microsoft.com/office/drawing/2014/main" id="{F681F92D-DE41-4FC2-B7ED-5189893F4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803" y="2280852"/>
              <a:ext cx="225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645">
              <a:extLst>
                <a:ext uri="{FF2B5EF4-FFF2-40B4-BE49-F238E27FC236}">
                  <a16:creationId xmlns:a16="http://schemas.microsoft.com/office/drawing/2014/main" id="{E86B2A7C-FC65-DCD7-5A98-F0D596BE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503" y="2239577"/>
              <a:ext cx="4000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646">
              <a:extLst>
                <a:ext uri="{FF2B5EF4-FFF2-40B4-BE49-F238E27FC236}">
                  <a16:creationId xmlns:a16="http://schemas.microsoft.com/office/drawing/2014/main" id="{AF29E5C5-C75A-EA3F-551B-68F6D90AC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891" y="2195127"/>
              <a:ext cx="75088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647">
              <a:extLst>
                <a:ext uri="{FF2B5EF4-FFF2-40B4-BE49-F238E27FC236}">
                  <a16:creationId xmlns:a16="http://schemas.microsoft.com/office/drawing/2014/main" id="{212AAEE4-064B-8656-E48F-B3CAC2ED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666" y="2153852"/>
              <a:ext cx="990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648">
              <a:extLst>
                <a:ext uri="{FF2B5EF4-FFF2-40B4-BE49-F238E27FC236}">
                  <a16:creationId xmlns:a16="http://schemas.microsoft.com/office/drawing/2014/main" id="{DC735122-AE0C-098E-998E-825878C71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616" y="2112577"/>
              <a:ext cx="3841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649">
              <a:extLst>
                <a:ext uri="{FF2B5EF4-FFF2-40B4-BE49-F238E27FC236}">
                  <a16:creationId xmlns:a16="http://schemas.microsoft.com/office/drawing/2014/main" id="{4540AAB5-83A1-5813-792F-FCEDCD30A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791" y="2069715"/>
              <a:ext cx="7762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650">
              <a:extLst>
                <a:ext uri="{FF2B5EF4-FFF2-40B4-BE49-F238E27FC236}">
                  <a16:creationId xmlns:a16="http://schemas.microsoft.com/office/drawing/2014/main" id="{44856FDF-0EED-3F0E-E364-AFF87FF2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328" y="2028440"/>
              <a:ext cx="9763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651">
              <a:extLst>
                <a:ext uri="{FF2B5EF4-FFF2-40B4-BE49-F238E27FC236}">
                  <a16:creationId xmlns:a16="http://schemas.microsoft.com/office/drawing/2014/main" id="{0B53C385-A2F5-8535-19CD-5103DD87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5616" y="1985577"/>
              <a:ext cx="361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652">
              <a:extLst>
                <a:ext uri="{FF2B5EF4-FFF2-40B4-BE49-F238E27FC236}">
                  <a16:creationId xmlns:a16="http://schemas.microsoft.com/office/drawing/2014/main" id="{77480D85-12E3-01F8-9396-6BA0165CD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8966" y="1942715"/>
              <a:ext cx="7604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653">
              <a:extLst>
                <a:ext uri="{FF2B5EF4-FFF2-40B4-BE49-F238E27FC236}">
                  <a16:creationId xmlns:a16="http://schemas.microsoft.com/office/drawing/2014/main" id="{B73C6846-2F3E-B376-7882-FBB48CCEF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8328" y="1901440"/>
              <a:ext cx="977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654">
              <a:extLst>
                <a:ext uri="{FF2B5EF4-FFF2-40B4-BE49-F238E27FC236}">
                  <a16:creationId xmlns:a16="http://schemas.microsoft.com/office/drawing/2014/main" id="{088D7566-741F-E261-52E6-86D2C4B84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6728" y="1860165"/>
              <a:ext cx="3651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655">
              <a:extLst>
                <a:ext uri="{FF2B5EF4-FFF2-40B4-BE49-F238E27FC236}">
                  <a16:creationId xmlns:a16="http://schemas.microsoft.com/office/drawing/2014/main" id="{97B69112-347F-05A6-4E41-E70E53525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0553" y="1815715"/>
              <a:ext cx="744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656">
              <a:extLst>
                <a:ext uri="{FF2B5EF4-FFF2-40B4-BE49-F238E27FC236}">
                  <a16:creationId xmlns:a16="http://schemas.microsoft.com/office/drawing/2014/main" id="{C07ABFD5-67D2-07D2-4FE9-E5C9828F6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9916" y="1774440"/>
              <a:ext cx="965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657">
              <a:extLst>
                <a:ext uri="{FF2B5EF4-FFF2-40B4-BE49-F238E27FC236}">
                  <a16:creationId xmlns:a16="http://schemas.microsoft.com/office/drawing/2014/main" id="{915D2660-A7CB-D12E-490A-2F63C213D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1491" y="1733165"/>
              <a:ext cx="347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658">
              <a:extLst>
                <a:ext uri="{FF2B5EF4-FFF2-40B4-BE49-F238E27FC236}">
                  <a16:creationId xmlns:a16="http://schemas.microsoft.com/office/drawing/2014/main" id="{52FC3AD3-2C72-150A-EC4F-16CB6792A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2141" y="1690302"/>
              <a:ext cx="7302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659">
              <a:extLst>
                <a:ext uri="{FF2B5EF4-FFF2-40B4-BE49-F238E27FC236}">
                  <a16:creationId xmlns:a16="http://schemas.microsoft.com/office/drawing/2014/main" id="{A44BBAA2-83FA-7822-5EBC-2AB10F807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091" y="1647440"/>
              <a:ext cx="9445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660">
              <a:extLst>
                <a:ext uri="{FF2B5EF4-FFF2-40B4-BE49-F238E27FC236}">
                  <a16:creationId xmlns:a16="http://schemas.microsoft.com/office/drawing/2014/main" id="{B6CEC634-3E3B-A6DD-009B-97F5FD31A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66" y="1606165"/>
              <a:ext cx="2428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661">
              <a:extLst>
                <a:ext uri="{FF2B5EF4-FFF2-40B4-BE49-F238E27FC236}">
                  <a16:creationId xmlns:a16="http://schemas.microsoft.com/office/drawing/2014/main" id="{81405EFF-83AB-9C62-87CA-89CA93244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728" y="1563302"/>
              <a:ext cx="7159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662">
              <a:extLst>
                <a:ext uri="{FF2B5EF4-FFF2-40B4-BE49-F238E27FC236}">
                  <a16:creationId xmlns:a16="http://schemas.microsoft.com/office/drawing/2014/main" id="{07E82038-760F-4476-0145-5B2177727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266" y="1522027"/>
              <a:ext cx="919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663">
              <a:extLst>
                <a:ext uri="{FF2B5EF4-FFF2-40B4-BE49-F238E27FC236}">
                  <a16:creationId xmlns:a16="http://schemas.microsoft.com/office/drawing/2014/main" id="{E9E9B677-C0AC-9194-970F-080BD0C70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6741" y="1479165"/>
              <a:ext cx="238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664">
              <a:extLst>
                <a:ext uri="{FF2B5EF4-FFF2-40B4-BE49-F238E27FC236}">
                  <a16:creationId xmlns:a16="http://schemas.microsoft.com/office/drawing/2014/main" id="{197BEA1B-9B62-A8F2-797A-29467F2FD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6903" y="1436302"/>
              <a:ext cx="700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665">
              <a:extLst>
                <a:ext uri="{FF2B5EF4-FFF2-40B4-BE49-F238E27FC236}">
                  <a16:creationId xmlns:a16="http://schemas.microsoft.com/office/drawing/2014/main" id="{6AA41733-E447-ECE0-C9FF-4770DBA19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7853" y="1395027"/>
              <a:ext cx="9064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666">
              <a:extLst>
                <a:ext uri="{FF2B5EF4-FFF2-40B4-BE49-F238E27FC236}">
                  <a16:creationId xmlns:a16="http://schemas.microsoft.com/office/drawing/2014/main" id="{A08C0F03-C17C-748C-E2F1-EDEA9246A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16" y="1352165"/>
              <a:ext cx="2571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667">
              <a:extLst>
                <a:ext uri="{FF2B5EF4-FFF2-40B4-BE49-F238E27FC236}">
                  <a16:creationId xmlns:a16="http://schemas.microsoft.com/office/drawing/2014/main" id="{7A3F5645-EEF2-9F28-811F-63422F9FF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8491" y="1310890"/>
              <a:ext cx="6858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668">
              <a:extLst>
                <a:ext uri="{FF2B5EF4-FFF2-40B4-BE49-F238E27FC236}">
                  <a16:creationId xmlns:a16="http://schemas.microsoft.com/office/drawing/2014/main" id="{A5BC8068-EFF4-09FB-FE58-3748CDCAB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441" y="1268027"/>
              <a:ext cx="8858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669">
              <a:extLst>
                <a:ext uri="{FF2B5EF4-FFF2-40B4-BE49-F238E27FC236}">
                  <a16:creationId xmlns:a16="http://schemas.microsoft.com/office/drawing/2014/main" id="{94ACB765-693F-6DD1-8A98-6CEE0F6BF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391" y="1225165"/>
              <a:ext cx="2460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670">
              <a:extLst>
                <a:ext uri="{FF2B5EF4-FFF2-40B4-BE49-F238E27FC236}">
                  <a16:creationId xmlns:a16="http://schemas.microsoft.com/office/drawing/2014/main" id="{B85D7666-48DF-67B9-C9E4-FC8E11D78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666" y="1183890"/>
              <a:ext cx="6715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671">
              <a:extLst>
                <a:ext uri="{FF2B5EF4-FFF2-40B4-BE49-F238E27FC236}">
                  <a16:creationId xmlns:a16="http://schemas.microsoft.com/office/drawing/2014/main" id="{184A1A66-FDFD-E798-3457-802AA1680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541" y="1142615"/>
              <a:ext cx="6588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Rectangle 672">
              <a:extLst>
                <a:ext uri="{FF2B5EF4-FFF2-40B4-BE49-F238E27FC236}">
                  <a16:creationId xmlns:a16="http://schemas.microsoft.com/office/drawing/2014/main" id="{A4A62F64-DFA8-E7FF-E338-211F596D1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666" y="1099752"/>
              <a:ext cx="6365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673">
              <a:extLst>
                <a:ext uri="{FF2B5EF4-FFF2-40B4-BE49-F238E27FC236}">
                  <a16:creationId xmlns:a16="http://schemas.microsoft.com/office/drawing/2014/main" id="{1DEA9AD4-D3DA-7F0C-76F5-28778CBF9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666" y="1056890"/>
              <a:ext cx="6588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674">
              <a:extLst>
                <a:ext uri="{FF2B5EF4-FFF2-40B4-BE49-F238E27FC236}">
                  <a16:creationId xmlns:a16="http://schemas.microsoft.com/office/drawing/2014/main" id="{C4845026-2C79-F136-4E7F-91C95D42A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791" y="1015615"/>
              <a:ext cx="849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675">
              <a:extLst>
                <a:ext uri="{FF2B5EF4-FFF2-40B4-BE49-F238E27FC236}">
                  <a16:creationId xmlns:a16="http://schemas.microsoft.com/office/drawing/2014/main" id="{5D519779-0AD0-55C4-ACC5-55FE82E3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591" y="972752"/>
              <a:ext cx="5905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676">
              <a:extLst>
                <a:ext uri="{FF2B5EF4-FFF2-40B4-BE49-F238E27FC236}">
                  <a16:creationId xmlns:a16="http://schemas.microsoft.com/office/drawing/2014/main" id="{1AD666E4-A496-0650-B3E5-2695E5ADA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253" y="931477"/>
              <a:ext cx="6461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677">
              <a:extLst>
                <a:ext uri="{FF2B5EF4-FFF2-40B4-BE49-F238E27FC236}">
                  <a16:creationId xmlns:a16="http://schemas.microsoft.com/office/drawing/2014/main" id="{4BEFB7A9-236D-81F9-3B1B-934EA3A3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8966" y="888615"/>
              <a:ext cx="8239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678">
              <a:extLst>
                <a:ext uri="{FF2B5EF4-FFF2-40B4-BE49-F238E27FC236}">
                  <a16:creationId xmlns:a16="http://schemas.microsoft.com/office/drawing/2014/main" id="{BCEE4D5B-21A7-E4A9-CCC5-27B9460A4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191" y="845752"/>
              <a:ext cx="603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682">
              <a:extLst>
                <a:ext uri="{FF2B5EF4-FFF2-40B4-BE49-F238E27FC236}">
                  <a16:creationId xmlns:a16="http://schemas.microsoft.com/office/drawing/2014/main" id="{32CCE0B5-52C6-02BF-3410-A514E5E7A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178" y="54749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Oval 683">
              <a:extLst>
                <a:ext uri="{FF2B5EF4-FFF2-40B4-BE49-F238E27FC236}">
                  <a16:creationId xmlns:a16="http://schemas.microsoft.com/office/drawing/2014/main" id="{F02B6CFB-1503-65FC-19EE-EC4CE8ED6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603" y="54320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Oval 684">
              <a:extLst>
                <a:ext uri="{FF2B5EF4-FFF2-40B4-BE49-F238E27FC236}">
                  <a16:creationId xmlns:a16="http://schemas.microsoft.com/office/drawing/2014/main" id="{706FD6EE-ACF3-A56D-1A3F-BDEAC1830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3628" y="53907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Oval 685">
              <a:extLst>
                <a:ext uri="{FF2B5EF4-FFF2-40B4-BE49-F238E27FC236}">
                  <a16:creationId xmlns:a16="http://schemas.microsoft.com/office/drawing/2014/main" id="{7262B836-E585-160C-467E-F0FE1312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5028" y="53479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Oval 686">
              <a:extLst>
                <a:ext uri="{FF2B5EF4-FFF2-40B4-BE49-F238E27FC236}">
                  <a16:creationId xmlns:a16="http://schemas.microsoft.com/office/drawing/2014/main" id="{715AE3AF-B16E-61AD-9C92-27E77D03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278" y="53050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Oval 687">
              <a:extLst>
                <a:ext uri="{FF2B5EF4-FFF2-40B4-BE49-F238E27FC236}">
                  <a16:creationId xmlns:a16="http://schemas.microsoft.com/office/drawing/2014/main" id="{55A5595A-6BF0-6F74-26AE-9BF0EB118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9816" y="52637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Oval 688">
              <a:extLst>
                <a:ext uri="{FF2B5EF4-FFF2-40B4-BE49-F238E27FC236}">
                  <a16:creationId xmlns:a16="http://schemas.microsoft.com/office/drawing/2014/main" id="{0F5BA2AE-0D41-45EC-BEB4-EB6A1596A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5516" y="52224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Oval 689">
              <a:extLst>
                <a:ext uri="{FF2B5EF4-FFF2-40B4-BE49-F238E27FC236}">
                  <a16:creationId xmlns:a16="http://schemas.microsoft.com/office/drawing/2014/main" id="{ED416A0E-7C14-F800-9B18-75B4BEE9C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928" y="51796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Oval 690">
              <a:extLst>
                <a:ext uri="{FF2B5EF4-FFF2-40B4-BE49-F238E27FC236}">
                  <a16:creationId xmlns:a16="http://schemas.microsoft.com/office/drawing/2014/main" id="{6F9E2BDC-E655-669F-7D11-26BA52195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7591" y="51367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Oval 691">
              <a:extLst>
                <a:ext uri="{FF2B5EF4-FFF2-40B4-BE49-F238E27FC236}">
                  <a16:creationId xmlns:a16="http://schemas.microsoft.com/office/drawing/2014/main" id="{94AFCC98-026C-65A7-E38C-CEBC7B257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3903" y="50939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Oval 692">
              <a:extLst>
                <a:ext uri="{FF2B5EF4-FFF2-40B4-BE49-F238E27FC236}">
                  <a16:creationId xmlns:a16="http://schemas.microsoft.com/office/drawing/2014/main" id="{37A9841A-F0AC-1459-052F-59C0D102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703" y="50526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Oval 693">
              <a:extLst>
                <a:ext uri="{FF2B5EF4-FFF2-40B4-BE49-F238E27FC236}">
                  <a16:creationId xmlns:a16="http://schemas.microsoft.com/office/drawing/2014/main" id="{E7124852-07C1-16D6-84AC-CD92E4F66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4891" y="50113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Oval 694">
              <a:extLst>
                <a:ext uri="{FF2B5EF4-FFF2-40B4-BE49-F238E27FC236}">
                  <a16:creationId xmlns:a16="http://schemas.microsoft.com/office/drawing/2014/main" id="{B51CE0B7-9E6A-C8CF-CD39-5A7F060D6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0728" y="49684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Oval 695">
              <a:extLst>
                <a:ext uri="{FF2B5EF4-FFF2-40B4-BE49-F238E27FC236}">
                  <a16:creationId xmlns:a16="http://schemas.microsoft.com/office/drawing/2014/main" id="{A96A2020-CC84-CF62-1F54-962E7782B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1991" y="49256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Oval 696">
              <a:extLst>
                <a:ext uri="{FF2B5EF4-FFF2-40B4-BE49-F238E27FC236}">
                  <a16:creationId xmlns:a16="http://schemas.microsoft.com/office/drawing/2014/main" id="{68B2AEA3-7CCE-97C4-77E8-6D1744602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5641" y="488435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Oval 697">
              <a:extLst>
                <a:ext uri="{FF2B5EF4-FFF2-40B4-BE49-F238E27FC236}">
                  <a16:creationId xmlns:a16="http://schemas.microsoft.com/office/drawing/2014/main" id="{CE03B437-3E71-6CCB-87EE-E19BE175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941" y="484149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Oval 698">
              <a:extLst>
                <a:ext uri="{FF2B5EF4-FFF2-40B4-BE49-F238E27FC236}">
                  <a16:creationId xmlns:a16="http://schemas.microsoft.com/office/drawing/2014/main" id="{3AC9F337-903A-F0B1-4997-55A31F83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416" y="48002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Oval 699">
              <a:extLst>
                <a:ext uri="{FF2B5EF4-FFF2-40B4-BE49-F238E27FC236}">
                  <a16:creationId xmlns:a16="http://schemas.microsoft.com/office/drawing/2014/main" id="{F45573EE-9374-3B72-B040-99E0C7D53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316" y="47573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Oval 700">
              <a:extLst>
                <a:ext uri="{FF2B5EF4-FFF2-40B4-BE49-F238E27FC236}">
                  <a16:creationId xmlns:a16="http://schemas.microsoft.com/office/drawing/2014/main" id="{69E72DA3-F3DA-0C8D-C136-6B99882E2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8978" y="47144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Oval 701">
              <a:extLst>
                <a:ext uri="{FF2B5EF4-FFF2-40B4-BE49-F238E27FC236}">
                  <a16:creationId xmlns:a16="http://schemas.microsoft.com/office/drawing/2014/main" id="{8D61533C-0C97-4F17-B2C5-4C1BB92A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803" y="4673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Oval 702">
              <a:extLst>
                <a:ext uri="{FF2B5EF4-FFF2-40B4-BE49-F238E27FC236}">
                  <a16:creationId xmlns:a16="http://schemas.microsoft.com/office/drawing/2014/main" id="{6C99CEFE-FC96-C970-8B03-22050412C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0716" y="463194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Oval 703">
              <a:extLst>
                <a:ext uri="{FF2B5EF4-FFF2-40B4-BE49-F238E27FC236}">
                  <a16:creationId xmlns:a16="http://schemas.microsoft.com/office/drawing/2014/main" id="{6E094D5E-120C-13F4-3C4B-9667504B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528" y="45874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Oval 704">
              <a:extLst>
                <a:ext uri="{FF2B5EF4-FFF2-40B4-BE49-F238E27FC236}">
                  <a16:creationId xmlns:a16="http://schemas.microsoft.com/office/drawing/2014/main" id="{3784F0A7-99A1-934A-0A5C-B2479926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628" y="45462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Oval 705">
              <a:extLst>
                <a:ext uri="{FF2B5EF4-FFF2-40B4-BE49-F238E27FC236}">
                  <a16:creationId xmlns:a16="http://schemas.microsoft.com/office/drawing/2014/main" id="{303AD839-80ED-236F-2ABF-9C2FE233F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891" y="4504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Oval 706">
              <a:extLst>
                <a:ext uri="{FF2B5EF4-FFF2-40B4-BE49-F238E27FC236}">
                  <a16:creationId xmlns:a16="http://schemas.microsoft.com/office/drawing/2014/main" id="{1711686A-079E-EE78-284B-7F6E7C9BD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528" y="446207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Oval 707">
              <a:extLst>
                <a:ext uri="{FF2B5EF4-FFF2-40B4-BE49-F238E27FC236}">
                  <a16:creationId xmlns:a16="http://schemas.microsoft.com/office/drawing/2014/main" id="{BDFCD62E-B4EF-F69D-EDDC-48CA14403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5366" y="44208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Oval 708">
              <a:extLst>
                <a:ext uri="{FF2B5EF4-FFF2-40B4-BE49-F238E27FC236}">
                  <a16:creationId xmlns:a16="http://schemas.microsoft.com/office/drawing/2014/main" id="{A07025C5-C1AE-3A73-9C66-01168C94F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891" y="437794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Oval 709">
              <a:extLst>
                <a:ext uri="{FF2B5EF4-FFF2-40B4-BE49-F238E27FC236}">
                  <a16:creationId xmlns:a16="http://schemas.microsoft.com/office/drawing/2014/main" id="{7315A835-EA5C-E720-999E-13F2F670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528" y="43350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Oval 710">
              <a:extLst>
                <a:ext uri="{FF2B5EF4-FFF2-40B4-BE49-F238E27FC236}">
                  <a16:creationId xmlns:a16="http://schemas.microsoft.com/office/drawing/2014/main" id="{F29D955A-2D85-4610-28C9-E4F6CCDED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6916" y="42938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Oval 711">
              <a:extLst>
                <a:ext uri="{FF2B5EF4-FFF2-40B4-BE49-F238E27FC236}">
                  <a16:creationId xmlns:a16="http://schemas.microsoft.com/office/drawing/2014/main" id="{497ED330-9212-3F4E-6140-8985AF02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5003" y="42525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Oval 712">
              <a:extLst>
                <a:ext uri="{FF2B5EF4-FFF2-40B4-BE49-F238E27FC236}">
                  <a16:creationId xmlns:a16="http://schemas.microsoft.com/office/drawing/2014/main" id="{8E7C2295-2E54-D226-7466-38EACD683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3741" y="42080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Oval 713">
              <a:extLst>
                <a:ext uri="{FF2B5EF4-FFF2-40B4-BE49-F238E27FC236}">
                  <a16:creationId xmlns:a16="http://schemas.microsoft.com/office/drawing/2014/main" id="{B6DD684E-1336-136A-6D69-B348C1A61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828" y="4166802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Oval 714">
              <a:extLst>
                <a:ext uri="{FF2B5EF4-FFF2-40B4-BE49-F238E27FC236}">
                  <a16:creationId xmlns:a16="http://schemas.microsoft.com/office/drawing/2014/main" id="{A17DF24E-7E6B-1066-FBD3-6D81345D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016" y="4123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Oval 715">
              <a:extLst>
                <a:ext uri="{FF2B5EF4-FFF2-40B4-BE49-F238E27FC236}">
                  <a16:creationId xmlns:a16="http://schemas.microsoft.com/office/drawing/2014/main" id="{0A230296-BB48-A6B1-A3A6-A949D473C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528" y="408266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Oval 716">
              <a:extLst>
                <a:ext uri="{FF2B5EF4-FFF2-40B4-BE49-F238E27FC236}">
                  <a16:creationId xmlns:a16="http://schemas.microsoft.com/office/drawing/2014/main" id="{46D6812C-3D21-8638-5025-D78A8F4C5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3103" y="40398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Oval 717">
              <a:extLst>
                <a:ext uri="{FF2B5EF4-FFF2-40B4-BE49-F238E27FC236}">
                  <a16:creationId xmlns:a16="http://schemas.microsoft.com/office/drawing/2014/main" id="{41A7C437-7440-9EFF-3768-40D6B8EAE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4841" y="39969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Oval 718">
              <a:extLst>
                <a:ext uri="{FF2B5EF4-FFF2-40B4-BE49-F238E27FC236}">
                  <a16:creationId xmlns:a16="http://schemas.microsoft.com/office/drawing/2014/main" id="{862AD21E-3A91-DE9E-7F74-4B6B7739D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66" y="395566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Oval 719">
              <a:extLst>
                <a:ext uri="{FF2B5EF4-FFF2-40B4-BE49-F238E27FC236}">
                  <a16:creationId xmlns:a16="http://schemas.microsoft.com/office/drawing/2014/main" id="{0D3BBF57-D0FB-AF01-0B1C-AE86DD48F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9928" y="39143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Oval 720">
              <a:extLst>
                <a:ext uri="{FF2B5EF4-FFF2-40B4-BE49-F238E27FC236}">
                  <a16:creationId xmlns:a16="http://schemas.microsoft.com/office/drawing/2014/main" id="{6BFA84EE-E521-83DF-8D3F-1FAA3761C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4841" y="38715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Oval 721">
              <a:extLst>
                <a:ext uri="{FF2B5EF4-FFF2-40B4-BE49-F238E27FC236}">
                  <a16:creationId xmlns:a16="http://schemas.microsoft.com/office/drawing/2014/main" id="{AAE70068-8F32-7097-8C94-0C1E83D27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716" y="38286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Oval 722">
              <a:extLst>
                <a:ext uri="{FF2B5EF4-FFF2-40B4-BE49-F238E27FC236}">
                  <a16:creationId xmlns:a16="http://schemas.microsoft.com/office/drawing/2014/main" id="{D6B597DC-E799-6774-499F-723F0BD40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028" y="37873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Oval 723">
              <a:extLst>
                <a:ext uri="{FF2B5EF4-FFF2-40B4-BE49-F238E27FC236}">
                  <a16:creationId xmlns:a16="http://schemas.microsoft.com/office/drawing/2014/main" id="{F6867999-01D5-B5E2-79BC-8A107DC2E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303" y="37445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Oval 724">
              <a:extLst>
                <a:ext uri="{FF2B5EF4-FFF2-40B4-BE49-F238E27FC236}">
                  <a16:creationId xmlns:a16="http://schemas.microsoft.com/office/drawing/2014/main" id="{D30AD255-C96C-FE32-C7E4-86AAD36A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441" y="37032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Oval 725">
              <a:extLst>
                <a:ext uri="{FF2B5EF4-FFF2-40B4-BE49-F238E27FC236}">
                  <a16:creationId xmlns:a16="http://schemas.microsoft.com/office/drawing/2014/main" id="{673F2A59-3F3E-E6E0-6E7C-371F7BCAD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6753" y="36603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Oval 726">
              <a:extLst>
                <a:ext uri="{FF2B5EF4-FFF2-40B4-BE49-F238E27FC236}">
                  <a16:creationId xmlns:a16="http://schemas.microsoft.com/office/drawing/2014/main" id="{76020246-4E80-47DE-9B68-3B9F750C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378" y="36175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Oval 727">
              <a:extLst>
                <a:ext uri="{FF2B5EF4-FFF2-40B4-BE49-F238E27FC236}">
                  <a16:creationId xmlns:a16="http://schemas.microsoft.com/office/drawing/2014/main" id="{8A2F3CD1-4110-F347-F6F4-BE475E71A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603" y="35762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Oval 728">
              <a:extLst>
                <a:ext uri="{FF2B5EF4-FFF2-40B4-BE49-F238E27FC236}">
                  <a16:creationId xmlns:a16="http://schemas.microsoft.com/office/drawing/2014/main" id="{7A9A1D5B-C509-0BA0-3498-2968CFA59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5166" y="353497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Oval 729">
              <a:extLst>
                <a:ext uri="{FF2B5EF4-FFF2-40B4-BE49-F238E27FC236}">
                  <a16:creationId xmlns:a16="http://schemas.microsoft.com/office/drawing/2014/main" id="{056FE7BA-86AF-F803-98E7-03C40C9D4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6" y="34921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Oval 730">
              <a:extLst>
                <a:ext uri="{FF2B5EF4-FFF2-40B4-BE49-F238E27FC236}">
                  <a16:creationId xmlns:a16="http://schemas.microsoft.com/office/drawing/2014/main" id="{08798288-66F9-B029-AB89-9272784BC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353" y="34492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Oval 731">
              <a:extLst>
                <a:ext uri="{FF2B5EF4-FFF2-40B4-BE49-F238E27FC236}">
                  <a16:creationId xmlns:a16="http://schemas.microsoft.com/office/drawing/2014/main" id="{B28102CA-836F-0B3E-423C-99017EA7E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4691" y="34079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Oval 732">
              <a:extLst>
                <a:ext uri="{FF2B5EF4-FFF2-40B4-BE49-F238E27FC236}">
                  <a16:creationId xmlns:a16="http://schemas.microsoft.com/office/drawing/2014/main" id="{0F92ABB0-8288-B50E-CF70-66B3B312B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4391" y="33651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Oval 733">
              <a:extLst>
                <a:ext uri="{FF2B5EF4-FFF2-40B4-BE49-F238E27FC236}">
                  <a16:creationId xmlns:a16="http://schemas.microsoft.com/office/drawing/2014/main" id="{4D4AAB1C-93E9-F124-578B-26F2FBC8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941" y="3323840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Oval 734">
              <a:extLst>
                <a:ext uri="{FF2B5EF4-FFF2-40B4-BE49-F238E27FC236}">
                  <a16:creationId xmlns:a16="http://schemas.microsoft.com/office/drawing/2014/main" id="{7F2FB228-62CC-978F-DDA3-E01E6E7E9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078" y="328097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Oval 735">
              <a:extLst>
                <a:ext uri="{FF2B5EF4-FFF2-40B4-BE49-F238E27FC236}">
                  <a16:creationId xmlns:a16="http://schemas.microsoft.com/office/drawing/2014/main" id="{9BF7B16D-3544-B35E-8392-1B2FD7524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266" y="32381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Oval 736">
              <a:extLst>
                <a:ext uri="{FF2B5EF4-FFF2-40B4-BE49-F238E27FC236}">
                  <a16:creationId xmlns:a16="http://schemas.microsoft.com/office/drawing/2014/main" id="{C4906699-8A61-A33B-C5B0-B9DA328D7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1066" y="31968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Oval 737">
              <a:extLst>
                <a:ext uri="{FF2B5EF4-FFF2-40B4-BE49-F238E27FC236}">
                  <a16:creationId xmlns:a16="http://schemas.microsoft.com/office/drawing/2014/main" id="{F8E5A815-5EF0-4BBC-7816-1C033AC00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103" y="315397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Oval 738">
              <a:extLst>
                <a:ext uri="{FF2B5EF4-FFF2-40B4-BE49-F238E27FC236}">
                  <a16:creationId xmlns:a16="http://schemas.microsoft.com/office/drawing/2014/main" id="{BA6D7FD4-0BEF-A0B7-0F68-9642CF377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1503" y="31127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Oval 739">
              <a:extLst>
                <a:ext uri="{FF2B5EF4-FFF2-40B4-BE49-F238E27FC236}">
                  <a16:creationId xmlns:a16="http://schemas.microsoft.com/office/drawing/2014/main" id="{52DCD519-B9F8-3078-24B1-C2CDED3E8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5828" y="30698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Oval 740">
              <a:extLst>
                <a:ext uri="{FF2B5EF4-FFF2-40B4-BE49-F238E27FC236}">
                  <a16:creationId xmlns:a16="http://schemas.microsoft.com/office/drawing/2014/main" id="{F93D147B-3C3D-DDDC-54DA-14244A4F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928" y="30269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Oval 741">
              <a:extLst>
                <a:ext uri="{FF2B5EF4-FFF2-40B4-BE49-F238E27FC236}">
                  <a16:creationId xmlns:a16="http://schemas.microsoft.com/office/drawing/2014/main" id="{3A05D4E0-2889-8145-4B1F-3B385AE4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791" y="298570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Oval 742">
              <a:extLst>
                <a:ext uri="{FF2B5EF4-FFF2-40B4-BE49-F238E27FC236}">
                  <a16:creationId xmlns:a16="http://schemas.microsoft.com/office/drawing/2014/main" id="{3B9AE46F-4251-2076-B740-42A04711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116" y="2944427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Oval 743">
              <a:extLst>
                <a:ext uri="{FF2B5EF4-FFF2-40B4-BE49-F238E27FC236}">
                  <a16:creationId xmlns:a16="http://schemas.microsoft.com/office/drawing/2014/main" id="{8B2DCF7B-C071-4136-7BAA-A33EBF4D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3728" y="28999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Oval 744">
              <a:extLst>
                <a:ext uri="{FF2B5EF4-FFF2-40B4-BE49-F238E27FC236}">
                  <a16:creationId xmlns:a16="http://schemas.microsoft.com/office/drawing/2014/main" id="{9E405FDC-F53C-2BA1-12F2-3E4A88EE6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66" y="28587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Oval 745">
              <a:extLst>
                <a:ext uri="{FF2B5EF4-FFF2-40B4-BE49-F238E27FC236}">
                  <a16:creationId xmlns:a16="http://schemas.microsoft.com/office/drawing/2014/main" id="{62968992-1DA7-11AF-643F-22FFF0A8E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4878" y="28174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Oval 746">
              <a:extLst>
                <a:ext uri="{FF2B5EF4-FFF2-40B4-BE49-F238E27FC236}">
                  <a16:creationId xmlns:a16="http://schemas.microsoft.com/office/drawing/2014/main" id="{FC8896DF-FF22-7A56-D548-CE51D0EE2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7541" y="27745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Oval 747">
              <a:extLst>
                <a:ext uri="{FF2B5EF4-FFF2-40B4-BE49-F238E27FC236}">
                  <a16:creationId xmlns:a16="http://schemas.microsoft.com/office/drawing/2014/main" id="{42B0A853-C226-0E1D-D9E7-2073DF7DD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1978" y="27317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Oval 748">
              <a:extLst>
                <a:ext uri="{FF2B5EF4-FFF2-40B4-BE49-F238E27FC236}">
                  <a16:creationId xmlns:a16="http://schemas.microsoft.com/office/drawing/2014/main" id="{2F4B0982-EB40-7C1A-FCBE-391E92196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4403" y="269042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Oval 749">
              <a:extLst>
                <a:ext uri="{FF2B5EF4-FFF2-40B4-BE49-F238E27FC236}">
                  <a16:creationId xmlns:a16="http://schemas.microsoft.com/office/drawing/2014/main" id="{CAF2A76C-CEDE-B013-9F84-20CE9B6B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5953" y="26475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Oval 750">
              <a:extLst>
                <a:ext uri="{FF2B5EF4-FFF2-40B4-BE49-F238E27FC236}">
                  <a16:creationId xmlns:a16="http://schemas.microsoft.com/office/drawing/2014/main" id="{39E531AF-0AB7-F950-F1E7-E2ADB3102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4678" y="26062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Oval 751">
              <a:extLst>
                <a:ext uri="{FF2B5EF4-FFF2-40B4-BE49-F238E27FC236}">
                  <a16:creationId xmlns:a16="http://schemas.microsoft.com/office/drawing/2014/main" id="{2E0327CC-0A8D-4418-CF65-CB1D420E2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578" y="25650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Oval 752">
              <a:extLst>
                <a:ext uri="{FF2B5EF4-FFF2-40B4-BE49-F238E27FC236}">
                  <a16:creationId xmlns:a16="http://schemas.microsoft.com/office/drawing/2014/main" id="{831A990B-7169-EC10-C559-D8B874779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5953" y="25205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Oval 753">
              <a:extLst>
                <a:ext uri="{FF2B5EF4-FFF2-40B4-BE49-F238E27FC236}">
                  <a16:creationId xmlns:a16="http://schemas.microsoft.com/office/drawing/2014/main" id="{9F9F118F-F2E6-22B0-1296-BF2FCD3A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128" y="24792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Oval 754">
              <a:extLst>
                <a:ext uri="{FF2B5EF4-FFF2-40B4-BE49-F238E27FC236}">
                  <a16:creationId xmlns:a16="http://schemas.microsoft.com/office/drawing/2014/main" id="{CA73C6D7-9CD0-3899-91EB-A703BFF78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078" y="24380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Oval 755">
              <a:extLst>
                <a:ext uri="{FF2B5EF4-FFF2-40B4-BE49-F238E27FC236}">
                  <a16:creationId xmlns:a16="http://schemas.microsoft.com/office/drawing/2014/main" id="{7AE91311-8B12-54E4-BBA0-F622588CD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366" y="23951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Oval 756">
              <a:extLst>
                <a:ext uri="{FF2B5EF4-FFF2-40B4-BE49-F238E27FC236}">
                  <a16:creationId xmlns:a16="http://schemas.microsoft.com/office/drawing/2014/main" id="{83EE987A-FA78-35FF-9310-2A4317852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7216" y="23522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Oval 757">
              <a:extLst>
                <a:ext uri="{FF2B5EF4-FFF2-40B4-BE49-F238E27FC236}">
                  <a16:creationId xmlns:a16="http://schemas.microsoft.com/office/drawing/2014/main" id="{73AA6702-550B-7AC9-8C2B-D52C236C2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2966" y="23110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Oval 758">
              <a:extLst>
                <a:ext uri="{FF2B5EF4-FFF2-40B4-BE49-F238E27FC236}">
                  <a16:creationId xmlns:a16="http://schemas.microsoft.com/office/drawing/2014/main" id="{02E582D9-AF48-5E60-096D-145D8FC18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778" y="22681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Oval 759">
              <a:extLst>
                <a:ext uri="{FF2B5EF4-FFF2-40B4-BE49-F238E27FC236}">
                  <a16:creationId xmlns:a16="http://schemas.microsoft.com/office/drawing/2014/main" id="{F927640E-A74C-80D0-53AC-32479A198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1978" y="22268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Oval 760">
              <a:extLst>
                <a:ext uri="{FF2B5EF4-FFF2-40B4-BE49-F238E27FC236}">
                  <a16:creationId xmlns:a16="http://schemas.microsoft.com/office/drawing/2014/main" id="{39B4A6C9-5F1D-AA6A-0E67-5DFC0581D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7253" y="21840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Oval 761">
              <a:extLst>
                <a:ext uri="{FF2B5EF4-FFF2-40B4-BE49-F238E27FC236}">
                  <a16:creationId xmlns:a16="http://schemas.microsoft.com/office/drawing/2014/main" id="{A47E4531-E614-10F3-A9CB-0F07E988D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578" y="21411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Oval 762">
              <a:extLst>
                <a:ext uri="{FF2B5EF4-FFF2-40B4-BE49-F238E27FC236}">
                  <a16:creationId xmlns:a16="http://schemas.microsoft.com/office/drawing/2014/main" id="{2A3AB7D8-6AB5-3912-B895-6CC19603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3566" y="20998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Oval 763">
              <a:extLst>
                <a:ext uri="{FF2B5EF4-FFF2-40B4-BE49-F238E27FC236}">
                  <a16:creationId xmlns:a16="http://schemas.microsoft.com/office/drawing/2014/main" id="{F63F4673-1068-59C1-014E-394FD633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0741" y="20570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Oval 764">
              <a:extLst>
                <a:ext uri="{FF2B5EF4-FFF2-40B4-BE49-F238E27FC236}">
                  <a16:creationId xmlns:a16="http://schemas.microsoft.com/office/drawing/2014/main" id="{6CD42F8F-2F31-9BF1-D09B-FE681374B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9953" y="201574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Oval 766">
              <a:extLst>
                <a:ext uri="{FF2B5EF4-FFF2-40B4-BE49-F238E27FC236}">
                  <a16:creationId xmlns:a16="http://schemas.microsoft.com/office/drawing/2014/main" id="{EE3CE19A-83A1-941F-8DE5-A8D23142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0866" y="1972877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Oval 767">
              <a:extLst>
                <a:ext uri="{FF2B5EF4-FFF2-40B4-BE49-F238E27FC236}">
                  <a16:creationId xmlns:a16="http://schemas.microsoft.com/office/drawing/2014/main" id="{C27141F1-EB3E-0D35-325D-AC18DB15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216" y="1930015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Oval 768">
              <a:extLst>
                <a:ext uri="{FF2B5EF4-FFF2-40B4-BE49-F238E27FC236}">
                  <a16:creationId xmlns:a16="http://schemas.microsoft.com/office/drawing/2014/main" id="{34EABAE6-539E-30F7-54DF-B7CC1B371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2016" y="18887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Oval 769">
              <a:extLst>
                <a:ext uri="{FF2B5EF4-FFF2-40B4-BE49-F238E27FC236}">
                  <a16:creationId xmlns:a16="http://schemas.microsoft.com/office/drawing/2014/main" id="{184BBBA4-6036-2936-0D63-9D731678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0391" y="184746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Oval 770">
              <a:extLst>
                <a:ext uri="{FF2B5EF4-FFF2-40B4-BE49-F238E27FC236}">
                  <a16:creationId xmlns:a16="http://schemas.microsoft.com/office/drawing/2014/main" id="{1F4B252B-8EA6-9E89-6861-6AA22A8D5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1691" y="180460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771">
              <a:extLst>
                <a:ext uri="{FF2B5EF4-FFF2-40B4-BE49-F238E27FC236}">
                  <a16:creationId xmlns:a16="http://schemas.microsoft.com/office/drawing/2014/main" id="{51377A76-320C-2CAC-4366-9276B549D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9316" y="176174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Oval 772">
              <a:extLst>
                <a:ext uri="{FF2B5EF4-FFF2-40B4-BE49-F238E27FC236}">
                  <a16:creationId xmlns:a16="http://schemas.microsoft.com/office/drawing/2014/main" id="{7642F784-3857-A16A-46CD-55C7AF7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628" y="17204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Oval 773">
              <a:extLst>
                <a:ext uri="{FF2B5EF4-FFF2-40B4-BE49-F238E27FC236}">
                  <a16:creationId xmlns:a16="http://schemas.microsoft.com/office/drawing/2014/main" id="{56ADB88B-1DFE-4392-5377-E63C78778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0578" y="16776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Oval 774">
              <a:extLst>
                <a:ext uri="{FF2B5EF4-FFF2-40B4-BE49-F238E27FC236}">
                  <a16:creationId xmlns:a16="http://schemas.microsoft.com/office/drawing/2014/main" id="{28C3CE0F-CB85-49F5-1BC7-C6E79485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6616" y="163632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Oval 775">
              <a:extLst>
                <a:ext uri="{FF2B5EF4-FFF2-40B4-BE49-F238E27FC236}">
                  <a16:creationId xmlns:a16="http://schemas.microsoft.com/office/drawing/2014/main" id="{7AA67D0C-0513-219D-A9D5-74AA30167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778" y="15934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Oval 776">
              <a:extLst>
                <a:ext uri="{FF2B5EF4-FFF2-40B4-BE49-F238E27FC236}">
                  <a16:creationId xmlns:a16="http://schemas.microsoft.com/office/drawing/2014/main" id="{A9134132-C703-D8B6-7615-EF5345CBA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1053" y="15506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Oval 777">
              <a:extLst>
                <a:ext uri="{FF2B5EF4-FFF2-40B4-BE49-F238E27FC236}">
                  <a16:creationId xmlns:a16="http://schemas.microsoft.com/office/drawing/2014/main" id="{A8386420-CBF4-8087-D1C2-CE606FBE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503" y="15093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Oval 778">
              <a:extLst>
                <a:ext uri="{FF2B5EF4-FFF2-40B4-BE49-F238E27FC236}">
                  <a16:creationId xmlns:a16="http://schemas.microsoft.com/office/drawing/2014/main" id="{AFFCF14F-1D8D-11FE-DB06-BA16FBC21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2778" y="1468052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Oval 779">
              <a:extLst>
                <a:ext uri="{FF2B5EF4-FFF2-40B4-BE49-F238E27FC236}">
                  <a16:creationId xmlns:a16="http://schemas.microsoft.com/office/drawing/2014/main" id="{3B11458E-C238-13EC-82FE-15FCAC526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116" y="142360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Oval 780">
              <a:extLst>
                <a:ext uri="{FF2B5EF4-FFF2-40B4-BE49-F238E27FC236}">
                  <a16:creationId xmlns:a16="http://schemas.microsoft.com/office/drawing/2014/main" id="{E85C099F-89FC-9350-EBF5-8759674A9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4391" y="1382327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Oval 781">
              <a:extLst>
                <a:ext uri="{FF2B5EF4-FFF2-40B4-BE49-F238E27FC236}">
                  <a16:creationId xmlns:a16="http://schemas.microsoft.com/office/drawing/2014/main" id="{49DDE958-63DE-C1F8-B05C-1B90C7250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428" y="13410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Oval 782">
              <a:extLst>
                <a:ext uri="{FF2B5EF4-FFF2-40B4-BE49-F238E27FC236}">
                  <a16:creationId xmlns:a16="http://schemas.microsoft.com/office/drawing/2014/main" id="{CC4565AA-330C-DC21-81B7-4D4AF884D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178" y="1298190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Oval 783">
              <a:extLst>
                <a:ext uri="{FF2B5EF4-FFF2-40B4-BE49-F238E27FC236}">
                  <a16:creationId xmlns:a16="http://schemas.microsoft.com/office/drawing/2014/main" id="{15BA8AD7-1369-CF62-8E08-00329B36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1691" y="1256915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Oval 784">
              <a:extLst>
                <a:ext uri="{FF2B5EF4-FFF2-40B4-BE49-F238E27FC236}">
                  <a16:creationId xmlns:a16="http://schemas.microsoft.com/office/drawing/2014/main" id="{DC0D2011-CFB5-CC21-A376-323E36B0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253" y="121246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Oval 785">
              <a:extLst>
                <a:ext uri="{FF2B5EF4-FFF2-40B4-BE49-F238E27FC236}">
                  <a16:creationId xmlns:a16="http://schemas.microsoft.com/office/drawing/2014/main" id="{0222054E-8944-A2BC-1DB9-9980EA92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241" y="1171190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Oval 786">
              <a:extLst>
                <a:ext uri="{FF2B5EF4-FFF2-40B4-BE49-F238E27FC236}">
                  <a16:creationId xmlns:a16="http://schemas.microsoft.com/office/drawing/2014/main" id="{F46EFF4B-3F39-5D42-463E-6ACF9C3BB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5941" y="1129915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Oval 787">
              <a:extLst>
                <a:ext uri="{FF2B5EF4-FFF2-40B4-BE49-F238E27FC236}">
                  <a16:creationId xmlns:a16="http://schemas.microsoft.com/office/drawing/2014/main" id="{A129DB82-AAFF-64F0-53E7-00D6D58F6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716" y="1087052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Oval 788">
              <a:extLst>
                <a:ext uri="{FF2B5EF4-FFF2-40B4-BE49-F238E27FC236}">
                  <a16:creationId xmlns:a16="http://schemas.microsoft.com/office/drawing/2014/main" id="{BB79FF8C-5E2B-CB6A-FD16-D5EE18C22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716" y="1044190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Oval 789">
              <a:extLst>
                <a:ext uri="{FF2B5EF4-FFF2-40B4-BE49-F238E27FC236}">
                  <a16:creationId xmlns:a16="http://schemas.microsoft.com/office/drawing/2014/main" id="{EBAAAEBE-3879-8FC5-F779-9F0C5092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466" y="10029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Oval 790">
              <a:extLst>
                <a:ext uri="{FF2B5EF4-FFF2-40B4-BE49-F238E27FC236}">
                  <a16:creationId xmlns:a16="http://schemas.microsoft.com/office/drawing/2014/main" id="{58CDFEC0-6048-0A6D-0905-C3B92200E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5178" y="9600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Oval 791">
              <a:extLst>
                <a:ext uri="{FF2B5EF4-FFF2-40B4-BE49-F238E27FC236}">
                  <a16:creationId xmlns:a16="http://schemas.microsoft.com/office/drawing/2014/main" id="{BE5E4E1A-BBC4-3AC8-62D7-083485E7C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9778" y="918777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Oval 792">
              <a:extLst>
                <a:ext uri="{FF2B5EF4-FFF2-40B4-BE49-F238E27FC236}">
                  <a16:creationId xmlns:a16="http://schemas.microsoft.com/office/drawing/2014/main" id="{549B59BD-088B-8A98-8670-79BC4C8B9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353" y="875915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Oval 793">
              <a:extLst>
                <a:ext uri="{FF2B5EF4-FFF2-40B4-BE49-F238E27FC236}">
                  <a16:creationId xmlns:a16="http://schemas.microsoft.com/office/drawing/2014/main" id="{DB05B819-B07C-9537-DE44-386A36E36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016" y="833052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Line 794">
              <a:extLst>
                <a:ext uri="{FF2B5EF4-FFF2-40B4-BE49-F238E27FC236}">
                  <a16:creationId xmlns:a16="http://schemas.microsoft.com/office/drawing/2014/main" id="{FD0AA978-EDBE-B8B0-6A5C-574F68563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6791" y="817177"/>
              <a:ext cx="1990725" cy="0"/>
            </a:xfrm>
            <a:prstGeom prst="line">
              <a:avLst/>
            </a:prstGeom>
            <a:solidFill>
              <a:srgbClr val="00B050"/>
            </a:solidFill>
            <a:ln w="4763">
              <a:solidFill>
                <a:schemeClr val="tx1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Line 795">
              <a:extLst>
                <a:ext uri="{FF2B5EF4-FFF2-40B4-BE49-F238E27FC236}">
                  <a16:creationId xmlns:a16="http://schemas.microsoft.com/office/drawing/2014/main" id="{8FFBB0EE-BA0C-9674-FF3E-B3B4EB0FA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7516" y="817177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Line 809">
              <a:extLst>
                <a:ext uri="{FF2B5EF4-FFF2-40B4-BE49-F238E27FC236}">
                  <a16:creationId xmlns:a16="http://schemas.microsoft.com/office/drawing/2014/main" id="{A0511E6C-3689-A6C8-6328-A65E1BE3E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6791" y="5668577"/>
              <a:ext cx="1990725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Line 814">
              <a:extLst>
                <a:ext uri="{FF2B5EF4-FFF2-40B4-BE49-F238E27FC236}">
                  <a16:creationId xmlns:a16="http://schemas.microsoft.com/office/drawing/2014/main" id="{301198A8-4364-E5C6-3CE2-66AD6BECC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78" y="5668577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Line 815">
              <a:extLst>
                <a:ext uri="{FF2B5EF4-FFF2-40B4-BE49-F238E27FC236}">
                  <a16:creationId xmlns:a16="http://schemas.microsoft.com/office/drawing/2014/main" id="{2E5F0B52-80D1-755E-04CE-E9ED23FC0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1303" y="5668577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Line 816">
              <a:extLst>
                <a:ext uri="{FF2B5EF4-FFF2-40B4-BE49-F238E27FC236}">
                  <a16:creationId xmlns:a16="http://schemas.microsoft.com/office/drawing/2014/main" id="{16BD5366-F94C-BCDC-AF83-E25426340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2153" y="5668577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Line 817">
              <a:extLst>
                <a:ext uri="{FF2B5EF4-FFF2-40B4-BE49-F238E27FC236}">
                  <a16:creationId xmlns:a16="http://schemas.microsoft.com/office/drawing/2014/main" id="{D6A80BC4-11CD-98CA-0553-B2698BB02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54591" y="5668577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Line 818">
              <a:extLst>
                <a:ext uri="{FF2B5EF4-FFF2-40B4-BE49-F238E27FC236}">
                  <a16:creationId xmlns:a16="http://schemas.microsoft.com/office/drawing/2014/main" id="{3C9CD26B-CE31-5084-9D0F-D2B75A39C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7028" y="5668577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825">
              <a:extLst>
                <a:ext uri="{FF2B5EF4-FFF2-40B4-BE49-F238E27FC236}">
                  <a16:creationId xmlns:a16="http://schemas.microsoft.com/office/drawing/2014/main" id="{F766DBF1-696F-9420-58C9-AA470827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591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3" name="Rectangle 826">
              <a:extLst>
                <a:ext uri="{FF2B5EF4-FFF2-40B4-BE49-F238E27FC236}">
                  <a16:creationId xmlns:a16="http://schemas.microsoft.com/office/drawing/2014/main" id="{10680578-2A6D-012E-98F0-00DC8CD2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3028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4" name="Rectangle 827">
              <a:extLst>
                <a:ext uri="{FF2B5EF4-FFF2-40B4-BE49-F238E27FC236}">
                  <a16:creationId xmlns:a16="http://schemas.microsoft.com/office/drawing/2014/main" id="{958F7FB5-FD4D-ADDE-B589-2AB9552C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661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5" name="Rectangle 828">
              <a:extLst>
                <a:ext uri="{FF2B5EF4-FFF2-40B4-BE49-F238E27FC236}">
                  <a16:creationId xmlns:a16="http://schemas.microsoft.com/office/drawing/2014/main" id="{0FC48A78-BB8E-EADF-5537-D3D08237E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5098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6" name="Rectangle 829">
              <a:extLst>
                <a:ext uri="{FF2B5EF4-FFF2-40B4-BE49-F238E27FC236}">
                  <a16:creationId xmlns:a16="http://schemas.microsoft.com/office/drawing/2014/main" id="{73B27315-53E4-90A9-98DB-CFD45EFA8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7536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3" name="Rectangle 288">
              <a:extLst>
                <a:ext uri="{FF2B5EF4-FFF2-40B4-BE49-F238E27FC236}">
                  <a16:creationId xmlns:a16="http://schemas.microsoft.com/office/drawing/2014/main" id="{6C78B461-0252-355B-1CF9-1A83A681C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629" y="5482761"/>
              <a:ext cx="4000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289">
              <a:extLst>
                <a:ext uri="{FF2B5EF4-FFF2-40B4-BE49-F238E27FC236}">
                  <a16:creationId xmlns:a16="http://schemas.microsoft.com/office/drawing/2014/main" id="{33E478A9-69B2-F3CF-B256-737C0A2FD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866" y="5439899"/>
              <a:ext cx="8366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290">
              <a:extLst>
                <a:ext uri="{FF2B5EF4-FFF2-40B4-BE49-F238E27FC236}">
                  <a16:creationId xmlns:a16="http://schemas.microsoft.com/office/drawing/2014/main" id="{D49AD2EF-DDF1-74BC-6526-4714D11AF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1566" y="5398624"/>
              <a:ext cx="9477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291">
              <a:extLst>
                <a:ext uri="{FF2B5EF4-FFF2-40B4-BE49-F238E27FC236}">
                  <a16:creationId xmlns:a16="http://schemas.microsoft.com/office/drawing/2014/main" id="{13E3B5A4-6475-A123-518E-EDFC72D91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041" y="5354174"/>
              <a:ext cx="4016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292">
              <a:extLst>
                <a:ext uri="{FF2B5EF4-FFF2-40B4-BE49-F238E27FC236}">
                  <a16:creationId xmlns:a16="http://schemas.microsoft.com/office/drawing/2014/main" id="{12680C8D-79EB-AD43-2196-8BAFC5F21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641" y="5312899"/>
              <a:ext cx="349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293">
              <a:extLst>
                <a:ext uri="{FF2B5EF4-FFF2-40B4-BE49-F238E27FC236}">
                  <a16:creationId xmlns:a16="http://schemas.microsoft.com/office/drawing/2014/main" id="{8FD96035-A26A-FA7D-6832-FBD77BCD7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79" y="5271624"/>
              <a:ext cx="9461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294">
              <a:extLst>
                <a:ext uri="{FF2B5EF4-FFF2-40B4-BE49-F238E27FC236}">
                  <a16:creationId xmlns:a16="http://schemas.microsoft.com/office/drawing/2014/main" id="{7B9D33DA-47DA-F6E1-B2AE-23598E4B1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454" y="5228761"/>
              <a:ext cx="403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295">
              <a:extLst>
                <a:ext uri="{FF2B5EF4-FFF2-40B4-BE49-F238E27FC236}">
                  <a16:creationId xmlns:a16="http://schemas.microsoft.com/office/drawing/2014/main" id="{0DBFF829-6509-65A0-5EC6-A2AAAFCDD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079" y="5187486"/>
              <a:ext cx="4064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296">
              <a:extLst>
                <a:ext uri="{FF2B5EF4-FFF2-40B4-BE49-F238E27FC236}">
                  <a16:creationId xmlns:a16="http://schemas.microsoft.com/office/drawing/2014/main" id="{6A438302-C2F3-5016-F229-F8B46AA0A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391" y="5144624"/>
              <a:ext cx="904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297">
              <a:extLst>
                <a:ext uri="{FF2B5EF4-FFF2-40B4-BE49-F238E27FC236}">
                  <a16:creationId xmlns:a16="http://schemas.microsoft.com/office/drawing/2014/main" id="{DE4FEDC1-1BE6-B2CC-E30B-9C0D6359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279" y="5101761"/>
              <a:ext cx="7810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298">
              <a:extLst>
                <a:ext uri="{FF2B5EF4-FFF2-40B4-BE49-F238E27FC236}">
                  <a16:creationId xmlns:a16="http://schemas.microsoft.com/office/drawing/2014/main" id="{96962142-61B3-D6F8-BFF8-F51DADED8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466" y="5060486"/>
              <a:ext cx="349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299">
              <a:extLst>
                <a:ext uri="{FF2B5EF4-FFF2-40B4-BE49-F238E27FC236}">
                  <a16:creationId xmlns:a16="http://schemas.microsoft.com/office/drawing/2014/main" id="{427A04FA-0620-97B0-F16B-8854294C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041" y="5019211"/>
              <a:ext cx="9255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300">
              <a:extLst>
                <a:ext uri="{FF2B5EF4-FFF2-40B4-BE49-F238E27FC236}">
                  <a16:creationId xmlns:a16="http://schemas.microsoft.com/office/drawing/2014/main" id="{25504132-72F7-572F-5EF2-C6C12E3F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5691" y="4974761"/>
              <a:ext cx="411163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301">
              <a:extLst>
                <a:ext uri="{FF2B5EF4-FFF2-40B4-BE49-F238E27FC236}">
                  <a16:creationId xmlns:a16="http://schemas.microsoft.com/office/drawing/2014/main" id="{524EB7B7-41DA-B019-6D94-E87B2945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5054" y="4933486"/>
              <a:ext cx="3444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02">
              <a:extLst>
                <a:ext uri="{FF2B5EF4-FFF2-40B4-BE49-F238E27FC236}">
                  <a16:creationId xmlns:a16="http://schemas.microsoft.com/office/drawing/2014/main" id="{990E2178-142F-6560-12D2-333E10C9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1554" y="4892211"/>
              <a:ext cx="490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03">
              <a:extLst>
                <a:ext uri="{FF2B5EF4-FFF2-40B4-BE49-F238E27FC236}">
                  <a16:creationId xmlns:a16="http://schemas.microsoft.com/office/drawing/2014/main" id="{933DF8F6-CF5F-D1A2-0420-391931D00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5691" y="4849349"/>
              <a:ext cx="10302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04">
              <a:extLst>
                <a:ext uri="{FF2B5EF4-FFF2-40B4-BE49-F238E27FC236}">
                  <a16:creationId xmlns:a16="http://schemas.microsoft.com/office/drawing/2014/main" id="{C82CB165-1054-B11B-5F8D-24CC9449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229" y="4806486"/>
              <a:ext cx="327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05">
              <a:extLst>
                <a:ext uri="{FF2B5EF4-FFF2-40B4-BE49-F238E27FC236}">
                  <a16:creationId xmlns:a16="http://schemas.microsoft.com/office/drawing/2014/main" id="{FD72F295-06C5-FC9E-245D-C768F8DC3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879" y="4765211"/>
              <a:ext cx="447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06">
              <a:extLst>
                <a:ext uri="{FF2B5EF4-FFF2-40B4-BE49-F238E27FC236}">
                  <a16:creationId xmlns:a16="http://schemas.microsoft.com/office/drawing/2014/main" id="{4E7C6BB9-7103-CBC2-4746-1899FC897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279" y="4722349"/>
              <a:ext cx="411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07">
              <a:extLst>
                <a:ext uri="{FF2B5EF4-FFF2-40B4-BE49-F238E27FC236}">
                  <a16:creationId xmlns:a16="http://schemas.microsoft.com/office/drawing/2014/main" id="{3A28CE6E-A67F-2096-FD0F-FCFEFEE1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229" y="4681074"/>
              <a:ext cx="390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08">
              <a:extLst>
                <a:ext uri="{FF2B5EF4-FFF2-40B4-BE49-F238E27FC236}">
                  <a16:creationId xmlns:a16="http://schemas.microsoft.com/office/drawing/2014/main" id="{D048FE22-3D9B-F95B-B631-54A6D270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166" y="4639799"/>
              <a:ext cx="3413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09">
              <a:extLst>
                <a:ext uri="{FF2B5EF4-FFF2-40B4-BE49-F238E27FC236}">
                  <a16:creationId xmlns:a16="http://schemas.microsoft.com/office/drawing/2014/main" id="{4BC25C38-BC3B-5156-4303-C7909A1B1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454" y="4595349"/>
              <a:ext cx="4079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10">
              <a:extLst>
                <a:ext uri="{FF2B5EF4-FFF2-40B4-BE49-F238E27FC236}">
                  <a16:creationId xmlns:a16="http://schemas.microsoft.com/office/drawing/2014/main" id="{DDD61690-A604-FEC9-72F7-212C9D675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5641" y="4554074"/>
              <a:ext cx="1470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11">
              <a:extLst>
                <a:ext uri="{FF2B5EF4-FFF2-40B4-BE49-F238E27FC236}">
                  <a16:creationId xmlns:a16="http://schemas.microsoft.com/office/drawing/2014/main" id="{9EC1557F-78AE-7A49-FC76-97A10B662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004" y="4512799"/>
              <a:ext cx="371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312">
              <a:extLst>
                <a:ext uri="{FF2B5EF4-FFF2-40B4-BE49-F238E27FC236}">
                  <a16:creationId xmlns:a16="http://schemas.microsoft.com/office/drawing/2014/main" id="{BD4EF59B-A62C-A3DD-7027-2C7F58E55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2041" y="4469936"/>
              <a:ext cx="2667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313">
              <a:extLst>
                <a:ext uri="{FF2B5EF4-FFF2-40B4-BE49-F238E27FC236}">
                  <a16:creationId xmlns:a16="http://schemas.microsoft.com/office/drawing/2014/main" id="{9853DBB4-0531-CE6F-C1A8-D5C763A2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754" y="4427074"/>
              <a:ext cx="3873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314">
              <a:extLst>
                <a:ext uri="{FF2B5EF4-FFF2-40B4-BE49-F238E27FC236}">
                  <a16:creationId xmlns:a16="http://schemas.microsoft.com/office/drawing/2014/main" id="{D88F5C2F-75A7-D0F5-C504-193026FEB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179" y="4384211"/>
              <a:ext cx="3683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315">
              <a:extLst>
                <a:ext uri="{FF2B5EF4-FFF2-40B4-BE49-F238E27FC236}">
                  <a16:creationId xmlns:a16="http://schemas.microsoft.com/office/drawing/2014/main" id="{36CA76ED-B32C-F9A9-CAB8-A2364966E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6804" y="4342936"/>
              <a:ext cx="261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316">
              <a:extLst>
                <a:ext uri="{FF2B5EF4-FFF2-40B4-BE49-F238E27FC236}">
                  <a16:creationId xmlns:a16="http://schemas.microsoft.com/office/drawing/2014/main" id="{964F0DAC-CE4D-30FB-224A-A9D51200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5054" y="4301661"/>
              <a:ext cx="42703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317">
              <a:extLst>
                <a:ext uri="{FF2B5EF4-FFF2-40B4-BE49-F238E27FC236}">
                  <a16:creationId xmlns:a16="http://schemas.microsoft.com/office/drawing/2014/main" id="{353CF75E-6486-0CB3-3899-A72F7FA6B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9641" y="4258799"/>
              <a:ext cx="1104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318">
              <a:extLst>
                <a:ext uri="{FF2B5EF4-FFF2-40B4-BE49-F238E27FC236}">
                  <a16:creationId xmlns:a16="http://schemas.microsoft.com/office/drawing/2014/main" id="{BB9DB59F-5AEE-8DAB-6ED9-43EE37CFC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941" y="4215936"/>
              <a:ext cx="3460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319">
              <a:extLst>
                <a:ext uri="{FF2B5EF4-FFF2-40B4-BE49-F238E27FC236}">
                  <a16:creationId xmlns:a16="http://schemas.microsoft.com/office/drawing/2014/main" id="{97E8AB54-7825-25C8-7261-600C7B3D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4266" y="4174661"/>
              <a:ext cx="9969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320">
              <a:extLst>
                <a:ext uri="{FF2B5EF4-FFF2-40B4-BE49-F238E27FC236}">
                  <a16:creationId xmlns:a16="http://schemas.microsoft.com/office/drawing/2014/main" id="{DCBE2A1F-30F3-F02E-A8CA-3F603230B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091" y="4131799"/>
              <a:ext cx="10191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321">
              <a:extLst>
                <a:ext uri="{FF2B5EF4-FFF2-40B4-BE49-F238E27FC236}">
                  <a16:creationId xmlns:a16="http://schemas.microsoft.com/office/drawing/2014/main" id="{C0782B63-9662-A065-6E69-F59D6321F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6329" y="4090524"/>
              <a:ext cx="25400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322">
              <a:extLst>
                <a:ext uri="{FF2B5EF4-FFF2-40B4-BE49-F238E27FC236}">
                  <a16:creationId xmlns:a16="http://schemas.microsoft.com/office/drawing/2014/main" id="{F0CDDAF3-3059-7D66-F11E-5B0F40D0E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4579" y="4047661"/>
              <a:ext cx="388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323">
              <a:extLst>
                <a:ext uri="{FF2B5EF4-FFF2-40B4-BE49-F238E27FC236}">
                  <a16:creationId xmlns:a16="http://schemas.microsoft.com/office/drawing/2014/main" id="{25BA6C71-D7A0-D8F2-D7DD-8843F5D72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441" y="4004799"/>
              <a:ext cx="4254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324">
              <a:extLst>
                <a:ext uri="{FF2B5EF4-FFF2-40B4-BE49-F238E27FC236}">
                  <a16:creationId xmlns:a16="http://schemas.microsoft.com/office/drawing/2014/main" id="{8787FB04-9A50-2A21-519A-A2E53EC2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91" y="3963524"/>
              <a:ext cx="263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325">
              <a:extLst>
                <a:ext uri="{FF2B5EF4-FFF2-40B4-BE49-F238E27FC236}">
                  <a16:creationId xmlns:a16="http://schemas.microsoft.com/office/drawing/2014/main" id="{D0329D14-3C9E-16DF-8701-10CEF87C7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454" y="3922249"/>
              <a:ext cx="3746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326">
              <a:extLst>
                <a:ext uri="{FF2B5EF4-FFF2-40B4-BE49-F238E27FC236}">
                  <a16:creationId xmlns:a16="http://schemas.microsoft.com/office/drawing/2014/main" id="{082FD4D6-6F91-4B46-39AB-D3BC8095B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379" y="3879386"/>
              <a:ext cx="41592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327">
              <a:extLst>
                <a:ext uri="{FF2B5EF4-FFF2-40B4-BE49-F238E27FC236}">
                  <a16:creationId xmlns:a16="http://schemas.microsoft.com/office/drawing/2014/main" id="{1CF54258-0081-42C2-8A3A-EB1ABB72C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291" y="3836524"/>
              <a:ext cx="330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328">
              <a:extLst>
                <a:ext uri="{FF2B5EF4-FFF2-40B4-BE49-F238E27FC236}">
                  <a16:creationId xmlns:a16="http://schemas.microsoft.com/office/drawing/2014/main" id="{EEF0573F-49E0-31A6-2E8E-F10A92ED2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354" y="3795249"/>
              <a:ext cx="3000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329">
              <a:extLst>
                <a:ext uri="{FF2B5EF4-FFF2-40B4-BE49-F238E27FC236}">
                  <a16:creationId xmlns:a16="http://schemas.microsoft.com/office/drawing/2014/main" id="{DF2BB2A4-784F-3A3F-A3D0-9EFE2213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729" y="3752386"/>
              <a:ext cx="4572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330">
              <a:extLst>
                <a:ext uri="{FF2B5EF4-FFF2-40B4-BE49-F238E27FC236}">
                  <a16:creationId xmlns:a16="http://schemas.microsoft.com/office/drawing/2014/main" id="{F6E7F774-7E0D-D7C8-524F-9244F0B6D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916" y="3711111"/>
              <a:ext cx="125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331">
              <a:extLst>
                <a:ext uri="{FF2B5EF4-FFF2-40B4-BE49-F238E27FC236}">
                  <a16:creationId xmlns:a16="http://schemas.microsoft.com/office/drawing/2014/main" id="{4EFCC6B9-7DDB-5A80-5311-8337B6A4B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279" y="3668249"/>
              <a:ext cx="3730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332">
              <a:extLst>
                <a:ext uri="{FF2B5EF4-FFF2-40B4-BE49-F238E27FC236}">
                  <a16:creationId xmlns:a16="http://schemas.microsoft.com/office/drawing/2014/main" id="{4E40E6BE-CD87-09DD-098D-45BEA3408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679" y="3625386"/>
              <a:ext cx="474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333">
              <a:extLst>
                <a:ext uri="{FF2B5EF4-FFF2-40B4-BE49-F238E27FC236}">
                  <a16:creationId xmlns:a16="http://schemas.microsoft.com/office/drawing/2014/main" id="{3984690C-D8DA-BD5E-44C6-C220B499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616" y="3584111"/>
              <a:ext cx="481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334">
              <a:extLst>
                <a:ext uri="{FF2B5EF4-FFF2-40B4-BE49-F238E27FC236}">
                  <a16:creationId xmlns:a16="http://schemas.microsoft.com/office/drawing/2014/main" id="{26F6B2AD-8C5A-089D-C110-27ED8A02C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454" y="3542836"/>
              <a:ext cx="3746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335">
              <a:extLst>
                <a:ext uri="{FF2B5EF4-FFF2-40B4-BE49-F238E27FC236}">
                  <a16:creationId xmlns:a16="http://schemas.microsoft.com/office/drawing/2014/main" id="{24C69284-1C04-41AB-734F-4C97EA983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229" y="3498386"/>
              <a:ext cx="9779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336">
              <a:extLst>
                <a:ext uri="{FF2B5EF4-FFF2-40B4-BE49-F238E27FC236}">
                  <a16:creationId xmlns:a16="http://schemas.microsoft.com/office/drawing/2014/main" id="{378620D0-3D27-986C-40C5-220396B14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3791" y="3457111"/>
              <a:ext cx="2365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337">
              <a:extLst>
                <a:ext uri="{FF2B5EF4-FFF2-40B4-BE49-F238E27FC236}">
                  <a16:creationId xmlns:a16="http://schemas.microsoft.com/office/drawing/2014/main" id="{407DC95D-983F-8AA9-570D-5BFA013F9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5216" y="3414249"/>
              <a:ext cx="3889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338">
              <a:extLst>
                <a:ext uri="{FF2B5EF4-FFF2-40B4-BE49-F238E27FC236}">
                  <a16:creationId xmlns:a16="http://schemas.microsoft.com/office/drawing/2014/main" id="{A0BA4DAB-C97C-6216-BA7E-1074616C9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166" y="3372974"/>
              <a:ext cx="10239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339">
              <a:extLst>
                <a:ext uri="{FF2B5EF4-FFF2-40B4-BE49-F238E27FC236}">
                  <a16:creationId xmlns:a16="http://schemas.microsoft.com/office/drawing/2014/main" id="{5B7E6CAD-51C8-9697-F615-A417D63D8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966" y="3331699"/>
              <a:ext cx="23336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340">
              <a:extLst>
                <a:ext uri="{FF2B5EF4-FFF2-40B4-BE49-F238E27FC236}">
                  <a16:creationId xmlns:a16="http://schemas.microsoft.com/office/drawing/2014/main" id="{636BAE5A-612B-C761-E52E-7BB6DFB05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154" y="3287249"/>
              <a:ext cx="7112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341">
              <a:extLst>
                <a:ext uri="{FF2B5EF4-FFF2-40B4-BE49-F238E27FC236}">
                  <a16:creationId xmlns:a16="http://schemas.microsoft.com/office/drawing/2014/main" id="{4ECA43CC-F4E1-89BE-FB7A-9C9E8758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104" y="3245974"/>
              <a:ext cx="468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342">
              <a:extLst>
                <a:ext uri="{FF2B5EF4-FFF2-40B4-BE49-F238E27FC236}">
                  <a16:creationId xmlns:a16="http://schemas.microsoft.com/office/drawing/2014/main" id="{730A4463-CF6B-DA0B-738B-340695307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141" y="3204699"/>
              <a:ext cx="8112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343">
              <a:extLst>
                <a:ext uri="{FF2B5EF4-FFF2-40B4-BE49-F238E27FC236}">
                  <a16:creationId xmlns:a16="http://schemas.microsoft.com/office/drawing/2014/main" id="{04CBC29D-90C5-9F45-FDD4-78E246BD2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154" y="3161836"/>
              <a:ext cx="7366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344">
              <a:extLst>
                <a:ext uri="{FF2B5EF4-FFF2-40B4-BE49-F238E27FC236}">
                  <a16:creationId xmlns:a16="http://schemas.microsoft.com/office/drawing/2014/main" id="{2DA15742-B947-0029-DE9D-437CA5D4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629" y="3118974"/>
              <a:ext cx="454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345">
              <a:extLst>
                <a:ext uri="{FF2B5EF4-FFF2-40B4-BE49-F238E27FC236}">
                  <a16:creationId xmlns:a16="http://schemas.microsoft.com/office/drawing/2014/main" id="{651A4B4A-FA2B-416F-DCAB-3ED01783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316" y="3077699"/>
              <a:ext cx="835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346">
              <a:extLst>
                <a:ext uri="{FF2B5EF4-FFF2-40B4-BE49-F238E27FC236}">
                  <a16:creationId xmlns:a16="http://schemas.microsoft.com/office/drawing/2014/main" id="{9A9036BB-6716-8E9D-5127-3B0986B2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7916" y="3034836"/>
              <a:ext cx="68262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347">
              <a:extLst>
                <a:ext uri="{FF2B5EF4-FFF2-40B4-BE49-F238E27FC236}">
                  <a16:creationId xmlns:a16="http://schemas.microsoft.com/office/drawing/2014/main" id="{2EBC6FAE-AA1D-3F62-611C-22292D987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904" y="2993561"/>
              <a:ext cx="4079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348">
              <a:extLst>
                <a:ext uri="{FF2B5EF4-FFF2-40B4-BE49-F238E27FC236}">
                  <a16:creationId xmlns:a16="http://schemas.microsoft.com/office/drawing/2014/main" id="{EF48FA80-6BBC-69DA-959C-E964C69DB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904" y="2950699"/>
              <a:ext cx="8826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349">
              <a:extLst>
                <a:ext uri="{FF2B5EF4-FFF2-40B4-BE49-F238E27FC236}">
                  <a16:creationId xmlns:a16="http://schemas.microsoft.com/office/drawing/2014/main" id="{2BD8AB08-EB5A-C12B-A350-88A9C4FE4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229" y="2907836"/>
              <a:ext cx="2952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350">
              <a:extLst>
                <a:ext uri="{FF2B5EF4-FFF2-40B4-BE49-F238E27FC236}">
                  <a16:creationId xmlns:a16="http://schemas.microsoft.com/office/drawing/2014/main" id="{FC06B278-4C29-6329-1F6D-2F07B582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504" y="2866561"/>
              <a:ext cx="4286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351">
              <a:extLst>
                <a:ext uri="{FF2B5EF4-FFF2-40B4-BE49-F238E27FC236}">
                  <a16:creationId xmlns:a16="http://schemas.microsoft.com/office/drawing/2014/main" id="{7EB284C2-76EE-C7E5-6974-1E8553F7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079" y="2825286"/>
              <a:ext cx="914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352">
              <a:extLst>
                <a:ext uri="{FF2B5EF4-FFF2-40B4-BE49-F238E27FC236}">
                  <a16:creationId xmlns:a16="http://schemas.microsoft.com/office/drawing/2014/main" id="{9DE79A59-5659-7866-7BC3-BE9F9699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4229" y="2782424"/>
              <a:ext cx="5746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353">
              <a:extLst>
                <a:ext uri="{FF2B5EF4-FFF2-40B4-BE49-F238E27FC236}">
                  <a16:creationId xmlns:a16="http://schemas.microsoft.com/office/drawing/2014/main" id="{50E03053-E77E-04CD-85B7-46473B147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716" y="2739561"/>
              <a:ext cx="354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354">
              <a:extLst>
                <a:ext uri="{FF2B5EF4-FFF2-40B4-BE49-F238E27FC236}">
                  <a16:creationId xmlns:a16="http://schemas.microsoft.com/office/drawing/2014/main" id="{22DF3187-4535-D4AA-4FCB-1DBE6B54F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254" y="2698286"/>
              <a:ext cx="9556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355">
              <a:extLst>
                <a:ext uri="{FF2B5EF4-FFF2-40B4-BE49-F238E27FC236}">
                  <a16:creationId xmlns:a16="http://schemas.microsoft.com/office/drawing/2014/main" id="{7D41ABA3-D41C-3C8F-DE43-B03960812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854" y="2655424"/>
              <a:ext cx="2428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356">
              <a:extLst>
                <a:ext uri="{FF2B5EF4-FFF2-40B4-BE49-F238E27FC236}">
                  <a16:creationId xmlns:a16="http://schemas.microsoft.com/office/drawing/2014/main" id="{34BD125F-446A-9D9E-E0CB-AA3BC3B2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029" y="2614149"/>
              <a:ext cx="4206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357">
              <a:extLst>
                <a:ext uri="{FF2B5EF4-FFF2-40B4-BE49-F238E27FC236}">
                  <a16:creationId xmlns:a16="http://schemas.microsoft.com/office/drawing/2014/main" id="{B7D64D1B-4F7C-F32B-873C-5459B418A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2841" y="2571286"/>
              <a:ext cx="9826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358">
              <a:extLst>
                <a:ext uri="{FF2B5EF4-FFF2-40B4-BE49-F238E27FC236}">
                  <a16:creationId xmlns:a16="http://schemas.microsoft.com/office/drawing/2014/main" id="{DDA60585-D479-A2D3-1263-3AFD822C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616" y="2528424"/>
              <a:ext cx="238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359">
              <a:extLst>
                <a:ext uri="{FF2B5EF4-FFF2-40B4-BE49-F238E27FC236}">
                  <a16:creationId xmlns:a16="http://schemas.microsoft.com/office/drawing/2014/main" id="{C2899BE6-6AFB-9B2F-AC53-69D30A65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04" y="2487149"/>
              <a:ext cx="3381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360">
              <a:extLst>
                <a:ext uri="{FF2B5EF4-FFF2-40B4-BE49-F238E27FC236}">
                  <a16:creationId xmlns:a16="http://schemas.microsoft.com/office/drawing/2014/main" id="{8EECBCEB-6964-A7B7-83E0-6871D2D20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016" y="2444286"/>
              <a:ext cx="83343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361">
              <a:extLst>
                <a:ext uri="{FF2B5EF4-FFF2-40B4-BE49-F238E27FC236}">
                  <a16:creationId xmlns:a16="http://schemas.microsoft.com/office/drawing/2014/main" id="{A60F627B-3E36-5860-1B2E-3D0558671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204" y="2403011"/>
              <a:ext cx="2349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362">
              <a:extLst>
                <a:ext uri="{FF2B5EF4-FFF2-40B4-BE49-F238E27FC236}">
                  <a16:creationId xmlns:a16="http://schemas.microsoft.com/office/drawing/2014/main" id="{D5EEF506-E7AA-DA6C-52D0-7CD7C7A5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729" y="2360149"/>
              <a:ext cx="403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363">
              <a:extLst>
                <a:ext uri="{FF2B5EF4-FFF2-40B4-BE49-F238E27FC236}">
                  <a16:creationId xmlns:a16="http://schemas.microsoft.com/office/drawing/2014/main" id="{5EEBDFB6-8459-BE23-9730-C9949107F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604" y="2317286"/>
              <a:ext cx="815975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364">
              <a:extLst>
                <a:ext uri="{FF2B5EF4-FFF2-40B4-BE49-F238E27FC236}">
                  <a16:creationId xmlns:a16="http://schemas.microsoft.com/office/drawing/2014/main" id="{3916C44D-2E88-F48C-97C2-0B7183FDD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966" y="2276011"/>
              <a:ext cx="2254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365">
              <a:extLst>
                <a:ext uri="{FF2B5EF4-FFF2-40B4-BE49-F238E27FC236}">
                  <a16:creationId xmlns:a16="http://schemas.microsoft.com/office/drawing/2014/main" id="{AB397A97-5DFC-DC4D-5C8D-93827ABC8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729" y="2234736"/>
              <a:ext cx="4000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366">
              <a:extLst>
                <a:ext uri="{FF2B5EF4-FFF2-40B4-BE49-F238E27FC236}">
                  <a16:creationId xmlns:a16="http://schemas.microsoft.com/office/drawing/2014/main" id="{440EC118-B07E-CD86-4210-AE2465D55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054" y="2190286"/>
              <a:ext cx="757238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367">
              <a:extLst>
                <a:ext uri="{FF2B5EF4-FFF2-40B4-BE49-F238E27FC236}">
                  <a16:creationId xmlns:a16="http://schemas.microsoft.com/office/drawing/2014/main" id="{66B986E2-F746-DA26-B546-6261379D2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829" y="2149011"/>
              <a:ext cx="1809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368">
              <a:extLst>
                <a:ext uri="{FF2B5EF4-FFF2-40B4-BE49-F238E27FC236}">
                  <a16:creationId xmlns:a16="http://schemas.microsoft.com/office/drawing/2014/main" id="{AEDA82AF-DCEE-CD4C-0F1F-741870E09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079" y="2107736"/>
              <a:ext cx="396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369">
              <a:extLst>
                <a:ext uri="{FF2B5EF4-FFF2-40B4-BE49-F238E27FC236}">
                  <a16:creationId xmlns:a16="http://schemas.microsoft.com/office/drawing/2014/main" id="{5A1D9E2A-3352-073E-3830-9E338D46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366" y="2064874"/>
              <a:ext cx="7842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370">
              <a:extLst>
                <a:ext uri="{FF2B5EF4-FFF2-40B4-BE49-F238E27FC236}">
                  <a16:creationId xmlns:a16="http://schemas.microsoft.com/office/drawing/2014/main" id="{851D82F0-0280-C353-47E5-2B8A2C8A1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316" y="2023599"/>
              <a:ext cx="10096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371">
              <a:extLst>
                <a:ext uri="{FF2B5EF4-FFF2-40B4-BE49-F238E27FC236}">
                  <a16:creationId xmlns:a16="http://schemas.microsoft.com/office/drawing/2014/main" id="{F2B71EDD-0557-2C0F-617D-0CC3CDAE5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704" y="1980736"/>
              <a:ext cx="4762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372">
              <a:extLst>
                <a:ext uri="{FF2B5EF4-FFF2-40B4-BE49-F238E27FC236}">
                  <a16:creationId xmlns:a16="http://schemas.microsoft.com/office/drawing/2014/main" id="{DDFD873A-8587-F8E8-C248-568C34548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541" y="1937874"/>
              <a:ext cx="766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373">
              <a:extLst>
                <a:ext uri="{FF2B5EF4-FFF2-40B4-BE49-F238E27FC236}">
                  <a16:creationId xmlns:a16="http://schemas.microsoft.com/office/drawing/2014/main" id="{4AF55AD4-FA16-454D-CF4A-1E37A8C89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904" y="1896599"/>
              <a:ext cx="9890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374">
              <a:extLst>
                <a:ext uri="{FF2B5EF4-FFF2-40B4-BE49-F238E27FC236}">
                  <a16:creationId xmlns:a16="http://schemas.microsoft.com/office/drawing/2014/main" id="{3D7599F2-0F33-9D5D-2E97-93BDFC39A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779" y="1855324"/>
              <a:ext cx="379413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375">
              <a:extLst>
                <a:ext uri="{FF2B5EF4-FFF2-40B4-BE49-F238E27FC236}">
                  <a16:creationId xmlns:a16="http://schemas.microsoft.com/office/drawing/2014/main" id="{02414F8B-8246-DA5B-8AA9-C190DA17F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716" y="1810874"/>
              <a:ext cx="7493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376">
              <a:extLst>
                <a:ext uri="{FF2B5EF4-FFF2-40B4-BE49-F238E27FC236}">
                  <a16:creationId xmlns:a16="http://schemas.microsoft.com/office/drawing/2014/main" id="{FDD33E8A-7BA4-4602-C487-CE810E0F6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491" y="1769599"/>
              <a:ext cx="9747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377">
              <a:extLst>
                <a:ext uri="{FF2B5EF4-FFF2-40B4-BE49-F238E27FC236}">
                  <a16:creationId xmlns:a16="http://schemas.microsoft.com/office/drawing/2014/main" id="{9DC86643-F865-197C-EE9C-176583A6E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416" y="1728324"/>
              <a:ext cx="3587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378">
              <a:extLst>
                <a:ext uri="{FF2B5EF4-FFF2-40B4-BE49-F238E27FC236}">
                  <a16:creationId xmlns:a16="http://schemas.microsoft.com/office/drawing/2014/main" id="{BFB726B8-DCA4-9035-3311-069DA6D33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716" y="1685461"/>
              <a:ext cx="738188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379">
              <a:extLst>
                <a:ext uri="{FF2B5EF4-FFF2-40B4-BE49-F238E27FC236}">
                  <a16:creationId xmlns:a16="http://schemas.microsoft.com/office/drawing/2014/main" id="{F11B0B19-DAF7-0314-D285-8BB022F5A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9666" y="1642599"/>
              <a:ext cx="9540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380">
              <a:extLst>
                <a:ext uri="{FF2B5EF4-FFF2-40B4-BE49-F238E27FC236}">
                  <a16:creationId xmlns:a16="http://schemas.microsoft.com/office/drawing/2014/main" id="{7DB48F9D-4120-C74A-38F3-1D7BD9B2D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729" y="1601324"/>
              <a:ext cx="2444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381">
              <a:extLst>
                <a:ext uri="{FF2B5EF4-FFF2-40B4-BE49-F238E27FC236}">
                  <a16:creationId xmlns:a16="http://schemas.microsoft.com/office/drawing/2014/main" id="{40BAFF2E-50EC-3A9E-AA5B-C898369A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891" y="1558461"/>
              <a:ext cx="722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382">
              <a:extLst>
                <a:ext uri="{FF2B5EF4-FFF2-40B4-BE49-F238E27FC236}">
                  <a16:creationId xmlns:a16="http://schemas.microsoft.com/office/drawing/2014/main" id="{5D7E29B3-B124-D85C-1D85-60A7A724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016" y="1517186"/>
              <a:ext cx="8731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383">
              <a:extLst>
                <a:ext uri="{FF2B5EF4-FFF2-40B4-BE49-F238E27FC236}">
                  <a16:creationId xmlns:a16="http://schemas.microsoft.com/office/drawing/2014/main" id="{E963858E-37CC-BB68-5A70-AB58CD16C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679" y="1474324"/>
              <a:ext cx="2794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384">
              <a:extLst>
                <a:ext uri="{FF2B5EF4-FFF2-40B4-BE49-F238E27FC236}">
                  <a16:creationId xmlns:a16="http://schemas.microsoft.com/office/drawing/2014/main" id="{C5FF3979-04D7-8BFD-5D63-1D327998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479" y="1431461"/>
              <a:ext cx="7080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385">
              <a:extLst>
                <a:ext uri="{FF2B5EF4-FFF2-40B4-BE49-F238E27FC236}">
                  <a16:creationId xmlns:a16="http://schemas.microsoft.com/office/drawing/2014/main" id="{A0BEF2AB-8D8D-23F4-BB1F-EBA0BBF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1066" y="1390186"/>
              <a:ext cx="69850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386">
              <a:extLst>
                <a:ext uri="{FF2B5EF4-FFF2-40B4-BE49-F238E27FC236}">
                  <a16:creationId xmlns:a16="http://schemas.microsoft.com/office/drawing/2014/main" id="{C2508863-4634-E91F-6C51-8DF2F709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316" y="1347324"/>
              <a:ext cx="24130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387">
              <a:extLst>
                <a:ext uri="{FF2B5EF4-FFF2-40B4-BE49-F238E27FC236}">
                  <a16:creationId xmlns:a16="http://schemas.microsoft.com/office/drawing/2014/main" id="{FD7BFF83-0D09-9D0E-D9F1-D447106A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654" y="1306049"/>
              <a:ext cx="6921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388">
              <a:extLst>
                <a:ext uri="{FF2B5EF4-FFF2-40B4-BE49-F238E27FC236}">
                  <a16:creationId xmlns:a16="http://schemas.microsoft.com/office/drawing/2014/main" id="{470E1CD2-EC19-FE9D-232B-A7BC777D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604" y="1263186"/>
              <a:ext cx="8937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389">
              <a:extLst>
                <a:ext uri="{FF2B5EF4-FFF2-40B4-BE49-F238E27FC236}">
                  <a16:creationId xmlns:a16="http://schemas.microsoft.com/office/drawing/2014/main" id="{A5034DAA-0578-7519-DD49-5FE563E32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854" y="1220324"/>
              <a:ext cx="273050" cy="26988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390">
              <a:extLst>
                <a:ext uri="{FF2B5EF4-FFF2-40B4-BE49-F238E27FC236}">
                  <a16:creationId xmlns:a16="http://schemas.microsoft.com/office/drawing/2014/main" id="{7DBB67CB-4418-E3D6-79AC-D5FC80A9E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241" y="1179049"/>
              <a:ext cx="6778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391">
              <a:extLst>
                <a:ext uri="{FF2B5EF4-FFF2-40B4-BE49-F238E27FC236}">
                  <a16:creationId xmlns:a16="http://schemas.microsoft.com/office/drawing/2014/main" id="{1FF22A92-D90E-FE78-6673-3D205344D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6941" y="1137774"/>
              <a:ext cx="666750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392">
              <a:extLst>
                <a:ext uri="{FF2B5EF4-FFF2-40B4-BE49-F238E27FC236}">
                  <a16:creationId xmlns:a16="http://schemas.microsoft.com/office/drawing/2014/main" id="{1E2E3CBC-2733-F8F0-05CA-1480C8CF4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829" y="1094911"/>
              <a:ext cx="64452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393">
              <a:extLst>
                <a:ext uri="{FF2B5EF4-FFF2-40B4-BE49-F238E27FC236}">
                  <a16:creationId xmlns:a16="http://schemas.microsoft.com/office/drawing/2014/main" id="{65CD4CEA-EA76-F44B-CD77-E786481F1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829" y="1052049"/>
              <a:ext cx="66516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394">
              <a:extLst>
                <a:ext uri="{FF2B5EF4-FFF2-40B4-BE49-F238E27FC236}">
                  <a16:creationId xmlns:a16="http://schemas.microsoft.com/office/drawing/2014/main" id="{016F7D04-95F2-865F-DAA8-7C42934B5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879" y="1010774"/>
              <a:ext cx="650875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395">
              <a:extLst>
                <a:ext uri="{FF2B5EF4-FFF2-40B4-BE49-F238E27FC236}">
                  <a16:creationId xmlns:a16="http://schemas.microsoft.com/office/drawing/2014/main" id="{00D4BCFB-FA6C-10AC-C66C-BB420605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166" y="967911"/>
              <a:ext cx="595313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396">
              <a:extLst>
                <a:ext uri="{FF2B5EF4-FFF2-40B4-BE49-F238E27FC236}">
                  <a16:creationId xmlns:a16="http://schemas.microsoft.com/office/drawing/2014/main" id="{744A6459-E480-77ED-0ABB-82CFA3255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416" y="926636"/>
              <a:ext cx="650875" cy="23813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397">
              <a:extLst>
                <a:ext uri="{FF2B5EF4-FFF2-40B4-BE49-F238E27FC236}">
                  <a16:creationId xmlns:a16="http://schemas.microsoft.com/office/drawing/2014/main" id="{6C49D354-1A06-1AB4-3EFC-66B67BA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541" y="883774"/>
              <a:ext cx="831850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398">
              <a:extLst>
                <a:ext uri="{FF2B5EF4-FFF2-40B4-BE49-F238E27FC236}">
                  <a16:creationId xmlns:a16="http://schemas.microsoft.com/office/drawing/2014/main" id="{51CCF145-1358-8E13-95D2-6C6D7305D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766" y="840911"/>
              <a:ext cx="611188" cy="25400"/>
            </a:xfrm>
            <a:prstGeom prst="rect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4">
                    <a:lumMod val="59000"/>
                    <a:lumOff val="41000"/>
                  </a:schemeClr>
                </a:gs>
              </a:gsLst>
              <a:lin ang="2700000" scaled="1"/>
              <a:tileRect/>
            </a:gradFill>
            <a:ln w="11113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bevelT w="25400" h="1270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Oval 402">
              <a:extLst>
                <a:ext uri="{FF2B5EF4-FFF2-40B4-BE49-F238E27FC236}">
                  <a16:creationId xmlns:a16="http://schemas.microsoft.com/office/drawing/2014/main" id="{92508EC2-E96A-E917-97CE-619B68A35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179" y="54700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Oval 403">
              <a:extLst>
                <a:ext uri="{FF2B5EF4-FFF2-40B4-BE49-F238E27FC236}">
                  <a16:creationId xmlns:a16="http://schemas.microsoft.com/office/drawing/2014/main" id="{BF3189EF-0439-832B-9D76-C26B57AD4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179" y="54271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Oval 404">
              <a:extLst>
                <a:ext uri="{FF2B5EF4-FFF2-40B4-BE49-F238E27FC236}">
                  <a16:creationId xmlns:a16="http://schemas.microsoft.com/office/drawing/2014/main" id="{F3091247-C99E-DEC1-4DED-47FECD257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4966" y="538592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405">
              <a:extLst>
                <a:ext uri="{FF2B5EF4-FFF2-40B4-BE49-F238E27FC236}">
                  <a16:creationId xmlns:a16="http://schemas.microsoft.com/office/drawing/2014/main" id="{14E3C69E-19B4-8C12-0011-DC71C541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591" y="534306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Oval 406">
              <a:extLst>
                <a:ext uri="{FF2B5EF4-FFF2-40B4-BE49-F238E27FC236}">
                  <a16:creationId xmlns:a16="http://schemas.microsoft.com/office/drawing/2014/main" id="{04F024B3-C556-076C-A800-6A1C7944F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6029" y="530019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Oval 407">
              <a:extLst>
                <a:ext uri="{FF2B5EF4-FFF2-40B4-BE49-F238E27FC236}">
                  <a16:creationId xmlns:a16="http://schemas.microsoft.com/office/drawing/2014/main" id="{9D7F50E5-7FE2-B0A3-4EA5-24C621EE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441" y="525892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408">
              <a:extLst>
                <a:ext uri="{FF2B5EF4-FFF2-40B4-BE49-F238E27FC236}">
                  <a16:creationId xmlns:a16="http://schemas.microsoft.com/office/drawing/2014/main" id="{6F152763-87ED-A913-848E-844E2001D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241" y="521764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Oval 409">
              <a:extLst>
                <a:ext uri="{FF2B5EF4-FFF2-40B4-BE49-F238E27FC236}">
                  <a16:creationId xmlns:a16="http://schemas.microsoft.com/office/drawing/2014/main" id="{6C406359-A503-8AEC-1CFE-E5EF323FE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454" y="517478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Oval 410">
              <a:extLst>
                <a:ext uri="{FF2B5EF4-FFF2-40B4-BE49-F238E27FC236}">
                  <a16:creationId xmlns:a16="http://schemas.microsoft.com/office/drawing/2014/main" id="{F68BBFEB-DDBC-4C64-4229-C3FE91F58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516" y="513192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Oval 411">
              <a:extLst>
                <a:ext uri="{FF2B5EF4-FFF2-40B4-BE49-F238E27FC236}">
                  <a16:creationId xmlns:a16="http://schemas.microsoft.com/office/drawing/2014/main" id="{6A07701E-0F3F-9BD2-F032-7BEDD8CB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1616" y="508906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Oval 412">
              <a:extLst>
                <a:ext uri="{FF2B5EF4-FFF2-40B4-BE49-F238E27FC236}">
                  <a16:creationId xmlns:a16="http://schemas.microsoft.com/office/drawing/2014/main" id="{1A747CA6-8B22-0887-8751-926EC79D0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916" y="504778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Oval 413">
              <a:extLst>
                <a:ext uri="{FF2B5EF4-FFF2-40B4-BE49-F238E27FC236}">
                  <a16:creationId xmlns:a16="http://schemas.microsoft.com/office/drawing/2014/main" id="{67321B08-615F-D3DA-7ABD-569805C74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341" y="500651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Oval 414">
              <a:extLst>
                <a:ext uri="{FF2B5EF4-FFF2-40B4-BE49-F238E27FC236}">
                  <a16:creationId xmlns:a16="http://schemas.microsoft.com/office/drawing/2014/main" id="{0C965C11-618F-AB1F-B0DA-B8AACCC75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891" y="496364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Oval 415">
              <a:extLst>
                <a:ext uri="{FF2B5EF4-FFF2-40B4-BE49-F238E27FC236}">
                  <a16:creationId xmlns:a16="http://schemas.microsoft.com/office/drawing/2014/main" id="{70D495A1-9095-B0F0-9B6A-F85742D70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154" y="492078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Oval 416">
              <a:extLst>
                <a:ext uri="{FF2B5EF4-FFF2-40B4-BE49-F238E27FC236}">
                  <a16:creationId xmlns:a16="http://schemas.microsoft.com/office/drawing/2014/main" id="{C1170408-511C-A8E0-C635-10CA6DAAC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7616" y="487951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Oval 417">
              <a:extLst>
                <a:ext uri="{FF2B5EF4-FFF2-40B4-BE49-F238E27FC236}">
                  <a16:creationId xmlns:a16="http://schemas.microsoft.com/office/drawing/2014/main" id="{B8B6B748-0CDF-ECBE-8214-8F3810316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0679" y="483664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Oval 418">
              <a:extLst>
                <a:ext uri="{FF2B5EF4-FFF2-40B4-BE49-F238E27FC236}">
                  <a16:creationId xmlns:a16="http://schemas.microsoft.com/office/drawing/2014/main" id="{FAC71783-6C3B-CCC5-5806-2F85FEC0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629" y="47953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Oval 419">
              <a:extLst>
                <a:ext uri="{FF2B5EF4-FFF2-40B4-BE49-F238E27FC236}">
                  <a16:creationId xmlns:a16="http://schemas.microsoft.com/office/drawing/2014/main" id="{774E0D37-DB67-B65C-658A-37F87DEF3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3954" y="47525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Oval 420">
              <a:extLst>
                <a:ext uri="{FF2B5EF4-FFF2-40B4-BE49-F238E27FC236}">
                  <a16:creationId xmlns:a16="http://schemas.microsoft.com/office/drawing/2014/main" id="{0DDD5DC6-5ECE-849D-819B-E8BE67650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954" y="470964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Oval 421">
              <a:extLst>
                <a:ext uri="{FF2B5EF4-FFF2-40B4-BE49-F238E27FC236}">
                  <a16:creationId xmlns:a16="http://schemas.microsoft.com/office/drawing/2014/main" id="{CC3392B1-67BA-371F-3934-0CD331C0B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791" y="466837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Oval 422">
              <a:extLst>
                <a:ext uri="{FF2B5EF4-FFF2-40B4-BE49-F238E27FC236}">
                  <a16:creationId xmlns:a16="http://schemas.microsoft.com/office/drawing/2014/main" id="{3E838B49-6071-281E-8FA9-28586EDC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329" y="462709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Oval 423">
              <a:extLst>
                <a:ext uri="{FF2B5EF4-FFF2-40B4-BE49-F238E27FC236}">
                  <a16:creationId xmlns:a16="http://schemas.microsoft.com/office/drawing/2014/main" id="{F1AB7BA9-CC53-A25B-7917-3BC1222C3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366" y="458264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Oval 424">
              <a:extLst>
                <a:ext uri="{FF2B5EF4-FFF2-40B4-BE49-F238E27FC236}">
                  <a16:creationId xmlns:a16="http://schemas.microsoft.com/office/drawing/2014/main" id="{7F5BC959-B648-A0AE-5D04-9B00DAF0E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1766" y="454137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Oval 425">
              <a:extLst>
                <a:ext uri="{FF2B5EF4-FFF2-40B4-BE49-F238E27FC236}">
                  <a16:creationId xmlns:a16="http://schemas.microsoft.com/office/drawing/2014/main" id="{AF23E39B-0A48-B759-9687-4707B55DC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866" y="45000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Oval 426">
              <a:extLst>
                <a:ext uri="{FF2B5EF4-FFF2-40B4-BE49-F238E27FC236}">
                  <a16:creationId xmlns:a16="http://schemas.microsoft.com/office/drawing/2014/main" id="{3CDAAD68-E983-72E2-7740-B0177AF4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754" y="445723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Oval 427">
              <a:extLst>
                <a:ext uri="{FF2B5EF4-FFF2-40B4-BE49-F238E27FC236}">
                  <a16:creationId xmlns:a16="http://schemas.microsoft.com/office/drawing/2014/main" id="{F91E44E9-7143-A865-5C30-4869D321A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791" y="441596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Oval 428">
              <a:extLst>
                <a:ext uri="{FF2B5EF4-FFF2-40B4-BE49-F238E27FC236}">
                  <a16:creationId xmlns:a16="http://schemas.microsoft.com/office/drawing/2014/main" id="{7CF5CB38-FFEF-0B32-EF96-30D1F151A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279" y="43730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Oval 429">
              <a:extLst>
                <a:ext uri="{FF2B5EF4-FFF2-40B4-BE49-F238E27FC236}">
                  <a16:creationId xmlns:a16="http://schemas.microsoft.com/office/drawing/2014/main" id="{8718F497-994C-10C6-B42D-5AC63C713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754" y="43302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Oval 430">
              <a:extLst>
                <a:ext uri="{FF2B5EF4-FFF2-40B4-BE49-F238E27FC236}">
                  <a16:creationId xmlns:a16="http://schemas.microsoft.com/office/drawing/2014/main" id="{EB5FEB85-ED3C-EF1D-C84E-38EA842C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5554" y="428896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Oval 431">
              <a:extLst>
                <a:ext uri="{FF2B5EF4-FFF2-40B4-BE49-F238E27FC236}">
                  <a16:creationId xmlns:a16="http://schemas.microsoft.com/office/drawing/2014/main" id="{6D7A7A4B-5CB2-7CA3-683E-5B9D36B1F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3041" y="424768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Oval 432">
              <a:extLst>
                <a:ext uri="{FF2B5EF4-FFF2-40B4-BE49-F238E27FC236}">
                  <a16:creationId xmlns:a16="http://schemas.microsoft.com/office/drawing/2014/main" id="{04A4DF27-D442-2B33-C4EC-C39C98A5C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8579" y="42032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Oval 433">
              <a:extLst>
                <a:ext uri="{FF2B5EF4-FFF2-40B4-BE49-F238E27FC236}">
                  <a16:creationId xmlns:a16="http://schemas.microsoft.com/office/drawing/2014/main" id="{E0A9AC5A-2221-D52F-FDA0-36FAC9AD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66" y="41619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Oval 434">
              <a:extLst>
                <a:ext uri="{FF2B5EF4-FFF2-40B4-BE49-F238E27FC236}">
                  <a16:creationId xmlns:a16="http://schemas.microsoft.com/office/drawing/2014/main" id="{9C7757ED-DCFA-E2C1-EBE9-4B19331CD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104" y="41190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Oval 435">
              <a:extLst>
                <a:ext uri="{FF2B5EF4-FFF2-40B4-BE49-F238E27FC236}">
                  <a16:creationId xmlns:a16="http://schemas.microsoft.com/office/drawing/2014/main" id="{DC754252-AEA3-C3DF-19BB-6E88F3515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754" y="407782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Oval 436">
              <a:extLst>
                <a:ext uri="{FF2B5EF4-FFF2-40B4-BE49-F238E27FC236}">
                  <a16:creationId xmlns:a16="http://schemas.microsoft.com/office/drawing/2014/main" id="{1C2E4843-8523-7530-439A-C5E65408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091" y="40349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Oval 437">
              <a:extLst>
                <a:ext uri="{FF2B5EF4-FFF2-40B4-BE49-F238E27FC236}">
                  <a16:creationId xmlns:a16="http://schemas.microsoft.com/office/drawing/2014/main" id="{4EBA6FEB-E444-05FD-99CF-F599015D3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416" y="39920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Oval 438">
              <a:extLst>
                <a:ext uri="{FF2B5EF4-FFF2-40B4-BE49-F238E27FC236}">
                  <a16:creationId xmlns:a16="http://schemas.microsoft.com/office/drawing/2014/main" id="{8E9D90D2-C07F-DCF6-E13D-A8E03A7E3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691" y="395082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Oval 439">
              <a:extLst>
                <a:ext uri="{FF2B5EF4-FFF2-40B4-BE49-F238E27FC236}">
                  <a16:creationId xmlns:a16="http://schemas.microsoft.com/office/drawing/2014/main" id="{52FD0761-39D1-3487-7434-EA386C34A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441" y="390954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Oval 440">
              <a:extLst>
                <a:ext uri="{FF2B5EF4-FFF2-40B4-BE49-F238E27FC236}">
                  <a16:creationId xmlns:a16="http://schemas.microsoft.com/office/drawing/2014/main" id="{FD6A002E-257F-FF60-C857-6A0298D0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416" y="386668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Oval 441">
              <a:extLst>
                <a:ext uri="{FF2B5EF4-FFF2-40B4-BE49-F238E27FC236}">
                  <a16:creationId xmlns:a16="http://schemas.microsoft.com/office/drawing/2014/main" id="{4258432A-991F-D4A0-4C4C-8B330B8D7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879" y="382382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Oval 442">
              <a:extLst>
                <a:ext uri="{FF2B5EF4-FFF2-40B4-BE49-F238E27FC236}">
                  <a16:creationId xmlns:a16="http://schemas.microsoft.com/office/drawing/2014/main" id="{F336377C-EEDD-47B7-C304-68223F93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654" y="378254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Oval 443">
              <a:extLst>
                <a:ext uri="{FF2B5EF4-FFF2-40B4-BE49-F238E27FC236}">
                  <a16:creationId xmlns:a16="http://schemas.microsoft.com/office/drawing/2014/main" id="{4CD8E5D7-9510-C925-C93D-C1801488B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641" y="373968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Oval 444">
              <a:extLst>
                <a:ext uri="{FF2B5EF4-FFF2-40B4-BE49-F238E27FC236}">
                  <a16:creationId xmlns:a16="http://schemas.microsoft.com/office/drawing/2014/main" id="{4DC20B2A-3054-346F-7460-3F164A13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8254" y="3698411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Oval 445">
              <a:extLst>
                <a:ext uri="{FF2B5EF4-FFF2-40B4-BE49-F238E27FC236}">
                  <a16:creationId xmlns:a16="http://schemas.microsoft.com/office/drawing/2014/main" id="{B6E710B6-4638-6357-0ECC-E4988A2B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329" y="365554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Oval 446">
              <a:extLst>
                <a:ext uri="{FF2B5EF4-FFF2-40B4-BE49-F238E27FC236}">
                  <a16:creationId xmlns:a16="http://schemas.microsoft.com/office/drawing/2014/main" id="{238F34AE-1501-17F7-E5C6-042132D43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354" y="361268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Oval 447">
              <a:extLst>
                <a:ext uri="{FF2B5EF4-FFF2-40B4-BE49-F238E27FC236}">
                  <a16:creationId xmlns:a16="http://schemas.microsoft.com/office/drawing/2014/main" id="{055877B7-2849-E503-8237-254051E1A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116" y="357141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Oval 448">
              <a:extLst>
                <a:ext uri="{FF2B5EF4-FFF2-40B4-BE49-F238E27FC236}">
                  <a16:creationId xmlns:a16="http://schemas.microsoft.com/office/drawing/2014/main" id="{749944A5-B4D9-206D-7153-EE28EB2E1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916" y="353013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Oval 449">
              <a:extLst>
                <a:ext uri="{FF2B5EF4-FFF2-40B4-BE49-F238E27FC236}">
                  <a16:creationId xmlns:a16="http://schemas.microsoft.com/office/drawing/2014/main" id="{2975DFD8-D66E-7A36-1074-2880E782C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3979" y="34872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Oval 450">
              <a:extLst>
                <a:ext uri="{FF2B5EF4-FFF2-40B4-BE49-F238E27FC236}">
                  <a16:creationId xmlns:a16="http://schemas.microsoft.com/office/drawing/2014/main" id="{359EAFE5-9FC4-6FA3-FC67-CEA141E9B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166" y="34444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Oval 451">
              <a:extLst>
                <a:ext uri="{FF2B5EF4-FFF2-40B4-BE49-F238E27FC236}">
                  <a16:creationId xmlns:a16="http://schemas.microsoft.com/office/drawing/2014/main" id="{9BEC23BE-D6DB-222E-5B5B-F15D74DB1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1266" y="34031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Oval 452">
              <a:extLst>
                <a:ext uri="{FF2B5EF4-FFF2-40B4-BE49-F238E27FC236}">
                  <a16:creationId xmlns:a16="http://schemas.microsoft.com/office/drawing/2014/main" id="{E1C2C6F4-DD72-CAEB-3FB7-7F85AEE4A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029" y="336027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Oval 453">
              <a:extLst>
                <a:ext uri="{FF2B5EF4-FFF2-40B4-BE49-F238E27FC236}">
                  <a16:creationId xmlns:a16="http://schemas.microsoft.com/office/drawing/2014/main" id="{FFD148D0-9E50-0FF0-4C79-2EA141C19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166" y="331899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Oval 454">
              <a:extLst>
                <a:ext uri="{FF2B5EF4-FFF2-40B4-BE49-F238E27FC236}">
                  <a16:creationId xmlns:a16="http://schemas.microsoft.com/office/drawing/2014/main" id="{5A2E5E89-D5D3-036A-D432-FBBE59A5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4141" y="32761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Oval 455">
              <a:extLst>
                <a:ext uri="{FF2B5EF4-FFF2-40B4-BE49-F238E27FC236}">
                  <a16:creationId xmlns:a16="http://schemas.microsoft.com/office/drawing/2014/main" id="{994EB44B-67D3-4615-079D-93F270EA3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904" y="323327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Oval 456">
              <a:extLst>
                <a:ext uri="{FF2B5EF4-FFF2-40B4-BE49-F238E27FC236}">
                  <a16:creationId xmlns:a16="http://schemas.microsoft.com/office/drawing/2014/main" id="{BD931F1E-0725-2810-F24D-E9E9FE63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054" y="319199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Oval 457">
              <a:extLst>
                <a:ext uri="{FF2B5EF4-FFF2-40B4-BE49-F238E27FC236}">
                  <a16:creationId xmlns:a16="http://schemas.microsoft.com/office/drawing/2014/main" id="{86216261-28E6-26B0-8EBF-59F4D93D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316" y="314913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Oval 458">
              <a:extLst>
                <a:ext uri="{FF2B5EF4-FFF2-40B4-BE49-F238E27FC236}">
                  <a16:creationId xmlns:a16="http://schemas.microsoft.com/office/drawing/2014/main" id="{BB6A9ADD-D6B2-4E0F-63D2-DF0354EF7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729" y="310786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Oval 459">
              <a:extLst>
                <a:ext uri="{FF2B5EF4-FFF2-40B4-BE49-F238E27FC236}">
                  <a16:creationId xmlns:a16="http://schemas.microsoft.com/office/drawing/2014/main" id="{68ABE1E2-FB74-3825-C40E-6A02C02F8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816" y="30649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Oval 460">
              <a:extLst>
                <a:ext uri="{FF2B5EF4-FFF2-40B4-BE49-F238E27FC236}">
                  <a16:creationId xmlns:a16="http://schemas.microsoft.com/office/drawing/2014/main" id="{706FFED9-5FFA-2951-EC1C-48C5175D6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504" y="30221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Oval 461">
              <a:extLst>
                <a:ext uri="{FF2B5EF4-FFF2-40B4-BE49-F238E27FC236}">
                  <a16:creationId xmlns:a16="http://schemas.microsoft.com/office/drawing/2014/main" id="{A62962BF-B0D5-7B08-5CA8-B6CFD277B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9191" y="298086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Oval 462">
              <a:extLst>
                <a:ext uri="{FF2B5EF4-FFF2-40B4-BE49-F238E27FC236}">
                  <a16:creationId xmlns:a16="http://schemas.microsoft.com/office/drawing/2014/main" id="{1DDAB613-2D80-6BB2-EFB1-6426B6BEE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104" y="293958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Oval 463">
              <a:extLst>
                <a:ext uri="{FF2B5EF4-FFF2-40B4-BE49-F238E27FC236}">
                  <a16:creationId xmlns:a16="http://schemas.microsoft.com/office/drawing/2014/main" id="{732999DD-5671-30A7-6966-5F481C063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891" y="289513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Oval 464">
              <a:extLst>
                <a:ext uri="{FF2B5EF4-FFF2-40B4-BE49-F238E27FC236}">
                  <a16:creationId xmlns:a16="http://schemas.microsoft.com/office/drawing/2014/main" id="{D4823E59-77F4-EE05-87F5-59160F464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554" y="28538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Oval 465">
              <a:extLst>
                <a:ext uri="{FF2B5EF4-FFF2-40B4-BE49-F238E27FC236}">
                  <a16:creationId xmlns:a16="http://schemas.microsoft.com/office/drawing/2014/main" id="{C80804D1-8E1B-5D2B-ACD9-412D4764B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454" y="2812586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Oval 466">
              <a:extLst>
                <a:ext uri="{FF2B5EF4-FFF2-40B4-BE49-F238E27FC236}">
                  <a16:creationId xmlns:a16="http://schemas.microsoft.com/office/drawing/2014/main" id="{81849F65-516E-ED1F-1317-F2F76F451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254" y="276972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Oval 467">
              <a:extLst>
                <a:ext uri="{FF2B5EF4-FFF2-40B4-BE49-F238E27FC236}">
                  <a16:creationId xmlns:a16="http://schemas.microsoft.com/office/drawing/2014/main" id="{F82B973F-242C-A198-E0BD-C018898F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016" y="272686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Oval 468">
              <a:extLst>
                <a:ext uri="{FF2B5EF4-FFF2-40B4-BE49-F238E27FC236}">
                  <a16:creationId xmlns:a16="http://schemas.microsoft.com/office/drawing/2014/main" id="{C5E22D0C-1A74-69C5-1E43-5BA6E5516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0979" y="268558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Oval 469">
              <a:extLst>
                <a:ext uri="{FF2B5EF4-FFF2-40B4-BE49-F238E27FC236}">
                  <a16:creationId xmlns:a16="http://schemas.microsoft.com/office/drawing/2014/main" id="{116BFD33-142E-6765-EA62-E87337B69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4116" y="264272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Oval 470">
              <a:extLst>
                <a:ext uri="{FF2B5EF4-FFF2-40B4-BE49-F238E27FC236}">
                  <a16:creationId xmlns:a16="http://schemas.microsoft.com/office/drawing/2014/main" id="{2CA90B27-B671-6E41-5774-948A9E9A5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554" y="260144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Oval 471">
              <a:extLst>
                <a:ext uri="{FF2B5EF4-FFF2-40B4-BE49-F238E27FC236}">
                  <a16:creationId xmlns:a16="http://schemas.microsoft.com/office/drawing/2014/main" id="{4F6E113B-E496-53D5-2FC2-09C6623C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154" y="25601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Oval 472">
              <a:extLst>
                <a:ext uri="{FF2B5EF4-FFF2-40B4-BE49-F238E27FC236}">
                  <a16:creationId xmlns:a16="http://schemas.microsoft.com/office/drawing/2014/main" id="{EA47DD96-EE4B-97BF-1590-7FBDDC2F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529" y="251572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Oval 473">
              <a:extLst>
                <a:ext uri="{FF2B5EF4-FFF2-40B4-BE49-F238E27FC236}">
                  <a16:creationId xmlns:a16="http://schemas.microsoft.com/office/drawing/2014/main" id="{35BE4125-E089-0D3B-FDBD-F3DC5D524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4116" y="247444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Oval 474">
              <a:extLst>
                <a:ext uri="{FF2B5EF4-FFF2-40B4-BE49-F238E27FC236}">
                  <a16:creationId xmlns:a16="http://schemas.microsoft.com/office/drawing/2014/main" id="{CB5F4C86-F98D-AAA0-D730-8AE0D529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3829" y="243317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Oval 475">
              <a:extLst>
                <a:ext uri="{FF2B5EF4-FFF2-40B4-BE49-F238E27FC236}">
                  <a16:creationId xmlns:a16="http://schemas.microsoft.com/office/drawing/2014/main" id="{2918B625-0A72-A647-9D90-BF7CCC1DA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941" y="239031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Oval 476">
              <a:extLst>
                <a:ext uri="{FF2B5EF4-FFF2-40B4-BE49-F238E27FC236}">
                  <a16:creationId xmlns:a16="http://schemas.microsoft.com/office/drawing/2014/main" id="{956D4192-1052-CF08-67B1-8BFBC7C17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966" y="234744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Oval 477">
              <a:extLst>
                <a:ext uri="{FF2B5EF4-FFF2-40B4-BE49-F238E27FC236}">
                  <a16:creationId xmlns:a16="http://schemas.microsoft.com/office/drawing/2014/main" id="{08F52E2A-1B07-594E-73C3-6B97EF4B1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716" y="230617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Oval 478">
              <a:extLst>
                <a:ext uri="{FF2B5EF4-FFF2-40B4-BE49-F238E27FC236}">
                  <a16:creationId xmlns:a16="http://schemas.microsoft.com/office/drawing/2014/main" id="{4837D8AA-CF47-0F26-C8DA-18DE221BC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941" y="22633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Oval 479">
              <a:extLst>
                <a:ext uri="{FF2B5EF4-FFF2-40B4-BE49-F238E27FC236}">
                  <a16:creationId xmlns:a16="http://schemas.microsoft.com/office/drawing/2014/main" id="{66220022-D6B2-B856-691B-9E77F0E22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204" y="2222036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Oval 480">
              <a:extLst>
                <a:ext uri="{FF2B5EF4-FFF2-40B4-BE49-F238E27FC236}">
                  <a16:creationId xmlns:a16="http://schemas.microsoft.com/office/drawing/2014/main" id="{7FBB439F-CDAB-7734-E6B2-219BBCB21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004" y="21791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Oval 481">
              <a:extLst>
                <a:ext uri="{FF2B5EF4-FFF2-40B4-BE49-F238E27FC236}">
                  <a16:creationId xmlns:a16="http://schemas.microsoft.com/office/drawing/2014/main" id="{04BB93B4-197B-B6A3-7216-C94D47D11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341" y="21363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Oval 482">
              <a:extLst>
                <a:ext uri="{FF2B5EF4-FFF2-40B4-BE49-F238E27FC236}">
                  <a16:creationId xmlns:a16="http://schemas.microsoft.com/office/drawing/2014/main" id="{A012CF81-9545-F90B-0092-113AC2688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3791" y="209503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Oval 483">
              <a:extLst>
                <a:ext uri="{FF2B5EF4-FFF2-40B4-BE49-F238E27FC236}">
                  <a16:creationId xmlns:a16="http://schemas.microsoft.com/office/drawing/2014/main" id="{F1801D0E-6902-589F-53BE-DF1C5E63E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491" y="205217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Oval 484">
              <a:extLst>
                <a:ext uri="{FF2B5EF4-FFF2-40B4-BE49-F238E27FC236}">
                  <a16:creationId xmlns:a16="http://schemas.microsoft.com/office/drawing/2014/main" id="{F3F862A8-86B7-2139-8734-8F7DE0D6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054" y="2010899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Oval 486">
              <a:extLst>
                <a:ext uri="{FF2B5EF4-FFF2-40B4-BE49-F238E27FC236}">
                  <a16:creationId xmlns:a16="http://schemas.microsoft.com/office/drawing/2014/main" id="{FB27C79B-5262-35FA-A05F-EBEC42ED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641" y="196803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Oval 487">
              <a:extLst>
                <a:ext uri="{FF2B5EF4-FFF2-40B4-BE49-F238E27FC236}">
                  <a16:creationId xmlns:a16="http://schemas.microsoft.com/office/drawing/2014/main" id="{E9294336-52A0-969A-0D49-9BB6657B0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0966" y="192517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Oval 488">
              <a:extLst>
                <a:ext uri="{FF2B5EF4-FFF2-40B4-BE49-F238E27FC236}">
                  <a16:creationId xmlns:a16="http://schemas.microsoft.com/office/drawing/2014/main" id="{4886DC9F-3A98-66F1-F4FF-F6C6BBA09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1766" y="18838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Oval 489">
              <a:extLst>
                <a:ext uri="{FF2B5EF4-FFF2-40B4-BE49-F238E27FC236}">
                  <a16:creationId xmlns:a16="http://schemas.microsoft.com/office/drawing/2014/main" id="{397C83FD-D1EB-F7A4-FC8A-3E197BBCC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204" y="1842624"/>
              <a:ext cx="47625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Oval 490">
              <a:extLst>
                <a:ext uri="{FF2B5EF4-FFF2-40B4-BE49-F238E27FC236}">
                  <a16:creationId xmlns:a16="http://schemas.microsoft.com/office/drawing/2014/main" id="{A2AB04EA-A9A0-BD6C-25CC-9C66E5ECB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854" y="179976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491">
              <a:extLst>
                <a:ext uri="{FF2B5EF4-FFF2-40B4-BE49-F238E27FC236}">
                  <a16:creationId xmlns:a16="http://schemas.microsoft.com/office/drawing/2014/main" id="{13927A53-0E56-0972-7316-17D156464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0654" y="175689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Oval 492">
              <a:extLst>
                <a:ext uri="{FF2B5EF4-FFF2-40B4-BE49-F238E27FC236}">
                  <a16:creationId xmlns:a16="http://schemas.microsoft.com/office/drawing/2014/main" id="{75805048-7BDD-B4F4-1E1E-A8F82D0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3316" y="171562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Oval 493">
              <a:extLst>
                <a:ext uri="{FF2B5EF4-FFF2-40B4-BE49-F238E27FC236}">
                  <a16:creationId xmlns:a16="http://schemas.microsoft.com/office/drawing/2014/main" id="{A0517D87-50FA-AB9C-D400-F28D66461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329" y="16727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494">
              <a:extLst>
                <a:ext uri="{FF2B5EF4-FFF2-40B4-BE49-F238E27FC236}">
                  <a16:creationId xmlns:a16="http://schemas.microsoft.com/office/drawing/2014/main" id="{B95134FC-3146-5DDE-5391-396395FD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366" y="163148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Oval 495">
              <a:extLst>
                <a:ext uri="{FF2B5EF4-FFF2-40B4-BE49-F238E27FC236}">
                  <a16:creationId xmlns:a16="http://schemas.microsoft.com/office/drawing/2014/main" id="{554190CA-0823-8F1D-8B6D-712DB83D0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941" y="158862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Oval 496">
              <a:extLst>
                <a:ext uri="{FF2B5EF4-FFF2-40B4-BE49-F238E27FC236}">
                  <a16:creationId xmlns:a16="http://schemas.microsoft.com/office/drawing/2014/main" id="{4565B5FE-60D1-F176-FD72-EC7016A35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804" y="15457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Oval 497">
              <a:extLst>
                <a:ext uri="{FF2B5EF4-FFF2-40B4-BE49-F238E27FC236}">
                  <a16:creationId xmlns:a16="http://schemas.microsoft.com/office/drawing/2014/main" id="{5332D51E-6BA3-343D-368B-8058D520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0966" y="150448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Oval 498">
              <a:extLst>
                <a:ext uri="{FF2B5EF4-FFF2-40B4-BE49-F238E27FC236}">
                  <a16:creationId xmlns:a16="http://schemas.microsoft.com/office/drawing/2014/main" id="{EE2B49E7-9733-5DC1-BA35-B60CC7F21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416" y="146321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Oval 499">
              <a:extLst>
                <a:ext uri="{FF2B5EF4-FFF2-40B4-BE49-F238E27FC236}">
                  <a16:creationId xmlns:a16="http://schemas.microsoft.com/office/drawing/2014/main" id="{2C49FC70-EB93-3002-0098-E7F253703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866" y="141876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Oval 500">
              <a:extLst>
                <a:ext uri="{FF2B5EF4-FFF2-40B4-BE49-F238E27FC236}">
                  <a16:creationId xmlns:a16="http://schemas.microsoft.com/office/drawing/2014/main" id="{9DED0561-2D63-2B64-8731-C214B2FC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8866" y="1377486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Oval 501">
              <a:extLst>
                <a:ext uri="{FF2B5EF4-FFF2-40B4-BE49-F238E27FC236}">
                  <a16:creationId xmlns:a16="http://schemas.microsoft.com/office/drawing/2014/main" id="{09732B92-3862-4922-33FE-4FBE040D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766" y="1336211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Oval 502">
              <a:extLst>
                <a:ext uri="{FF2B5EF4-FFF2-40B4-BE49-F238E27FC236}">
                  <a16:creationId xmlns:a16="http://schemas.microsoft.com/office/drawing/2014/main" id="{EC17CC10-FAB7-A846-7BF0-6996A9800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41" y="1293349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Oval 503">
              <a:extLst>
                <a:ext uri="{FF2B5EF4-FFF2-40B4-BE49-F238E27FC236}">
                  <a16:creationId xmlns:a16="http://schemas.microsoft.com/office/drawing/2014/main" id="{E56FBB61-FDE3-F8FE-AA26-4B9A6C04A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854" y="12520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Oval 504">
              <a:extLst>
                <a:ext uri="{FF2B5EF4-FFF2-40B4-BE49-F238E27FC236}">
                  <a16:creationId xmlns:a16="http://schemas.microsoft.com/office/drawing/2014/main" id="{A80938C9-DA9F-CFFB-6C8B-6E0EA7997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241" y="1207624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Oval 505">
              <a:extLst>
                <a:ext uri="{FF2B5EF4-FFF2-40B4-BE49-F238E27FC236}">
                  <a16:creationId xmlns:a16="http://schemas.microsoft.com/office/drawing/2014/main" id="{09F939EC-6A3F-7D7B-A5D7-6FC340D50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5404" y="1166349"/>
              <a:ext cx="47625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Oval 506">
              <a:extLst>
                <a:ext uri="{FF2B5EF4-FFF2-40B4-BE49-F238E27FC236}">
                  <a16:creationId xmlns:a16="http://schemas.microsoft.com/office/drawing/2014/main" id="{94EACF5D-72F2-2DF6-43E5-03899AB70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929" y="1125074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Oval 507">
              <a:extLst>
                <a:ext uri="{FF2B5EF4-FFF2-40B4-BE49-F238E27FC236}">
                  <a16:creationId xmlns:a16="http://schemas.microsoft.com/office/drawing/2014/main" id="{9DC26E4A-F852-83A0-E4AC-91A68DB6F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466" y="1082211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Oval 508">
              <a:extLst>
                <a:ext uri="{FF2B5EF4-FFF2-40B4-BE49-F238E27FC236}">
                  <a16:creationId xmlns:a16="http://schemas.microsoft.com/office/drawing/2014/main" id="{C533B46E-889F-67DE-E027-8B1618FE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879" y="1039349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Oval 509">
              <a:extLst>
                <a:ext uri="{FF2B5EF4-FFF2-40B4-BE49-F238E27FC236}">
                  <a16:creationId xmlns:a16="http://schemas.microsoft.com/office/drawing/2014/main" id="{2BD337D9-EAA7-1EA2-A50A-80546193A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341" y="99807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510">
              <a:extLst>
                <a:ext uri="{FF2B5EF4-FFF2-40B4-BE49-F238E27FC236}">
                  <a16:creationId xmlns:a16="http://schemas.microsoft.com/office/drawing/2014/main" id="{F076B4D8-446B-9868-75B3-ED6788CE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41" y="9552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Oval 511">
              <a:extLst>
                <a:ext uri="{FF2B5EF4-FFF2-40B4-BE49-F238E27FC236}">
                  <a16:creationId xmlns:a16="http://schemas.microsoft.com/office/drawing/2014/main" id="{737159DF-2C6E-98F8-22DA-DFC43BF76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529" y="913936"/>
              <a:ext cx="49213" cy="47625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Oval 512">
              <a:extLst>
                <a:ext uri="{FF2B5EF4-FFF2-40B4-BE49-F238E27FC236}">
                  <a16:creationId xmlns:a16="http://schemas.microsoft.com/office/drawing/2014/main" id="{49175246-CB8A-F0D2-7E57-2F52E4CF6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8104" y="871074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Oval 513">
              <a:extLst>
                <a:ext uri="{FF2B5EF4-FFF2-40B4-BE49-F238E27FC236}">
                  <a16:creationId xmlns:a16="http://schemas.microsoft.com/office/drawing/2014/main" id="{92DB233A-F760-937F-8264-7FE823D3B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4766" y="828211"/>
              <a:ext cx="49213" cy="49213"/>
            </a:xfrm>
            <a:prstGeom prst="ellipse">
              <a:avLst/>
            </a:prstGeom>
            <a:solidFill>
              <a:srgbClr val="00B050"/>
            </a:solidFill>
            <a:ln w="4763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softEdge">
              <a:bevelT w="20320" h="2032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514">
              <a:extLst>
                <a:ext uri="{FF2B5EF4-FFF2-40B4-BE49-F238E27FC236}">
                  <a16:creationId xmlns:a16="http://schemas.microsoft.com/office/drawing/2014/main" id="{AA26996C-3297-5832-600A-34BFA4EFB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4954" y="812336"/>
              <a:ext cx="1990725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515">
              <a:extLst>
                <a:ext uri="{FF2B5EF4-FFF2-40B4-BE49-F238E27FC236}">
                  <a16:creationId xmlns:a16="http://schemas.microsoft.com/office/drawing/2014/main" id="{B81464BD-B5E3-AA7C-8288-0C5B8159D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5679" y="812336"/>
              <a:ext cx="0" cy="48514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529">
              <a:extLst>
                <a:ext uri="{FF2B5EF4-FFF2-40B4-BE49-F238E27FC236}">
                  <a16:creationId xmlns:a16="http://schemas.microsoft.com/office/drawing/2014/main" id="{DE23CD29-BB88-8E4A-79CF-9AEE80FB8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4954" y="5663736"/>
              <a:ext cx="1990725" cy="0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535">
              <a:extLst>
                <a:ext uri="{FF2B5EF4-FFF2-40B4-BE49-F238E27FC236}">
                  <a16:creationId xmlns:a16="http://schemas.microsoft.com/office/drawing/2014/main" id="{A9B711C1-DDF1-0A85-AD7A-C0C8BA164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9466" y="5663736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536">
              <a:extLst>
                <a:ext uri="{FF2B5EF4-FFF2-40B4-BE49-F238E27FC236}">
                  <a16:creationId xmlns:a16="http://schemas.microsoft.com/office/drawing/2014/main" id="{F297C08E-EAD6-A6C9-0CAF-2F9D824C9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316" y="5663736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537">
              <a:extLst>
                <a:ext uri="{FF2B5EF4-FFF2-40B4-BE49-F238E27FC236}">
                  <a16:creationId xmlns:a16="http://schemas.microsoft.com/office/drawing/2014/main" id="{5EBC67AA-7025-C9B7-2DCD-1FE762646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2754" y="5663736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545">
              <a:extLst>
                <a:ext uri="{FF2B5EF4-FFF2-40B4-BE49-F238E27FC236}">
                  <a16:creationId xmlns:a16="http://schemas.microsoft.com/office/drawing/2014/main" id="{AD13AA10-D3BC-1B6D-2FA8-3C9A292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754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1.0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4" name="Rectangle 546">
              <a:extLst>
                <a:ext uri="{FF2B5EF4-FFF2-40B4-BE49-F238E27FC236}">
                  <a16:creationId xmlns:a16="http://schemas.microsoft.com/office/drawing/2014/main" id="{F4771AE5-6BDE-8274-3FD4-0347613E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191" y="5800646"/>
              <a:ext cx="3542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-</a:t>
              </a: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0.5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5" name="Rectangle 547">
              <a:extLst>
                <a:ext uri="{FF2B5EF4-FFF2-40B4-BE49-F238E27FC236}">
                  <a16:creationId xmlns:a16="http://schemas.microsoft.com/office/drawing/2014/main" id="{96D87F05-1717-8EE5-923E-F2717AA2E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824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6" name="Rectangle 548">
              <a:extLst>
                <a:ext uri="{FF2B5EF4-FFF2-40B4-BE49-F238E27FC236}">
                  <a16:creationId xmlns:a16="http://schemas.microsoft.com/office/drawing/2014/main" id="{A371AD7A-0EF8-8C14-61DF-67FFAF32D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261" y="5800646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9" name="Line 814">
              <a:extLst>
                <a:ext uri="{FF2B5EF4-FFF2-40B4-BE49-F238E27FC236}">
                  <a16:creationId xmlns:a16="http://schemas.microsoft.com/office/drawing/2014/main" id="{373125EC-957D-1E81-DCED-38E7AA788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852" y="5665324"/>
              <a:ext cx="0" cy="9525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A6F0B815-D4CC-39D7-739C-C20BF435BCF7}"/>
                </a:ext>
              </a:extLst>
            </p:cNvPr>
            <p:cNvGrpSpPr/>
            <p:nvPr/>
          </p:nvGrpSpPr>
          <p:grpSpPr>
            <a:xfrm flipV="1">
              <a:off x="3009900" y="3606014"/>
              <a:ext cx="45722" cy="1889786"/>
              <a:chOff x="3055143" y="564373"/>
              <a:chExt cx="45722" cy="3244024"/>
            </a:xfrm>
          </p:grpSpPr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B09E3FC5-DE8C-3D10-03DE-8EFFD19F8C70}"/>
                  </a:ext>
                </a:extLst>
              </p:cNvPr>
              <p:cNvGrpSpPr/>
              <p:nvPr/>
            </p:nvGrpSpPr>
            <p:grpSpPr>
              <a:xfrm>
                <a:off x="3055143" y="564373"/>
                <a:ext cx="45722" cy="1510474"/>
                <a:chOff x="3059905" y="564373"/>
                <a:chExt cx="45722" cy="1510474"/>
              </a:xfrm>
            </p:grpSpPr>
            <p:grpSp>
              <p:nvGrpSpPr>
                <p:cNvPr id="1069" name="Group 1068">
                  <a:extLst>
                    <a:ext uri="{FF2B5EF4-FFF2-40B4-BE49-F238E27FC236}">
                      <a16:creationId xmlns:a16="http://schemas.microsoft.com/office/drawing/2014/main" id="{C2AFF233-0A38-1125-E377-3E4DF8F9FC7B}"/>
                    </a:ext>
                  </a:extLst>
                </p:cNvPr>
                <p:cNvGrpSpPr/>
                <p:nvPr/>
              </p:nvGrpSpPr>
              <p:grpSpPr>
                <a:xfrm>
                  <a:off x="3059905" y="564373"/>
                  <a:ext cx="45722" cy="641318"/>
                  <a:chOff x="3059905" y="561992"/>
                  <a:chExt cx="45722" cy="641318"/>
                </a:xfrm>
              </p:grpSpPr>
              <p:sp>
                <p:nvSpPr>
                  <p:cNvPr id="1082" name="Left Brace 1081">
                    <a:extLst>
                      <a:ext uri="{FF2B5EF4-FFF2-40B4-BE49-F238E27FC236}">
                        <a16:creationId xmlns:a16="http://schemas.microsoft.com/office/drawing/2014/main" id="{2B0E4C5D-1E0A-CB98-065F-5F5F11284159}"/>
                      </a:ext>
                    </a:extLst>
                  </p:cNvPr>
                  <p:cNvSpPr/>
                  <p:nvPr/>
                </p:nvSpPr>
                <p:spPr>
                  <a:xfrm>
                    <a:off x="3059905" y="561992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grpSp>
                <p:nvGrpSpPr>
                  <p:cNvPr id="1078" name="Group 1077">
                    <a:extLst>
                      <a:ext uri="{FF2B5EF4-FFF2-40B4-BE49-F238E27FC236}">
                        <a16:creationId xmlns:a16="http://schemas.microsoft.com/office/drawing/2014/main" id="{84D0F279-BB9A-5DDB-D82B-2DD78C83A731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79" name="Left Brace 1078">
                      <a:extLst>
                        <a:ext uri="{FF2B5EF4-FFF2-40B4-BE49-F238E27FC236}">
                          <a16:creationId xmlns:a16="http://schemas.microsoft.com/office/drawing/2014/main" id="{F51F7123-2F0E-A231-4AE6-56FE4DD54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80" name="Left Brace 1079">
                      <a:extLst>
                        <a:ext uri="{FF2B5EF4-FFF2-40B4-BE49-F238E27FC236}">
                          <a16:creationId xmlns:a16="http://schemas.microsoft.com/office/drawing/2014/main" id="{05176B46-2C20-3412-3CCE-901223201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grpSp>
              <p:nvGrpSpPr>
                <p:cNvPr id="1070" name="Group 1069">
                  <a:extLst>
                    <a:ext uri="{FF2B5EF4-FFF2-40B4-BE49-F238E27FC236}">
                      <a16:creationId xmlns:a16="http://schemas.microsoft.com/office/drawing/2014/main" id="{4BCB0F59-09CF-9357-D60F-45F2D05CDCB7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71" name="Group 1070">
                    <a:extLst>
                      <a:ext uri="{FF2B5EF4-FFF2-40B4-BE49-F238E27FC236}">
                        <a16:creationId xmlns:a16="http://schemas.microsoft.com/office/drawing/2014/main" id="{DE68C00F-9034-8D63-CE93-564384AFF088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75" name="Left Brace 1074">
                      <a:extLst>
                        <a:ext uri="{FF2B5EF4-FFF2-40B4-BE49-F238E27FC236}">
                          <a16:creationId xmlns:a16="http://schemas.microsoft.com/office/drawing/2014/main" id="{1F8B3931-D901-6411-F8E7-572E693AE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76" name="Left Brace 1075">
                      <a:extLst>
                        <a:ext uri="{FF2B5EF4-FFF2-40B4-BE49-F238E27FC236}">
                          <a16:creationId xmlns:a16="http://schemas.microsoft.com/office/drawing/2014/main" id="{C491522E-1FF0-D9C1-7B61-3E5F5DB28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72" name="Group 1071">
                    <a:extLst>
                      <a:ext uri="{FF2B5EF4-FFF2-40B4-BE49-F238E27FC236}">
                        <a16:creationId xmlns:a16="http://schemas.microsoft.com/office/drawing/2014/main" id="{F702F37B-F5BB-E859-7519-1BF39C0E5E7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73" name="Left Brace 1072">
                      <a:extLst>
                        <a:ext uri="{FF2B5EF4-FFF2-40B4-BE49-F238E27FC236}">
                          <a16:creationId xmlns:a16="http://schemas.microsoft.com/office/drawing/2014/main" id="{BCB2ECE2-D287-5C92-04ED-8E06E1BA9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74" name="Left Brace 1073">
                      <a:extLst>
                        <a:ext uri="{FF2B5EF4-FFF2-40B4-BE49-F238E27FC236}">
                          <a16:creationId xmlns:a16="http://schemas.microsoft.com/office/drawing/2014/main" id="{9980B53F-A922-936C-B5F8-8157113F36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9B2E5B08-2015-A17A-DCDD-C240CF33214B}"/>
                  </a:ext>
                </a:extLst>
              </p:cNvPr>
              <p:cNvGrpSpPr/>
              <p:nvPr/>
            </p:nvGrpSpPr>
            <p:grpSpPr>
              <a:xfrm>
                <a:off x="3055143" y="2081211"/>
                <a:ext cx="45722" cy="1727186"/>
                <a:chOff x="3059905" y="347661"/>
                <a:chExt cx="45722" cy="1727186"/>
              </a:xfrm>
            </p:grpSpPr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B505EE05-1E77-7F03-B1F6-F99FC9930293}"/>
                    </a:ext>
                  </a:extLst>
                </p:cNvPr>
                <p:cNvGrpSpPr/>
                <p:nvPr/>
              </p:nvGrpSpPr>
              <p:grpSpPr>
                <a:xfrm>
                  <a:off x="3059905" y="347661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63" name="Group 1062">
                    <a:extLst>
                      <a:ext uri="{FF2B5EF4-FFF2-40B4-BE49-F238E27FC236}">
                        <a16:creationId xmlns:a16="http://schemas.microsoft.com/office/drawing/2014/main" id="{B79AF8A1-0207-B00A-A44A-83D53740BB4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67" name="Left Brace 1066">
                      <a:extLst>
                        <a:ext uri="{FF2B5EF4-FFF2-40B4-BE49-F238E27FC236}">
                          <a16:creationId xmlns:a16="http://schemas.microsoft.com/office/drawing/2014/main" id="{6CB24C28-1D61-DFAF-5A22-7C8709DE5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68" name="Left Brace 1067">
                      <a:extLst>
                        <a:ext uri="{FF2B5EF4-FFF2-40B4-BE49-F238E27FC236}">
                          <a16:creationId xmlns:a16="http://schemas.microsoft.com/office/drawing/2014/main" id="{C88005D4-18DA-EDB1-741D-17273CA9D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64" name="Group 1063">
                    <a:extLst>
                      <a:ext uri="{FF2B5EF4-FFF2-40B4-BE49-F238E27FC236}">
                        <a16:creationId xmlns:a16="http://schemas.microsoft.com/office/drawing/2014/main" id="{9C70747D-267C-CF5A-3DF4-48669F72B0F5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65" name="Left Brace 1064">
                      <a:extLst>
                        <a:ext uri="{FF2B5EF4-FFF2-40B4-BE49-F238E27FC236}">
                          <a16:creationId xmlns:a16="http://schemas.microsoft.com/office/drawing/2014/main" id="{419D6319-23BD-B765-06E1-66A1FD6B9F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66" name="Left Brace 1065">
                      <a:extLst>
                        <a:ext uri="{FF2B5EF4-FFF2-40B4-BE49-F238E27FC236}">
                          <a16:creationId xmlns:a16="http://schemas.microsoft.com/office/drawing/2014/main" id="{198EF240-6805-458F-D3EF-BA74A723F9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BBDE1B8D-64EA-611F-DF97-C202D645BB38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B99EB5CB-9E39-F67F-4814-3CAEDB0CCD1D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61" name="Left Brace 1060">
                      <a:extLst>
                        <a:ext uri="{FF2B5EF4-FFF2-40B4-BE49-F238E27FC236}">
                          <a16:creationId xmlns:a16="http://schemas.microsoft.com/office/drawing/2014/main" id="{757ED41D-0274-0741-AB65-0BBA731EC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62" name="Left Brace 1061">
                      <a:extLst>
                        <a:ext uri="{FF2B5EF4-FFF2-40B4-BE49-F238E27FC236}">
                          <a16:creationId xmlns:a16="http://schemas.microsoft.com/office/drawing/2014/main" id="{9B89C12A-8253-7A81-1E3B-38C04B308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58" name="Group 1057">
                    <a:extLst>
                      <a:ext uri="{FF2B5EF4-FFF2-40B4-BE49-F238E27FC236}">
                        <a16:creationId xmlns:a16="http://schemas.microsoft.com/office/drawing/2014/main" id="{0A0F9798-4F19-9058-96DF-9699DE2622B9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59" name="Left Brace 1058">
                      <a:extLst>
                        <a:ext uri="{FF2B5EF4-FFF2-40B4-BE49-F238E27FC236}">
                          <a16:creationId xmlns:a16="http://schemas.microsoft.com/office/drawing/2014/main" id="{98703FFA-9CFE-F359-45FF-1DFD54118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60" name="Left Brace 1059">
                      <a:extLst>
                        <a:ext uri="{FF2B5EF4-FFF2-40B4-BE49-F238E27FC236}">
                          <a16:creationId xmlns:a16="http://schemas.microsoft.com/office/drawing/2014/main" id="{0A755183-74CC-C2EA-5D39-54DA17425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</p:grpSp>
        <p:grpSp>
          <p:nvGrpSpPr>
            <p:cNvPr id="1011" name="Group 1010">
              <a:extLst>
                <a:ext uri="{FF2B5EF4-FFF2-40B4-BE49-F238E27FC236}">
                  <a16:creationId xmlns:a16="http://schemas.microsoft.com/office/drawing/2014/main" id="{4BC171FC-6A9D-DD29-D8F9-A759AB527F47}"/>
                </a:ext>
              </a:extLst>
            </p:cNvPr>
            <p:cNvGrpSpPr/>
            <p:nvPr/>
          </p:nvGrpSpPr>
          <p:grpSpPr>
            <a:xfrm flipV="1">
              <a:off x="3009900" y="1593490"/>
              <a:ext cx="45722" cy="2016030"/>
              <a:chOff x="3055143" y="347661"/>
              <a:chExt cx="45722" cy="3460736"/>
            </a:xfrm>
          </p:grpSpPr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D731BA34-9BF3-1811-E221-CA777FB99EFC}"/>
                  </a:ext>
                </a:extLst>
              </p:cNvPr>
              <p:cNvGrpSpPr/>
              <p:nvPr/>
            </p:nvGrpSpPr>
            <p:grpSpPr>
              <a:xfrm>
                <a:off x="3055143" y="347661"/>
                <a:ext cx="45722" cy="1727186"/>
                <a:chOff x="3059905" y="347661"/>
                <a:chExt cx="45722" cy="1727186"/>
              </a:xfrm>
            </p:grpSpPr>
            <p:grpSp>
              <p:nvGrpSpPr>
                <p:cNvPr id="1039" name="Group 1038">
                  <a:extLst>
                    <a:ext uri="{FF2B5EF4-FFF2-40B4-BE49-F238E27FC236}">
                      <a16:creationId xmlns:a16="http://schemas.microsoft.com/office/drawing/2014/main" id="{D6399F95-566D-24A3-B0D8-7F150B25B180}"/>
                    </a:ext>
                  </a:extLst>
                </p:cNvPr>
                <p:cNvGrpSpPr/>
                <p:nvPr/>
              </p:nvGrpSpPr>
              <p:grpSpPr>
                <a:xfrm>
                  <a:off x="3059905" y="347661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47" name="Group 1046">
                    <a:extLst>
                      <a:ext uri="{FF2B5EF4-FFF2-40B4-BE49-F238E27FC236}">
                        <a16:creationId xmlns:a16="http://schemas.microsoft.com/office/drawing/2014/main" id="{E94F4B2D-9B16-3732-04CA-98CA42FFC909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51" name="Left Brace 1050">
                      <a:extLst>
                        <a:ext uri="{FF2B5EF4-FFF2-40B4-BE49-F238E27FC236}">
                          <a16:creationId xmlns:a16="http://schemas.microsoft.com/office/drawing/2014/main" id="{FFCC5B89-F51C-DDBD-C8A5-C0A4DB6BC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52" name="Left Brace 1051">
                      <a:extLst>
                        <a:ext uri="{FF2B5EF4-FFF2-40B4-BE49-F238E27FC236}">
                          <a16:creationId xmlns:a16="http://schemas.microsoft.com/office/drawing/2014/main" id="{CE263B7A-F987-0E54-E29A-609BA0E21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48" name="Group 1047">
                    <a:extLst>
                      <a:ext uri="{FF2B5EF4-FFF2-40B4-BE49-F238E27FC236}">
                        <a16:creationId xmlns:a16="http://schemas.microsoft.com/office/drawing/2014/main" id="{D10E905D-FCA6-9D6C-7892-130F8544D9F9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49" name="Left Brace 1048">
                      <a:extLst>
                        <a:ext uri="{FF2B5EF4-FFF2-40B4-BE49-F238E27FC236}">
                          <a16:creationId xmlns:a16="http://schemas.microsoft.com/office/drawing/2014/main" id="{5C4CDFF4-9BDA-35A6-0591-29ECE0550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50" name="Left Brace 1049">
                      <a:extLst>
                        <a:ext uri="{FF2B5EF4-FFF2-40B4-BE49-F238E27FC236}">
                          <a16:creationId xmlns:a16="http://schemas.microsoft.com/office/drawing/2014/main" id="{C3B2911B-5096-47B7-D26E-67C3C21195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grpSp>
              <p:nvGrpSpPr>
                <p:cNvPr id="1040" name="Group 1039">
                  <a:extLst>
                    <a:ext uri="{FF2B5EF4-FFF2-40B4-BE49-F238E27FC236}">
                      <a16:creationId xmlns:a16="http://schemas.microsoft.com/office/drawing/2014/main" id="{8AC6CC1A-88FE-AD4C-F50E-DE8082964599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98E9163C-48A8-87EF-130A-C9970C8F8869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45" name="Left Brace 1044">
                      <a:extLst>
                        <a:ext uri="{FF2B5EF4-FFF2-40B4-BE49-F238E27FC236}">
                          <a16:creationId xmlns:a16="http://schemas.microsoft.com/office/drawing/2014/main" id="{9B34F544-F917-870A-5781-9EA415EA8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46" name="Left Brace 1045">
                      <a:extLst>
                        <a:ext uri="{FF2B5EF4-FFF2-40B4-BE49-F238E27FC236}">
                          <a16:creationId xmlns:a16="http://schemas.microsoft.com/office/drawing/2014/main" id="{5F3900F6-6A9B-155C-07CB-A20908E7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42" name="Group 1041">
                    <a:extLst>
                      <a:ext uri="{FF2B5EF4-FFF2-40B4-BE49-F238E27FC236}">
                        <a16:creationId xmlns:a16="http://schemas.microsoft.com/office/drawing/2014/main" id="{D010C327-8DBD-EECA-5560-00BEE4B0479D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43" name="Left Brace 1042">
                      <a:extLst>
                        <a:ext uri="{FF2B5EF4-FFF2-40B4-BE49-F238E27FC236}">
                          <a16:creationId xmlns:a16="http://schemas.microsoft.com/office/drawing/2014/main" id="{9CF2ECE4-18EC-49C5-49ED-FD56BC466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44" name="Left Brace 1043">
                      <a:extLst>
                        <a:ext uri="{FF2B5EF4-FFF2-40B4-BE49-F238E27FC236}">
                          <a16:creationId xmlns:a16="http://schemas.microsoft.com/office/drawing/2014/main" id="{75C4875D-661A-2AA5-93ED-91F6577FD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89DC167-8C80-A204-5AE2-93037047FC2A}"/>
                  </a:ext>
                </a:extLst>
              </p:cNvPr>
              <p:cNvGrpSpPr/>
              <p:nvPr/>
            </p:nvGrpSpPr>
            <p:grpSpPr>
              <a:xfrm>
                <a:off x="3055143" y="2081211"/>
                <a:ext cx="45722" cy="1727186"/>
                <a:chOff x="3059905" y="347661"/>
                <a:chExt cx="45722" cy="1727186"/>
              </a:xfrm>
            </p:grpSpPr>
            <p:grpSp>
              <p:nvGrpSpPr>
                <p:cNvPr id="1025" name="Group 1024">
                  <a:extLst>
                    <a:ext uri="{FF2B5EF4-FFF2-40B4-BE49-F238E27FC236}">
                      <a16:creationId xmlns:a16="http://schemas.microsoft.com/office/drawing/2014/main" id="{9E046C00-6C8E-0541-AE61-6F5AA71ACD9C}"/>
                    </a:ext>
                  </a:extLst>
                </p:cNvPr>
                <p:cNvGrpSpPr/>
                <p:nvPr/>
              </p:nvGrpSpPr>
              <p:grpSpPr>
                <a:xfrm>
                  <a:off x="3059905" y="347661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33" name="Group 1032">
                    <a:extLst>
                      <a:ext uri="{FF2B5EF4-FFF2-40B4-BE49-F238E27FC236}">
                        <a16:creationId xmlns:a16="http://schemas.microsoft.com/office/drawing/2014/main" id="{E3EC1B63-540E-7A8C-C948-143C90ED479F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37" name="Left Brace 1036">
                      <a:extLst>
                        <a:ext uri="{FF2B5EF4-FFF2-40B4-BE49-F238E27FC236}">
                          <a16:creationId xmlns:a16="http://schemas.microsoft.com/office/drawing/2014/main" id="{4A5D19FF-9245-C204-9B2A-2E0B115EE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38" name="Left Brace 1037">
                      <a:extLst>
                        <a:ext uri="{FF2B5EF4-FFF2-40B4-BE49-F238E27FC236}">
                          <a16:creationId xmlns:a16="http://schemas.microsoft.com/office/drawing/2014/main" id="{FD9D3D4C-BC77-D938-887E-525B7ED0DA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34" name="Group 1033">
                    <a:extLst>
                      <a:ext uri="{FF2B5EF4-FFF2-40B4-BE49-F238E27FC236}">
                        <a16:creationId xmlns:a16="http://schemas.microsoft.com/office/drawing/2014/main" id="{1031B4C4-EA84-F587-1CDC-DA8DEF29F5E7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35" name="Left Brace 1034">
                      <a:extLst>
                        <a:ext uri="{FF2B5EF4-FFF2-40B4-BE49-F238E27FC236}">
                          <a16:creationId xmlns:a16="http://schemas.microsoft.com/office/drawing/2014/main" id="{2512665D-8E84-0528-C95B-74C733C7C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36" name="Left Brace 1035">
                      <a:extLst>
                        <a:ext uri="{FF2B5EF4-FFF2-40B4-BE49-F238E27FC236}">
                          <a16:creationId xmlns:a16="http://schemas.microsoft.com/office/drawing/2014/main" id="{77513F61-6855-EC35-0B64-909D30F3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  <p:grpSp>
              <p:nvGrpSpPr>
                <p:cNvPr id="1026" name="Group 1025">
                  <a:extLst>
                    <a:ext uri="{FF2B5EF4-FFF2-40B4-BE49-F238E27FC236}">
                      <a16:creationId xmlns:a16="http://schemas.microsoft.com/office/drawing/2014/main" id="{475B968F-CE88-7591-7768-C79A6A495734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27" name="Group 1026">
                    <a:extLst>
                      <a:ext uri="{FF2B5EF4-FFF2-40B4-BE49-F238E27FC236}">
                        <a16:creationId xmlns:a16="http://schemas.microsoft.com/office/drawing/2014/main" id="{1A89014A-3D81-9B4B-9CA0-A25DDED2BF3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31" name="Left Brace 1030">
                      <a:extLst>
                        <a:ext uri="{FF2B5EF4-FFF2-40B4-BE49-F238E27FC236}">
                          <a16:creationId xmlns:a16="http://schemas.microsoft.com/office/drawing/2014/main" id="{E8E8A42C-1964-C683-748F-E740EEDD2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32" name="Left Brace 1031">
                      <a:extLst>
                        <a:ext uri="{FF2B5EF4-FFF2-40B4-BE49-F238E27FC236}">
                          <a16:creationId xmlns:a16="http://schemas.microsoft.com/office/drawing/2014/main" id="{537327B1-6AF1-6553-C460-DA8B6F501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1028" name="Group 1027">
                    <a:extLst>
                      <a:ext uri="{FF2B5EF4-FFF2-40B4-BE49-F238E27FC236}">
                        <a16:creationId xmlns:a16="http://schemas.microsoft.com/office/drawing/2014/main" id="{65D2AC71-A8D0-138F-AE4A-E180DBC7AA86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29" name="Left Brace 1028">
                      <a:extLst>
                        <a:ext uri="{FF2B5EF4-FFF2-40B4-BE49-F238E27FC236}">
                          <a16:creationId xmlns:a16="http://schemas.microsoft.com/office/drawing/2014/main" id="{26894D4E-32C0-C4AF-B26C-9F7331026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1030" name="Left Brace 1029">
                      <a:extLst>
                        <a:ext uri="{FF2B5EF4-FFF2-40B4-BE49-F238E27FC236}">
                          <a16:creationId xmlns:a16="http://schemas.microsoft.com/office/drawing/2014/main" id="{6914818C-0A6E-0C2E-CCD1-4D17F5F93E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</p:grpSp>
          </p:grpSp>
        </p:grp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C4215E0E-26DF-B41A-FAFE-A12716E696D1}"/>
                </a:ext>
              </a:extLst>
            </p:cNvPr>
            <p:cNvGrpSpPr/>
            <p:nvPr/>
          </p:nvGrpSpPr>
          <p:grpSpPr>
            <a:xfrm flipV="1">
              <a:off x="3009900" y="836088"/>
              <a:ext cx="45722" cy="755081"/>
              <a:chOff x="3059905" y="347661"/>
              <a:chExt cx="45722" cy="1296180"/>
            </a:xfrm>
          </p:grpSpPr>
          <p:grpSp>
            <p:nvGrpSpPr>
              <p:cNvPr id="1013" name="Group 1012">
                <a:extLst>
                  <a:ext uri="{FF2B5EF4-FFF2-40B4-BE49-F238E27FC236}">
                    <a16:creationId xmlns:a16="http://schemas.microsoft.com/office/drawing/2014/main" id="{7D79220B-18B7-EAB5-9A50-50DE22CE9C92}"/>
                  </a:ext>
                </a:extLst>
              </p:cNvPr>
              <p:cNvGrpSpPr/>
              <p:nvPr/>
            </p:nvGrpSpPr>
            <p:grpSpPr>
              <a:xfrm>
                <a:off x="3059905" y="347661"/>
                <a:ext cx="45722" cy="858030"/>
                <a:chOff x="3059905" y="345280"/>
                <a:chExt cx="45722" cy="858030"/>
              </a:xfrm>
            </p:grpSpPr>
            <p:grpSp>
              <p:nvGrpSpPr>
                <p:cNvPr id="1017" name="Group 1016">
                  <a:extLst>
                    <a:ext uri="{FF2B5EF4-FFF2-40B4-BE49-F238E27FC236}">
                      <a16:creationId xmlns:a16="http://schemas.microsoft.com/office/drawing/2014/main" id="{73B7780D-DCC7-FFE8-EC75-9AB278DF232B}"/>
                    </a:ext>
                  </a:extLst>
                </p:cNvPr>
                <p:cNvGrpSpPr/>
                <p:nvPr/>
              </p:nvGrpSpPr>
              <p:grpSpPr>
                <a:xfrm>
                  <a:off x="3059905" y="345280"/>
                  <a:ext cx="45722" cy="427024"/>
                  <a:chOff x="3059905" y="345280"/>
                  <a:chExt cx="45722" cy="427024"/>
                </a:xfrm>
              </p:grpSpPr>
              <p:sp>
                <p:nvSpPr>
                  <p:cNvPr id="1021" name="Left Brace 1020">
                    <a:extLst>
                      <a:ext uri="{FF2B5EF4-FFF2-40B4-BE49-F238E27FC236}">
                        <a16:creationId xmlns:a16="http://schemas.microsoft.com/office/drawing/2014/main" id="{26E1E8F0-E784-58B1-640F-36ACB0B29CF7}"/>
                      </a:ext>
                    </a:extLst>
                  </p:cNvPr>
                  <p:cNvSpPr/>
                  <p:nvPr/>
                </p:nvSpPr>
                <p:spPr>
                  <a:xfrm>
                    <a:off x="3059906" y="345280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022" name="Left Brace 1021">
                    <a:extLst>
                      <a:ext uri="{FF2B5EF4-FFF2-40B4-BE49-F238E27FC236}">
                        <a16:creationId xmlns:a16="http://schemas.microsoft.com/office/drawing/2014/main" id="{38462867-A6BF-D4F6-6A41-CB5D423F9EB4}"/>
                      </a:ext>
                    </a:extLst>
                  </p:cNvPr>
                  <p:cNvSpPr/>
                  <p:nvPr/>
                </p:nvSpPr>
                <p:spPr>
                  <a:xfrm>
                    <a:off x="3059905" y="561992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grpSp>
              <p:nvGrpSpPr>
                <p:cNvPr id="1018" name="Group 1017">
                  <a:extLst>
                    <a:ext uri="{FF2B5EF4-FFF2-40B4-BE49-F238E27FC236}">
                      <a16:creationId xmlns:a16="http://schemas.microsoft.com/office/drawing/2014/main" id="{E86248F1-EF29-4DFF-B742-B53C8D1467EC}"/>
                    </a:ext>
                  </a:extLst>
                </p:cNvPr>
                <p:cNvGrpSpPr/>
                <p:nvPr/>
              </p:nvGrpSpPr>
              <p:grpSpPr>
                <a:xfrm>
                  <a:off x="3059905" y="776286"/>
                  <a:ext cx="45722" cy="427024"/>
                  <a:chOff x="3059905" y="345280"/>
                  <a:chExt cx="45722" cy="427024"/>
                </a:xfrm>
              </p:grpSpPr>
              <p:sp>
                <p:nvSpPr>
                  <p:cNvPr id="1019" name="Left Brace 1018">
                    <a:extLst>
                      <a:ext uri="{FF2B5EF4-FFF2-40B4-BE49-F238E27FC236}">
                        <a16:creationId xmlns:a16="http://schemas.microsoft.com/office/drawing/2014/main" id="{5DD7FF15-644E-BD8F-32D1-FB87F96E831F}"/>
                      </a:ext>
                    </a:extLst>
                  </p:cNvPr>
                  <p:cNvSpPr/>
                  <p:nvPr/>
                </p:nvSpPr>
                <p:spPr>
                  <a:xfrm>
                    <a:off x="3059906" y="345280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1020" name="Left Brace 1019">
                    <a:extLst>
                      <a:ext uri="{FF2B5EF4-FFF2-40B4-BE49-F238E27FC236}">
                        <a16:creationId xmlns:a16="http://schemas.microsoft.com/office/drawing/2014/main" id="{6B94A9DE-F6FF-9246-F240-E148D813E27A}"/>
                      </a:ext>
                    </a:extLst>
                  </p:cNvPr>
                  <p:cNvSpPr/>
                  <p:nvPr/>
                </p:nvSpPr>
                <p:spPr>
                  <a:xfrm>
                    <a:off x="3059905" y="561992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</p:grpSp>
          <p:grpSp>
            <p:nvGrpSpPr>
              <p:cNvPr id="1014" name="Group 1013">
                <a:extLst>
                  <a:ext uri="{FF2B5EF4-FFF2-40B4-BE49-F238E27FC236}">
                    <a16:creationId xmlns:a16="http://schemas.microsoft.com/office/drawing/2014/main" id="{64FADF56-1DB8-025D-5728-EB2CDE7B9B63}"/>
                  </a:ext>
                </a:extLst>
              </p:cNvPr>
              <p:cNvGrpSpPr/>
              <p:nvPr/>
            </p:nvGrpSpPr>
            <p:grpSpPr>
              <a:xfrm>
                <a:off x="3059905" y="1216817"/>
                <a:ext cx="45722" cy="427024"/>
                <a:chOff x="3059905" y="345280"/>
                <a:chExt cx="45722" cy="427024"/>
              </a:xfrm>
            </p:grpSpPr>
            <p:sp>
              <p:nvSpPr>
                <p:cNvPr id="1015" name="Left Brace 1014">
                  <a:extLst>
                    <a:ext uri="{FF2B5EF4-FFF2-40B4-BE49-F238E27FC236}">
                      <a16:creationId xmlns:a16="http://schemas.microsoft.com/office/drawing/2014/main" id="{D1244412-6ECD-CCA5-F319-3DA710A2DB2B}"/>
                    </a:ext>
                  </a:extLst>
                </p:cNvPr>
                <p:cNvSpPr/>
                <p:nvPr/>
              </p:nvSpPr>
              <p:spPr>
                <a:xfrm>
                  <a:off x="3059906" y="345280"/>
                  <a:ext cx="45721" cy="210312"/>
                </a:xfrm>
                <a:prstGeom prst="leftBrace">
                  <a:avLst>
                    <a:gd name="adj1" fmla="val 59218"/>
                    <a:gd name="adj2" fmla="val 50000"/>
                  </a:avLst>
                </a:prstGeom>
                <a:ln w="3175"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</a:ln>
                <a:scene3d>
                  <a:camera prst="orthographicFront"/>
                  <a:lightRig rig="threePt" dir="t"/>
                </a:scene3d>
                <a:sp3d>
                  <a:bevelT w="38100" h="38100"/>
                  <a:contourClr>
                    <a:schemeClr val="bg1">
                      <a:lumMod val="7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016" name="Left Brace 1015">
                  <a:extLst>
                    <a:ext uri="{FF2B5EF4-FFF2-40B4-BE49-F238E27FC236}">
                      <a16:creationId xmlns:a16="http://schemas.microsoft.com/office/drawing/2014/main" id="{5A85D491-6E72-3B2E-016B-5B457D71EE30}"/>
                    </a:ext>
                  </a:extLst>
                </p:cNvPr>
                <p:cNvSpPr/>
                <p:nvPr/>
              </p:nvSpPr>
              <p:spPr>
                <a:xfrm>
                  <a:off x="3059905" y="561992"/>
                  <a:ext cx="45721" cy="210312"/>
                </a:xfrm>
                <a:prstGeom prst="leftBrace">
                  <a:avLst>
                    <a:gd name="adj1" fmla="val 59218"/>
                    <a:gd name="adj2" fmla="val 50000"/>
                  </a:avLst>
                </a:prstGeom>
                <a:ln w="3175"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</a:ln>
                <a:scene3d>
                  <a:camera prst="orthographicFront"/>
                  <a:lightRig rig="threePt" dir="t"/>
                </a:scene3d>
                <a:sp3d>
                  <a:bevelT w="38100" h="38100"/>
                  <a:contourClr>
                    <a:schemeClr val="bg1">
                      <a:lumMod val="7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p:sp>
          <p:nvSpPr>
            <p:cNvPr id="973" name="TextBox 972">
              <a:extLst>
                <a:ext uri="{FF2B5EF4-FFF2-40B4-BE49-F238E27FC236}">
                  <a16:creationId xmlns:a16="http://schemas.microsoft.com/office/drawing/2014/main" id="{6B0EEC85-EC56-8228-2A89-D3678B4C5FE3}"/>
                </a:ext>
              </a:extLst>
            </p:cNvPr>
            <p:cNvSpPr txBox="1"/>
            <p:nvPr/>
          </p:nvSpPr>
          <p:spPr>
            <a:xfrm>
              <a:off x="2460943" y="5298462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2024</a:t>
              </a: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3488223D-9779-52F0-DCD4-AFD3E32D7212}"/>
                </a:ext>
              </a:extLst>
            </p:cNvPr>
            <p:cNvSpPr txBox="1"/>
            <p:nvPr/>
          </p:nvSpPr>
          <p:spPr>
            <a:xfrm>
              <a:off x="2460943" y="5172482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2025</a:t>
              </a:r>
            </a:p>
          </p:txBody>
        </p: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A1B86BDB-1FDB-DF5F-44C2-AECF2181A955}"/>
                </a:ext>
              </a:extLst>
            </p:cNvPr>
            <p:cNvSpPr txBox="1"/>
            <p:nvPr/>
          </p:nvSpPr>
          <p:spPr>
            <a:xfrm>
              <a:off x="2460943" y="5046503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2026</a:t>
              </a: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9C90779D-8D89-6A32-47D3-45A308C329B3}"/>
                </a:ext>
              </a:extLst>
            </p:cNvPr>
            <p:cNvSpPr txBox="1"/>
            <p:nvPr/>
          </p:nvSpPr>
          <p:spPr>
            <a:xfrm>
              <a:off x="2460943" y="4920523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2027</a:t>
              </a:r>
            </a:p>
          </p:txBody>
        </p:sp>
        <p:sp>
          <p:nvSpPr>
            <p:cNvPr id="977" name="TextBox 976">
              <a:extLst>
                <a:ext uri="{FF2B5EF4-FFF2-40B4-BE49-F238E27FC236}">
                  <a16:creationId xmlns:a16="http://schemas.microsoft.com/office/drawing/2014/main" id="{69320850-B618-D346-8915-D1AC147F1C24}"/>
                </a:ext>
              </a:extLst>
            </p:cNvPr>
            <p:cNvSpPr txBox="1"/>
            <p:nvPr/>
          </p:nvSpPr>
          <p:spPr>
            <a:xfrm>
              <a:off x="2460943" y="4794544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2028</a:t>
              </a:r>
            </a:p>
          </p:txBody>
        </p:sp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7F0B4208-9089-A9EE-0DCD-4ED79434F2A9}"/>
                </a:ext>
              </a:extLst>
            </p:cNvPr>
            <p:cNvSpPr txBox="1"/>
            <p:nvPr/>
          </p:nvSpPr>
          <p:spPr>
            <a:xfrm>
              <a:off x="2460943" y="4668565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2029</a:t>
              </a: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CA01A859-3FD9-46F2-795A-65C0BD1F35D5}"/>
                </a:ext>
              </a:extLst>
            </p:cNvPr>
            <p:cNvSpPr txBox="1"/>
            <p:nvPr/>
          </p:nvSpPr>
          <p:spPr>
            <a:xfrm>
              <a:off x="2460943" y="4542586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2030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B057363A-5154-B7FD-73B4-48B0B387DF8C}"/>
                </a:ext>
              </a:extLst>
            </p:cNvPr>
            <p:cNvSpPr txBox="1"/>
            <p:nvPr/>
          </p:nvSpPr>
          <p:spPr>
            <a:xfrm>
              <a:off x="2460943" y="4416607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2031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CD981817-0EEB-6F9C-C5F8-E04405A43552}"/>
                </a:ext>
              </a:extLst>
            </p:cNvPr>
            <p:cNvSpPr txBox="1"/>
            <p:nvPr/>
          </p:nvSpPr>
          <p:spPr>
            <a:xfrm>
              <a:off x="2460943" y="4290628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2032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6E11A42C-2A7A-82D3-A3CD-01CFDB862481}"/>
                </a:ext>
              </a:extLst>
            </p:cNvPr>
            <p:cNvSpPr txBox="1"/>
            <p:nvPr/>
          </p:nvSpPr>
          <p:spPr>
            <a:xfrm>
              <a:off x="2460943" y="4164649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2033</a:t>
              </a:r>
            </a:p>
          </p:txBody>
        </p:sp>
        <p:sp>
          <p:nvSpPr>
            <p:cNvPr id="983" name="TextBox 982">
              <a:extLst>
                <a:ext uri="{FF2B5EF4-FFF2-40B4-BE49-F238E27FC236}">
                  <a16:creationId xmlns:a16="http://schemas.microsoft.com/office/drawing/2014/main" id="{25337CE0-0C0F-980C-F9EA-D7072BD63FA3}"/>
                </a:ext>
              </a:extLst>
            </p:cNvPr>
            <p:cNvSpPr txBox="1"/>
            <p:nvPr/>
          </p:nvSpPr>
          <p:spPr>
            <a:xfrm>
              <a:off x="2460943" y="4038670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2034</a:t>
              </a:r>
            </a:p>
          </p:txBody>
        </p:sp>
        <p:sp>
          <p:nvSpPr>
            <p:cNvPr id="984" name="TextBox 983">
              <a:extLst>
                <a:ext uri="{FF2B5EF4-FFF2-40B4-BE49-F238E27FC236}">
                  <a16:creationId xmlns:a16="http://schemas.microsoft.com/office/drawing/2014/main" id="{B5C2C8EB-7453-9C3E-C46E-DB8CDB1F3B2E}"/>
                </a:ext>
              </a:extLst>
            </p:cNvPr>
            <p:cNvSpPr txBox="1"/>
            <p:nvPr/>
          </p:nvSpPr>
          <p:spPr>
            <a:xfrm>
              <a:off x="2460943" y="3912690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2035</a:t>
              </a:r>
            </a:p>
          </p:txBody>
        </p:sp>
        <p:sp>
          <p:nvSpPr>
            <p:cNvPr id="985" name="TextBox 984">
              <a:extLst>
                <a:ext uri="{FF2B5EF4-FFF2-40B4-BE49-F238E27FC236}">
                  <a16:creationId xmlns:a16="http://schemas.microsoft.com/office/drawing/2014/main" id="{CCE493A8-FBDD-7B01-D95C-12579AF616CF}"/>
                </a:ext>
              </a:extLst>
            </p:cNvPr>
            <p:cNvSpPr txBox="1"/>
            <p:nvPr/>
          </p:nvSpPr>
          <p:spPr>
            <a:xfrm>
              <a:off x="2460943" y="3786711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2036</a:t>
              </a:r>
            </a:p>
          </p:txBody>
        </p: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7E5A9B50-5FC6-BBAD-53A3-E6B1FA862CB0}"/>
                </a:ext>
              </a:extLst>
            </p:cNvPr>
            <p:cNvSpPr txBox="1"/>
            <p:nvPr/>
          </p:nvSpPr>
          <p:spPr>
            <a:xfrm>
              <a:off x="2460943" y="3660733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2037</a:t>
              </a:r>
            </a:p>
          </p:txBody>
        </p: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380FA663-02CD-937F-777F-908788976690}"/>
                </a:ext>
              </a:extLst>
            </p:cNvPr>
            <p:cNvSpPr txBox="1"/>
            <p:nvPr/>
          </p:nvSpPr>
          <p:spPr>
            <a:xfrm>
              <a:off x="2460943" y="3534753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2038</a:t>
              </a: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D7F2BA10-0D95-5F8B-BC17-97EE5405385F}"/>
                </a:ext>
              </a:extLst>
            </p:cNvPr>
            <p:cNvSpPr txBox="1"/>
            <p:nvPr/>
          </p:nvSpPr>
          <p:spPr>
            <a:xfrm>
              <a:off x="2460943" y="3408774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2039</a:t>
              </a:r>
            </a:p>
          </p:txBody>
        </p:sp>
        <p:sp>
          <p:nvSpPr>
            <p:cNvPr id="989" name="TextBox 988">
              <a:extLst>
                <a:ext uri="{FF2B5EF4-FFF2-40B4-BE49-F238E27FC236}">
                  <a16:creationId xmlns:a16="http://schemas.microsoft.com/office/drawing/2014/main" id="{706EB9B0-F7AF-AD85-0CB2-6F79F4EE780D}"/>
                </a:ext>
              </a:extLst>
            </p:cNvPr>
            <p:cNvSpPr txBox="1"/>
            <p:nvPr/>
          </p:nvSpPr>
          <p:spPr>
            <a:xfrm>
              <a:off x="2460943" y="3282794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2040</a:t>
              </a: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40515EFF-15C2-1B96-8DA6-5355FB68DBFF}"/>
                </a:ext>
              </a:extLst>
            </p:cNvPr>
            <p:cNvSpPr txBox="1"/>
            <p:nvPr/>
          </p:nvSpPr>
          <p:spPr>
            <a:xfrm>
              <a:off x="2460943" y="3156815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2041</a:t>
              </a:r>
            </a:p>
          </p:txBody>
        </p:sp>
        <p:sp>
          <p:nvSpPr>
            <p:cNvPr id="991" name="TextBox 990">
              <a:extLst>
                <a:ext uri="{FF2B5EF4-FFF2-40B4-BE49-F238E27FC236}">
                  <a16:creationId xmlns:a16="http://schemas.microsoft.com/office/drawing/2014/main" id="{B71726EF-2BAC-0A25-3263-C533A4125F06}"/>
                </a:ext>
              </a:extLst>
            </p:cNvPr>
            <p:cNvSpPr txBox="1"/>
            <p:nvPr/>
          </p:nvSpPr>
          <p:spPr>
            <a:xfrm>
              <a:off x="2460943" y="3030836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2042</a:t>
              </a: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4C9D7BCC-114C-03A8-E88B-A5C8FDEE36BB}"/>
                </a:ext>
              </a:extLst>
            </p:cNvPr>
            <p:cNvSpPr txBox="1"/>
            <p:nvPr/>
          </p:nvSpPr>
          <p:spPr>
            <a:xfrm>
              <a:off x="2460943" y="2904857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2043</a:t>
              </a:r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2C1926C8-72E1-1521-83FA-AB0360195E1A}"/>
                </a:ext>
              </a:extLst>
            </p:cNvPr>
            <p:cNvSpPr txBox="1"/>
            <p:nvPr/>
          </p:nvSpPr>
          <p:spPr>
            <a:xfrm>
              <a:off x="2460943" y="2778878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2044</a:t>
              </a: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FCCEA150-F934-68C2-DF8B-2DB7398D29CA}"/>
                </a:ext>
              </a:extLst>
            </p:cNvPr>
            <p:cNvSpPr txBox="1"/>
            <p:nvPr/>
          </p:nvSpPr>
          <p:spPr>
            <a:xfrm>
              <a:off x="2460943" y="2652899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2045</a:t>
              </a:r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6F2E3ABE-27B5-FA11-A271-7A7364D5D13B}"/>
                </a:ext>
              </a:extLst>
            </p:cNvPr>
            <p:cNvSpPr txBox="1"/>
            <p:nvPr/>
          </p:nvSpPr>
          <p:spPr>
            <a:xfrm>
              <a:off x="2460943" y="2526920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2046</a:t>
              </a: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92B676B0-3F13-F53D-E7F4-1A838D0FD746}"/>
                </a:ext>
              </a:extLst>
            </p:cNvPr>
            <p:cNvSpPr txBox="1"/>
            <p:nvPr/>
          </p:nvSpPr>
          <p:spPr>
            <a:xfrm>
              <a:off x="2460943" y="2400940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2047</a:t>
              </a:r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58CFFF20-211C-BA39-68FA-4CCE8C8E4CA1}"/>
                </a:ext>
              </a:extLst>
            </p:cNvPr>
            <p:cNvSpPr txBox="1"/>
            <p:nvPr/>
          </p:nvSpPr>
          <p:spPr>
            <a:xfrm>
              <a:off x="2460943" y="2274961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2048</a:t>
              </a: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BF6E54F8-90A8-BEA5-5B2F-6CD440894A8F}"/>
                </a:ext>
              </a:extLst>
            </p:cNvPr>
            <p:cNvSpPr txBox="1"/>
            <p:nvPr/>
          </p:nvSpPr>
          <p:spPr>
            <a:xfrm>
              <a:off x="2460943" y="2148982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2049</a:t>
              </a: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959018D4-94AC-D619-EF43-21F3F3967741}"/>
                </a:ext>
              </a:extLst>
            </p:cNvPr>
            <p:cNvSpPr txBox="1"/>
            <p:nvPr/>
          </p:nvSpPr>
          <p:spPr>
            <a:xfrm>
              <a:off x="2460943" y="2023004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2050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75414111-6FFA-016B-33D8-08EFF051B929}"/>
                </a:ext>
              </a:extLst>
            </p:cNvPr>
            <p:cNvSpPr txBox="1"/>
            <p:nvPr/>
          </p:nvSpPr>
          <p:spPr>
            <a:xfrm>
              <a:off x="2460943" y="1897024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2051</a:t>
              </a: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720383E3-1D82-C40D-B096-8CC9A5DE1077}"/>
                </a:ext>
              </a:extLst>
            </p:cNvPr>
            <p:cNvSpPr txBox="1"/>
            <p:nvPr/>
          </p:nvSpPr>
          <p:spPr>
            <a:xfrm>
              <a:off x="2460943" y="1771045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2052</a:t>
              </a: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F31B0952-2A11-6D49-E11A-6659C9DC9708}"/>
                </a:ext>
              </a:extLst>
            </p:cNvPr>
            <p:cNvSpPr txBox="1"/>
            <p:nvPr/>
          </p:nvSpPr>
          <p:spPr>
            <a:xfrm>
              <a:off x="2460943" y="1645065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2053</a:t>
              </a: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A4769732-1995-74B2-2FFB-AF11FBED3549}"/>
                </a:ext>
              </a:extLst>
            </p:cNvPr>
            <p:cNvSpPr txBox="1"/>
            <p:nvPr/>
          </p:nvSpPr>
          <p:spPr>
            <a:xfrm>
              <a:off x="2460943" y="1519086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2054</a:t>
              </a: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8B680FE0-7245-2E07-F6F4-A307359D7E9B}"/>
                </a:ext>
              </a:extLst>
            </p:cNvPr>
            <p:cNvSpPr txBox="1"/>
            <p:nvPr/>
          </p:nvSpPr>
          <p:spPr>
            <a:xfrm>
              <a:off x="2460943" y="1393107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2055</a:t>
              </a:r>
            </a:p>
          </p:txBody>
        </p:sp>
        <p:sp>
          <p:nvSpPr>
            <p:cNvPr id="1005" name="TextBox 1004">
              <a:extLst>
                <a:ext uri="{FF2B5EF4-FFF2-40B4-BE49-F238E27FC236}">
                  <a16:creationId xmlns:a16="http://schemas.microsoft.com/office/drawing/2014/main" id="{B9502773-273D-BF26-E3B5-D9067B64104E}"/>
                </a:ext>
              </a:extLst>
            </p:cNvPr>
            <p:cNvSpPr txBox="1"/>
            <p:nvPr/>
          </p:nvSpPr>
          <p:spPr>
            <a:xfrm>
              <a:off x="2460943" y="1267128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2056</a:t>
              </a: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99878086-A0F5-0862-EE7D-F4892184A887}"/>
                </a:ext>
              </a:extLst>
            </p:cNvPr>
            <p:cNvSpPr txBox="1"/>
            <p:nvPr/>
          </p:nvSpPr>
          <p:spPr>
            <a:xfrm>
              <a:off x="2460943" y="1141149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2057</a:t>
              </a:r>
            </a:p>
          </p:txBody>
        </p:sp>
        <p:sp>
          <p:nvSpPr>
            <p:cNvPr id="1007" name="TextBox 1006">
              <a:extLst>
                <a:ext uri="{FF2B5EF4-FFF2-40B4-BE49-F238E27FC236}">
                  <a16:creationId xmlns:a16="http://schemas.microsoft.com/office/drawing/2014/main" id="{37C4C75A-1EAF-ACF4-3591-A62D740144EB}"/>
                </a:ext>
              </a:extLst>
            </p:cNvPr>
            <p:cNvSpPr txBox="1"/>
            <p:nvPr/>
          </p:nvSpPr>
          <p:spPr>
            <a:xfrm>
              <a:off x="2460943" y="1015170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2058</a:t>
              </a: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A510FA93-5944-DBC9-F934-25545C3DD58D}"/>
                </a:ext>
              </a:extLst>
            </p:cNvPr>
            <p:cNvSpPr txBox="1"/>
            <p:nvPr/>
          </p:nvSpPr>
          <p:spPr>
            <a:xfrm>
              <a:off x="2460943" y="889191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2059</a:t>
              </a:r>
            </a:p>
          </p:txBody>
        </p:sp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FC6F686B-C2A8-B090-788E-AC12BD179FBA}"/>
                </a:ext>
              </a:extLst>
            </p:cNvPr>
            <p:cNvSpPr txBox="1"/>
            <p:nvPr/>
          </p:nvSpPr>
          <p:spPr>
            <a:xfrm>
              <a:off x="2460943" y="763201"/>
              <a:ext cx="736600" cy="27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b="1" dirty="0">
                  <a:latin typeface="Arial" panose="020B0604020202020204" pitchFamily="34" charset="0"/>
                  <a:cs typeface="Arial" panose="020B0604020202020204" pitchFamily="34" charset="0"/>
                </a:rPr>
                <a:t>2060</a:t>
              </a:r>
            </a:p>
          </p:txBody>
        </p:sp>
        <p:sp>
          <p:nvSpPr>
            <p:cNvPr id="971" name="Rectangle 5998">
              <a:extLst>
                <a:ext uri="{FF2B5EF4-FFF2-40B4-BE49-F238E27FC236}">
                  <a16:creationId xmlns:a16="http://schemas.microsoft.com/office/drawing/2014/main" id="{CF569447-7BD2-995B-7AF9-09A8C89E36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128927" y="3102852"/>
              <a:ext cx="37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b="1" dirty="0">
                  <a:solidFill>
                    <a:srgbClr val="000000"/>
                  </a:solidFill>
                </a:rPr>
                <a:t>Year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83" name="Rectangle 2930">
              <a:extLst>
                <a:ext uri="{FF2B5EF4-FFF2-40B4-BE49-F238E27FC236}">
                  <a16:creationId xmlns:a16="http://schemas.microsoft.com/office/drawing/2014/main" id="{21EAC28E-9CBA-1FFF-DA8A-C8855DCC2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789" y="6176886"/>
              <a:ext cx="11814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Unit GWP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2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6A0A49-71EE-4D92-AEB3-1DB4DC81F812}"/>
              </a:ext>
            </a:extLst>
          </p:cNvPr>
          <p:cNvGrpSpPr/>
          <p:nvPr/>
        </p:nvGrpSpPr>
        <p:grpSpPr>
          <a:xfrm>
            <a:off x="-2711032" y="414943"/>
            <a:ext cx="16173668" cy="6028114"/>
            <a:chOff x="-3686392" y="-789376"/>
            <a:chExt cx="16173668" cy="60281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6D4B0B-1938-4FA8-B414-9012325DB5EB}"/>
                </a:ext>
              </a:extLst>
            </p:cNvPr>
            <p:cNvGrpSpPr/>
            <p:nvPr/>
          </p:nvGrpSpPr>
          <p:grpSpPr>
            <a:xfrm>
              <a:off x="-3686392" y="-789376"/>
              <a:ext cx="16173668" cy="6028114"/>
              <a:chOff x="-3686392" y="-789376"/>
              <a:chExt cx="16173668" cy="6028114"/>
            </a:xfrm>
          </p:grpSpPr>
          <p:grpSp>
            <p:nvGrpSpPr>
              <p:cNvPr id="907" name="Group 906">
                <a:extLst>
                  <a:ext uri="{FF2B5EF4-FFF2-40B4-BE49-F238E27FC236}">
                    <a16:creationId xmlns:a16="http://schemas.microsoft.com/office/drawing/2014/main" id="{4AE6526B-F521-7966-662A-B0900F8ACE4D}"/>
                  </a:ext>
                </a:extLst>
              </p:cNvPr>
              <p:cNvGrpSpPr/>
              <p:nvPr/>
            </p:nvGrpSpPr>
            <p:grpSpPr>
              <a:xfrm>
                <a:off x="-3371816" y="192930"/>
                <a:ext cx="7594569" cy="5045808"/>
                <a:chOff x="3360737" y="1445445"/>
                <a:chExt cx="7594569" cy="5045808"/>
              </a:xfrm>
            </p:grpSpPr>
            <p:sp>
              <p:nvSpPr>
                <p:cNvPr id="181" name="Line 179">
                  <a:extLst>
                    <a:ext uri="{FF2B5EF4-FFF2-40B4-BE49-F238E27FC236}">
                      <a16:creationId xmlns:a16="http://schemas.microsoft.com/office/drawing/2014/main" id="{B6CA7E3A-46FD-2553-704F-233B80C9FE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71851" y="5711826"/>
                  <a:ext cx="6101713" cy="0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Line 181">
                  <a:extLst>
                    <a:ext uri="{FF2B5EF4-FFF2-40B4-BE49-F238E27FC236}">
                      <a16:creationId xmlns:a16="http://schemas.microsoft.com/office/drawing/2014/main" id="{40A9F75D-7419-FCF9-0396-95FFFEC026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8313" y="5711826"/>
                  <a:ext cx="0" cy="49213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Line 182">
                  <a:extLst>
                    <a:ext uri="{FF2B5EF4-FFF2-40B4-BE49-F238E27FC236}">
                      <a16:creationId xmlns:a16="http://schemas.microsoft.com/office/drawing/2014/main" id="{213B6763-364C-8A54-1F85-ED222D2E21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16576" y="5711826"/>
                  <a:ext cx="0" cy="49213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Line 183">
                  <a:extLst>
                    <a:ext uri="{FF2B5EF4-FFF2-40B4-BE49-F238E27FC236}">
                      <a16:creationId xmlns:a16="http://schemas.microsoft.com/office/drawing/2014/main" id="{BD0E41F2-9B11-DC68-AE72-9330E084E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54838" y="5711826"/>
                  <a:ext cx="0" cy="49213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Line 184">
                  <a:extLst>
                    <a:ext uri="{FF2B5EF4-FFF2-40B4-BE49-F238E27FC236}">
                      <a16:creationId xmlns:a16="http://schemas.microsoft.com/office/drawing/2014/main" id="{CB885B46-9DE7-7506-C5D2-A4C76EF7C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91513" y="5711826"/>
                  <a:ext cx="0" cy="49213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Line 186">
                  <a:extLst>
                    <a:ext uri="{FF2B5EF4-FFF2-40B4-BE49-F238E27FC236}">
                      <a16:creationId xmlns:a16="http://schemas.microsoft.com/office/drawing/2014/main" id="{25C2C65D-A446-A8C7-A634-BAE45B3C84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9976" y="5711826"/>
                  <a:ext cx="0" cy="98425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Line 187">
                  <a:extLst>
                    <a:ext uri="{FF2B5EF4-FFF2-40B4-BE49-F238E27FC236}">
                      <a16:creationId xmlns:a16="http://schemas.microsoft.com/office/drawing/2014/main" id="{AF78F692-8BFB-8D69-AA64-5B17D575CD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6651" y="5711826"/>
                  <a:ext cx="0" cy="98425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Line 188">
                  <a:extLst>
                    <a:ext uri="{FF2B5EF4-FFF2-40B4-BE49-F238E27FC236}">
                      <a16:creationId xmlns:a16="http://schemas.microsoft.com/office/drawing/2014/main" id="{43293465-BF8A-C2FA-DD9B-CB61BD8858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86501" y="5711826"/>
                  <a:ext cx="0" cy="98425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Line 189">
                  <a:extLst>
                    <a:ext uri="{FF2B5EF4-FFF2-40B4-BE49-F238E27FC236}">
                      <a16:creationId xmlns:a16="http://schemas.microsoft.com/office/drawing/2014/main" id="{095F9247-4D9D-527A-2E3F-E3EA71DA63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23176" y="5711826"/>
                  <a:ext cx="0" cy="98425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Line 190">
                  <a:extLst>
                    <a:ext uri="{FF2B5EF4-FFF2-40B4-BE49-F238E27FC236}">
                      <a16:creationId xmlns:a16="http://schemas.microsoft.com/office/drawing/2014/main" id="{A359E03D-8B72-B5DC-2A69-07227885CB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61438" y="5711826"/>
                  <a:ext cx="0" cy="98425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Line 191">
                  <a:extLst>
                    <a:ext uri="{FF2B5EF4-FFF2-40B4-BE49-F238E27FC236}">
                      <a16:creationId xmlns:a16="http://schemas.microsoft.com/office/drawing/2014/main" id="{8746B7D6-14F7-0181-9C6A-87B7B60A9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60737" y="1445445"/>
                  <a:ext cx="0" cy="4265613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Rectangle 205">
                  <a:extLst>
                    <a:ext uri="{FF2B5EF4-FFF2-40B4-BE49-F238E27FC236}">
                      <a16:creationId xmlns:a16="http://schemas.microsoft.com/office/drawing/2014/main" id="{332B45C3-157F-127A-6722-9B5C945BC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1851" y="5854701"/>
                  <a:ext cx="48731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2020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8" name="Rectangle 206">
                  <a:extLst>
                    <a:ext uri="{FF2B5EF4-FFF2-40B4-BE49-F238E27FC236}">
                      <a16:creationId xmlns:a16="http://schemas.microsoft.com/office/drawing/2014/main" id="{9553F763-3C6E-0172-0F83-309F4AE97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0113" y="5854701"/>
                  <a:ext cx="48731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2030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Rectangle 207">
                  <a:extLst>
                    <a:ext uri="{FF2B5EF4-FFF2-40B4-BE49-F238E27FC236}">
                      <a16:creationId xmlns:a16="http://schemas.microsoft.com/office/drawing/2014/main" id="{D2EB248F-C8BE-9C33-9239-D103D5E7D6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5854701"/>
                  <a:ext cx="48731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2040</a:t>
                  </a:r>
                  <a:endPara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0" name="Rectangle 208">
                  <a:extLst>
                    <a:ext uri="{FF2B5EF4-FFF2-40B4-BE49-F238E27FC236}">
                      <a16:creationId xmlns:a16="http://schemas.microsoft.com/office/drawing/2014/main" id="{3CAB8CB9-68C1-9CE3-074D-9387F2813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5051" y="5854701"/>
                  <a:ext cx="48731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2050</a:t>
                  </a:r>
                  <a:endPara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1" name="Rectangle 209">
                  <a:extLst>
                    <a:ext uri="{FF2B5EF4-FFF2-40B4-BE49-F238E27FC236}">
                      <a16:creationId xmlns:a16="http://schemas.microsoft.com/office/drawing/2014/main" id="{514DB69A-BB95-CC55-EAF3-C92552A2E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3313" y="5854701"/>
                  <a:ext cx="48731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2060</a:t>
                  </a:r>
                  <a:endPara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4" name="Rectangle 332">
                  <a:extLst>
                    <a:ext uri="{FF2B5EF4-FFF2-40B4-BE49-F238E27FC236}">
                      <a16:creationId xmlns:a16="http://schemas.microsoft.com/office/drawing/2014/main" id="{47BDC172-0444-1055-6424-79912DEE7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2125" y="6168088"/>
                  <a:ext cx="567015" cy="323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1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Year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68AA84D5-0A81-4E6D-3C02-3599244ED009}"/>
                    </a:ext>
                  </a:extLst>
                </p:cNvPr>
                <p:cNvGrpSpPr/>
                <p:nvPr/>
              </p:nvGrpSpPr>
              <p:grpSpPr>
                <a:xfrm>
                  <a:off x="4060825" y="2468245"/>
                  <a:ext cx="4979989" cy="1586863"/>
                  <a:chOff x="4060825" y="3913825"/>
                  <a:chExt cx="4979989" cy="1586863"/>
                </a:xfrm>
              </p:grpSpPr>
              <p:sp>
                <p:nvSpPr>
                  <p:cNvPr id="223" name="Oval 221">
                    <a:extLst>
                      <a:ext uri="{FF2B5EF4-FFF2-40B4-BE49-F238E27FC236}">
                        <a16:creationId xmlns:a16="http://schemas.microsoft.com/office/drawing/2014/main" id="{35DAB483-981C-E781-168B-3B4CCF9854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0351" y="5346701"/>
                    <a:ext cx="150813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6" name="Oval 224">
                    <a:extLst>
                      <a:ext uri="{FF2B5EF4-FFF2-40B4-BE49-F238E27FC236}">
                        <a16:creationId xmlns:a16="http://schemas.microsoft.com/office/drawing/2014/main" id="{867A2772-C48C-D1D8-EA6D-805DCA7767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6876" y="5351463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9" name="Oval 227">
                    <a:extLst>
                      <a:ext uri="{FF2B5EF4-FFF2-40B4-BE49-F238E27FC236}">
                        <a16:creationId xmlns:a16="http://schemas.microsoft.com/office/drawing/2014/main" id="{44D48B80-E637-2378-D5D5-ADDD64AB0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7051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2" name="Oval 230">
                    <a:extLst>
                      <a:ext uri="{FF2B5EF4-FFF2-40B4-BE49-F238E27FC236}">
                        <a16:creationId xmlns:a16="http://schemas.microsoft.com/office/drawing/2014/main" id="{618759C8-E5DF-414A-B089-3695B2DF80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0401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5" name="Oval 233">
                    <a:extLst>
                      <a:ext uri="{FF2B5EF4-FFF2-40B4-BE49-F238E27FC236}">
                        <a16:creationId xmlns:a16="http://schemas.microsoft.com/office/drawing/2014/main" id="{CE878D69-B35C-FB3E-8841-C78E96BF6C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2163" y="5345113"/>
                    <a:ext cx="153988" cy="1555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8" name="Oval 236">
                    <a:extLst>
                      <a:ext uri="{FF2B5EF4-FFF2-40B4-BE49-F238E27FC236}">
                        <a16:creationId xmlns:a16="http://schemas.microsoft.com/office/drawing/2014/main" id="{C43156E8-12F7-5CAE-8D99-2210A1978A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38688" y="5346701"/>
                    <a:ext cx="150813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1" name="Oval 239">
                    <a:extLst>
                      <a:ext uri="{FF2B5EF4-FFF2-40B4-BE49-F238E27FC236}">
                        <a16:creationId xmlns:a16="http://schemas.microsoft.com/office/drawing/2014/main" id="{685B920A-DC05-7204-093F-9B9F1D2053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72038" y="5346701"/>
                    <a:ext cx="150813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4" name="Oval 242">
                    <a:extLst>
                      <a:ext uri="{FF2B5EF4-FFF2-40B4-BE49-F238E27FC236}">
                        <a16:creationId xmlns:a16="http://schemas.microsoft.com/office/drawing/2014/main" id="{F8C790FC-9051-8E76-F3EB-CAEF6ED87F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5388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7" name="Oval 245">
                    <a:extLst>
                      <a:ext uri="{FF2B5EF4-FFF2-40B4-BE49-F238E27FC236}">
                        <a16:creationId xmlns:a16="http://schemas.microsoft.com/office/drawing/2014/main" id="{4C51D0E9-1C8F-0225-714B-BB2A91DD5B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38738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0" name="Oval 248">
                    <a:extLst>
                      <a:ext uri="{FF2B5EF4-FFF2-40B4-BE49-F238E27FC236}">
                        <a16:creationId xmlns:a16="http://schemas.microsoft.com/office/drawing/2014/main" id="{EB8D8BC0-BC72-BDF4-44A5-ABB7AA60A0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3676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3" name="Oval 251">
                    <a:extLst>
                      <a:ext uri="{FF2B5EF4-FFF2-40B4-BE49-F238E27FC236}">
                        <a16:creationId xmlns:a16="http://schemas.microsoft.com/office/drawing/2014/main" id="{8D1CFD69-E21D-5C24-DFB5-1C5B4C6B61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7026" y="5346701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6" name="Oval 254">
                    <a:extLst>
                      <a:ext uri="{FF2B5EF4-FFF2-40B4-BE49-F238E27FC236}">
                        <a16:creationId xmlns:a16="http://schemas.microsoft.com/office/drawing/2014/main" id="{77EA8ADE-B410-3F6F-313C-BF3E249F7F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5138" y="5351463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9" name="Oval 257">
                    <a:extLst>
                      <a:ext uri="{FF2B5EF4-FFF2-40B4-BE49-F238E27FC236}">
                        <a16:creationId xmlns:a16="http://schemas.microsoft.com/office/drawing/2014/main" id="{09B8A1E0-431A-D0B9-A84C-4C6C198368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488" y="5351463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2" name="Oval 260">
                    <a:extLst>
                      <a:ext uri="{FF2B5EF4-FFF2-40B4-BE49-F238E27FC236}">
                        <a16:creationId xmlns:a16="http://schemas.microsoft.com/office/drawing/2014/main" id="{A88B9CA4-D6C8-54C3-E222-318E988576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8663" y="5346701"/>
                    <a:ext cx="150813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5" name="Oval 263">
                    <a:extLst>
                      <a:ext uri="{FF2B5EF4-FFF2-40B4-BE49-F238E27FC236}">
                        <a16:creationId xmlns:a16="http://schemas.microsoft.com/office/drawing/2014/main" id="{C7B0C3AC-7D0C-5BF2-D2B1-978A8B8915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43601" y="5348288"/>
                    <a:ext cx="149225" cy="1492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8" name="Oval 266">
                    <a:extLst>
                      <a:ext uri="{FF2B5EF4-FFF2-40B4-BE49-F238E27FC236}">
                        <a16:creationId xmlns:a16="http://schemas.microsoft.com/office/drawing/2014/main" id="{FCF4EAE2-1E46-7708-F7E6-56F613DEF8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76951" y="5348288"/>
                    <a:ext cx="149225" cy="1492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1" name="Oval 269">
                    <a:extLst>
                      <a:ext uri="{FF2B5EF4-FFF2-40B4-BE49-F238E27FC236}">
                        <a16:creationId xmlns:a16="http://schemas.microsoft.com/office/drawing/2014/main" id="{C3DAF1B5-5AD8-698A-6F34-43BAD13E2C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1888" y="5348288"/>
                    <a:ext cx="149225" cy="1492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4" name="Oval 272">
                    <a:extLst>
                      <a:ext uri="{FF2B5EF4-FFF2-40B4-BE49-F238E27FC236}">
                        <a16:creationId xmlns:a16="http://schemas.microsoft.com/office/drawing/2014/main" id="{060CD751-4FD2-3690-70FB-EE2856B197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5238" y="5348288"/>
                    <a:ext cx="149225" cy="1492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77" name="Oval 275">
                    <a:extLst>
                      <a:ext uri="{FF2B5EF4-FFF2-40B4-BE49-F238E27FC236}">
                        <a16:creationId xmlns:a16="http://schemas.microsoft.com/office/drawing/2014/main" id="{1E6B1A3D-0137-AC64-372D-DF1BC98F86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86526" y="5357813"/>
                    <a:ext cx="131763" cy="1317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0" name="Oval 278">
                    <a:extLst>
                      <a:ext uri="{FF2B5EF4-FFF2-40B4-BE49-F238E27FC236}">
                        <a16:creationId xmlns:a16="http://schemas.microsoft.com/office/drawing/2014/main" id="{97A95859-6F31-E9BB-836C-FEBC774D3E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21463" y="5357813"/>
                    <a:ext cx="131763" cy="1317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3" name="Oval 281">
                    <a:extLst>
                      <a:ext uri="{FF2B5EF4-FFF2-40B4-BE49-F238E27FC236}">
                        <a16:creationId xmlns:a16="http://schemas.microsoft.com/office/drawing/2014/main" id="{BE459E58-024C-F722-E17D-86B83C021D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54813" y="5357813"/>
                    <a:ext cx="131763" cy="1317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6" name="Oval 284">
                    <a:extLst>
                      <a:ext uri="{FF2B5EF4-FFF2-40B4-BE49-F238E27FC236}">
                        <a16:creationId xmlns:a16="http://schemas.microsoft.com/office/drawing/2014/main" id="{5A2E2100-5E50-B3B5-AFCA-D3D3045AD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89751" y="5359401"/>
                    <a:ext cx="130175" cy="12858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9" name="Oval 287">
                    <a:extLst>
                      <a:ext uri="{FF2B5EF4-FFF2-40B4-BE49-F238E27FC236}">
                        <a16:creationId xmlns:a16="http://schemas.microsoft.com/office/drawing/2014/main" id="{F6817FF4-00AE-4708-DA19-892AAB0F3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23101" y="5359401"/>
                    <a:ext cx="128588" cy="12858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2" name="Oval 290">
                    <a:extLst>
                      <a:ext uri="{FF2B5EF4-FFF2-40B4-BE49-F238E27FC236}">
                        <a16:creationId xmlns:a16="http://schemas.microsoft.com/office/drawing/2014/main" id="{D24410F7-41FF-0008-CEA8-4087479B23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56451" y="5359401"/>
                    <a:ext cx="128588" cy="12858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5" name="Oval 293">
                    <a:extLst>
                      <a:ext uri="{FF2B5EF4-FFF2-40B4-BE49-F238E27FC236}">
                        <a16:creationId xmlns:a16="http://schemas.microsoft.com/office/drawing/2014/main" id="{DDCB2E67-2312-1E1F-C219-8DFA1D75E7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99326" y="5367338"/>
                    <a:ext cx="112713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8" name="Oval 296">
                    <a:extLst>
                      <a:ext uri="{FF2B5EF4-FFF2-40B4-BE49-F238E27FC236}">
                        <a16:creationId xmlns:a16="http://schemas.microsoft.com/office/drawing/2014/main" id="{40981CDE-F668-9562-514A-789E3A3DDF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32676" y="5367338"/>
                    <a:ext cx="112713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1" name="Oval 299">
                    <a:extLst>
                      <a:ext uri="{FF2B5EF4-FFF2-40B4-BE49-F238E27FC236}">
                        <a16:creationId xmlns:a16="http://schemas.microsoft.com/office/drawing/2014/main" id="{158280AE-F460-34B3-0348-F496364205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75551" y="5373688"/>
                    <a:ext cx="96838" cy="984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4" name="Oval 302">
                    <a:extLst>
                      <a:ext uri="{FF2B5EF4-FFF2-40B4-BE49-F238E27FC236}">
                        <a16:creationId xmlns:a16="http://schemas.microsoft.com/office/drawing/2014/main" id="{EB637156-D929-B9C4-76E9-84914C7D7C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00963" y="5367338"/>
                    <a:ext cx="111125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" name="Oval 305">
                    <a:extLst>
                      <a:ext uri="{FF2B5EF4-FFF2-40B4-BE49-F238E27FC236}">
                        <a16:creationId xmlns:a16="http://schemas.microsoft.com/office/drawing/2014/main" id="{7A4B1A15-0FFE-D6AA-CABE-B5D449864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37488" y="5368926"/>
                    <a:ext cx="107950" cy="1079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0" name="Oval 308">
                    <a:extLst>
                      <a:ext uri="{FF2B5EF4-FFF2-40B4-BE49-F238E27FC236}">
                        <a16:creationId xmlns:a16="http://schemas.microsoft.com/office/drawing/2014/main" id="{702041A7-95ED-EF60-962A-7C774A9C3D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69251" y="5367338"/>
                    <a:ext cx="111125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3" name="Oval 311">
                    <a:extLst>
                      <a:ext uri="{FF2B5EF4-FFF2-40B4-BE49-F238E27FC236}">
                        <a16:creationId xmlns:a16="http://schemas.microsoft.com/office/drawing/2014/main" id="{87A14FE6-AA9C-A7F4-AF6E-A77D8FDC1C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86726" y="5353051"/>
                    <a:ext cx="141288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6" name="Oval 314">
                    <a:extLst>
                      <a:ext uri="{FF2B5EF4-FFF2-40B4-BE49-F238E27FC236}">
                        <a16:creationId xmlns:a16="http://schemas.microsoft.com/office/drawing/2014/main" id="{6A98410B-B081-6591-0E2E-20BE7352EF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8488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19" name="Oval 317">
                    <a:extLst>
                      <a:ext uri="{FF2B5EF4-FFF2-40B4-BE49-F238E27FC236}">
                        <a16:creationId xmlns:a16="http://schemas.microsoft.com/office/drawing/2014/main" id="{8CAB692D-80BE-1D79-1695-15ED6E1DD9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51838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2" name="Oval 320">
                    <a:extLst>
                      <a:ext uri="{FF2B5EF4-FFF2-40B4-BE49-F238E27FC236}">
                        <a16:creationId xmlns:a16="http://schemas.microsoft.com/office/drawing/2014/main" id="{4629BC05-D949-614D-AFDF-AED38C114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6776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5" name="Oval 323">
                    <a:extLst>
                      <a:ext uri="{FF2B5EF4-FFF2-40B4-BE49-F238E27FC236}">
                        <a16:creationId xmlns:a16="http://schemas.microsoft.com/office/drawing/2014/main" id="{93354D66-D459-84CA-D4DC-79D9BEB05C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6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8" name="Oval 326">
                    <a:extLst>
                      <a:ext uri="{FF2B5EF4-FFF2-40B4-BE49-F238E27FC236}">
                        <a16:creationId xmlns:a16="http://schemas.microsoft.com/office/drawing/2014/main" id="{E8FF7A5D-7114-7233-8A6E-665E66863B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53476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1" name="Oval 329">
                    <a:extLst>
                      <a:ext uri="{FF2B5EF4-FFF2-40B4-BE49-F238E27FC236}">
                        <a16:creationId xmlns:a16="http://schemas.microsoft.com/office/drawing/2014/main" id="{F6AB7A71-E608-E313-A866-515D2D3632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88413" y="5349876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id="{A54991EC-01C5-1889-CEE0-14DBB8481DA5}"/>
                      </a:ext>
                    </a:extLst>
                  </p:cNvPr>
                  <p:cNvGrpSpPr/>
                  <p:nvPr/>
                </p:nvGrpSpPr>
                <p:grpSpPr>
                  <a:xfrm>
                    <a:off x="4060825" y="3913825"/>
                    <a:ext cx="4973638" cy="165100"/>
                    <a:chOff x="4068763" y="5340351"/>
                    <a:chExt cx="4973638" cy="165100"/>
                  </a:xfrm>
                </p:grpSpPr>
                <p:sp>
                  <p:nvSpPr>
                    <p:cNvPr id="356" name="Oval 47">
                      <a:extLst>
                        <a:ext uri="{FF2B5EF4-FFF2-40B4-BE49-F238E27FC236}">
                          <a16:creationId xmlns:a16="http://schemas.microsoft.com/office/drawing/2014/main" id="{FBDB04A8-BC07-46B9-FB79-887BB49890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68763" y="5345113"/>
                      <a:ext cx="153988" cy="15557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Oval 50">
                      <a:extLst>
                        <a:ext uri="{FF2B5EF4-FFF2-40B4-BE49-F238E27FC236}">
                          <a16:creationId xmlns:a16="http://schemas.microsoft.com/office/drawing/2014/main" id="{9991430B-2680-D8EF-2894-260EF1F811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2113" y="5345113"/>
                      <a:ext cx="153988" cy="15557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Oval 53">
                      <a:extLst>
                        <a:ext uri="{FF2B5EF4-FFF2-40B4-BE49-F238E27FC236}">
                          <a16:creationId xmlns:a16="http://schemas.microsoft.com/office/drawing/2014/main" id="{E7ACFBF9-433B-5238-87AE-AC1AE65145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37051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Oval 56">
                      <a:extLst>
                        <a:ext uri="{FF2B5EF4-FFF2-40B4-BE49-F238E27FC236}">
                          <a16:creationId xmlns:a16="http://schemas.microsoft.com/office/drawing/2014/main" id="{06CE56BE-11E3-40E8-30B8-E3BF112BF6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8813" y="5345113"/>
                      <a:ext cx="155575" cy="15557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Oval 59">
                      <a:extLst>
                        <a:ext uri="{FF2B5EF4-FFF2-40B4-BE49-F238E27FC236}">
                          <a16:creationId xmlns:a16="http://schemas.microsoft.com/office/drawing/2014/main" id="{953FD225-06DC-7B2A-05F3-E7D10AD679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03751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Oval 62">
                      <a:extLst>
                        <a:ext uri="{FF2B5EF4-FFF2-40B4-BE49-F238E27FC236}">
                          <a16:creationId xmlns:a16="http://schemas.microsoft.com/office/drawing/2014/main" id="{8D97E75A-6C06-B7AA-8458-48F8128593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41863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2" name="Oval 65">
                      <a:extLst>
                        <a:ext uri="{FF2B5EF4-FFF2-40B4-BE49-F238E27FC236}">
                          <a16:creationId xmlns:a16="http://schemas.microsoft.com/office/drawing/2014/main" id="{3F923C7E-DCF3-168F-1AA3-FF55DA08EE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70451" y="5345113"/>
                      <a:ext cx="153988" cy="15557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3" name="Oval 68">
                      <a:extLst>
                        <a:ext uri="{FF2B5EF4-FFF2-40B4-BE49-F238E27FC236}">
                          <a16:creationId xmlns:a16="http://schemas.microsoft.com/office/drawing/2014/main" id="{FB0C8944-D798-1755-B7D1-66A8A1737C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08563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4" name="Oval 71">
                      <a:extLst>
                        <a:ext uri="{FF2B5EF4-FFF2-40B4-BE49-F238E27FC236}">
                          <a16:creationId xmlns:a16="http://schemas.microsoft.com/office/drawing/2014/main" id="{F1EFB613-C5CA-7D66-514B-BB01C7CACB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41913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5" name="Oval 74">
                      <a:extLst>
                        <a:ext uri="{FF2B5EF4-FFF2-40B4-BE49-F238E27FC236}">
                          <a16:creationId xmlns:a16="http://schemas.microsoft.com/office/drawing/2014/main" id="{3F67A6C8-8AE4-7E6C-5928-7DE3BD1EEF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75263" y="5348288"/>
                      <a:ext cx="149225" cy="1492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6" name="Oval 77">
                      <a:extLst>
                        <a:ext uri="{FF2B5EF4-FFF2-40B4-BE49-F238E27FC236}">
                          <a16:creationId xmlns:a16="http://schemas.microsoft.com/office/drawing/2014/main" id="{081980C8-9831-B622-EB0D-F20FFB5E32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0201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7" name="Oval 80">
                      <a:extLst>
                        <a:ext uri="{FF2B5EF4-FFF2-40B4-BE49-F238E27FC236}">
                          <a16:creationId xmlns:a16="http://schemas.microsoft.com/office/drawing/2014/main" id="{50FBBC53-FC61-7E4B-D8CC-AEACF6743C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3551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8" name="Oval 83">
                      <a:extLst>
                        <a:ext uri="{FF2B5EF4-FFF2-40B4-BE49-F238E27FC236}">
                          <a16:creationId xmlns:a16="http://schemas.microsoft.com/office/drawing/2014/main" id="{B31AD7F8-B8A1-B6CE-95E5-367AC51E63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76901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Oval 86">
                      <a:extLst>
                        <a:ext uri="{FF2B5EF4-FFF2-40B4-BE49-F238E27FC236}">
                          <a16:creationId xmlns:a16="http://schemas.microsoft.com/office/drawing/2014/main" id="{1BFD77FD-C0B2-2A59-0C5B-4485845019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10251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Oval 89">
                      <a:extLst>
                        <a:ext uri="{FF2B5EF4-FFF2-40B4-BE49-F238E27FC236}">
                          <a16:creationId xmlns:a16="http://schemas.microsoft.com/office/drawing/2014/main" id="{578DE694-5367-9985-17AF-13150A6815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45188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Oval 92">
                      <a:extLst>
                        <a:ext uri="{FF2B5EF4-FFF2-40B4-BE49-F238E27FC236}">
                          <a16:creationId xmlns:a16="http://schemas.microsoft.com/office/drawing/2014/main" id="{B8C81167-4535-C487-6070-4BE563C71F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78538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Oval 95">
                      <a:extLst>
                        <a:ext uri="{FF2B5EF4-FFF2-40B4-BE49-F238E27FC236}">
                          <a16:creationId xmlns:a16="http://schemas.microsoft.com/office/drawing/2014/main" id="{658C4D0E-11EB-D49E-04F6-511F0A1591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13476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Oval 98">
                      <a:extLst>
                        <a:ext uri="{FF2B5EF4-FFF2-40B4-BE49-F238E27FC236}">
                          <a16:creationId xmlns:a16="http://schemas.microsoft.com/office/drawing/2014/main" id="{28C98CC0-6E0F-F76B-7DBE-2ED3C39742D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46826" y="5349876"/>
                      <a:ext cx="146050" cy="14605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Oval 101">
                      <a:extLst>
                        <a:ext uri="{FF2B5EF4-FFF2-40B4-BE49-F238E27FC236}">
                          <a16:creationId xmlns:a16="http://schemas.microsoft.com/office/drawing/2014/main" id="{23533B6D-B3A9-9DC0-3B64-4FD0CF4383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77001" y="5346701"/>
                      <a:ext cx="150813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Oval 104">
                      <a:extLst>
                        <a:ext uri="{FF2B5EF4-FFF2-40B4-BE49-F238E27FC236}">
                          <a16:creationId xmlns:a16="http://schemas.microsoft.com/office/drawing/2014/main" id="{0BC47141-3558-B98E-5BE4-A4D52D0E46E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11938" y="5346701"/>
                      <a:ext cx="150813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Oval 107">
                      <a:extLst>
                        <a:ext uri="{FF2B5EF4-FFF2-40B4-BE49-F238E27FC236}">
                          <a16:creationId xmlns:a16="http://schemas.microsoft.com/office/drawing/2014/main" id="{E01056EF-5745-16E4-CBBF-F2F3A58DC0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43701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Oval 110">
                      <a:extLst>
                        <a:ext uri="{FF2B5EF4-FFF2-40B4-BE49-F238E27FC236}">
                          <a16:creationId xmlns:a16="http://schemas.microsoft.com/office/drawing/2014/main" id="{581545DD-5194-9434-D013-BDCC8AEBE0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8638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Oval 113">
                      <a:extLst>
                        <a:ext uri="{FF2B5EF4-FFF2-40B4-BE49-F238E27FC236}">
                          <a16:creationId xmlns:a16="http://schemas.microsoft.com/office/drawing/2014/main" id="{78567465-DFD4-D9F1-3218-AF52B246D2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011988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Oval 116">
                      <a:extLst>
                        <a:ext uri="{FF2B5EF4-FFF2-40B4-BE49-F238E27FC236}">
                          <a16:creationId xmlns:a16="http://schemas.microsoft.com/office/drawing/2014/main" id="{A1C06882-88FA-3897-3E09-4C9903F161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45338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Oval 119">
                      <a:extLst>
                        <a:ext uri="{FF2B5EF4-FFF2-40B4-BE49-F238E27FC236}">
                          <a16:creationId xmlns:a16="http://schemas.microsoft.com/office/drawing/2014/main" id="{B8EAE6A4-DBBE-385D-8AD7-4C524D4A0E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80276" y="5346701"/>
                      <a:ext cx="150813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Oval 122">
                      <a:extLst>
                        <a:ext uri="{FF2B5EF4-FFF2-40B4-BE49-F238E27FC236}">
                          <a16:creationId xmlns:a16="http://schemas.microsoft.com/office/drawing/2014/main" id="{2FDA81F9-1B9B-592A-D3CE-7554114803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13626" y="5346701"/>
                      <a:ext cx="150813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Oval 125">
                      <a:extLst>
                        <a:ext uri="{FF2B5EF4-FFF2-40B4-BE49-F238E27FC236}">
                          <a16:creationId xmlns:a16="http://schemas.microsoft.com/office/drawing/2014/main" id="{0F90376A-397F-5F6C-29B4-CBA3D38C5F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46976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Oval 128">
                      <a:extLst>
                        <a:ext uri="{FF2B5EF4-FFF2-40B4-BE49-F238E27FC236}">
                          <a16:creationId xmlns:a16="http://schemas.microsoft.com/office/drawing/2014/main" id="{896A2104-FD5D-5948-2DFA-3F9C67E067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0326" y="5346701"/>
                      <a:ext cx="152400" cy="1524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Oval 131">
                      <a:extLst>
                        <a:ext uri="{FF2B5EF4-FFF2-40B4-BE49-F238E27FC236}">
                          <a16:creationId xmlns:a16="http://schemas.microsoft.com/office/drawing/2014/main" id="{0C6CC3A3-CB5A-24FF-8B8E-808649333A7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08913" y="5340351"/>
                      <a:ext cx="165100" cy="1651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Oval 134">
                      <a:extLst>
                        <a:ext uri="{FF2B5EF4-FFF2-40B4-BE49-F238E27FC236}">
                          <a16:creationId xmlns:a16="http://schemas.microsoft.com/office/drawing/2014/main" id="{9239E834-4194-D3B4-04AC-28DA344276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940676" y="5340351"/>
                      <a:ext cx="166688" cy="165100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Oval 137">
                      <a:extLst>
                        <a:ext uri="{FF2B5EF4-FFF2-40B4-BE49-F238E27FC236}">
                          <a16:creationId xmlns:a16="http://schemas.microsoft.com/office/drawing/2014/main" id="{772E0EA2-DAF3-C142-BF25-69729ADDC7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75613" y="5341938"/>
                      <a:ext cx="163513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Oval 140">
                      <a:extLst>
                        <a:ext uri="{FF2B5EF4-FFF2-40B4-BE49-F238E27FC236}">
                          <a16:creationId xmlns:a16="http://schemas.microsoft.com/office/drawing/2014/main" id="{5BA440BC-C14F-0C8F-1909-0FE63CF0EA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10551" y="5341938"/>
                      <a:ext cx="163513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Oval 143">
                      <a:extLst>
                        <a:ext uri="{FF2B5EF4-FFF2-40B4-BE49-F238E27FC236}">
                          <a16:creationId xmlns:a16="http://schemas.microsoft.com/office/drawing/2014/main" id="{0D0B3AFA-393A-C4A5-096E-44C939B7D8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43901" y="5341938"/>
                      <a:ext cx="163513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Oval 146">
                      <a:extLst>
                        <a:ext uri="{FF2B5EF4-FFF2-40B4-BE49-F238E27FC236}">
                          <a16:creationId xmlns:a16="http://schemas.microsoft.com/office/drawing/2014/main" id="{929F52C8-F256-79DB-98F0-76769D6D33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78838" y="5341938"/>
                      <a:ext cx="161925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Oval 149">
                      <a:extLst>
                        <a:ext uri="{FF2B5EF4-FFF2-40B4-BE49-F238E27FC236}">
                          <a16:creationId xmlns:a16="http://schemas.microsoft.com/office/drawing/2014/main" id="{C613CBA1-DB53-1867-1654-AB27C35FFB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2188" y="5341938"/>
                      <a:ext cx="161925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Oval 152">
                      <a:extLst>
                        <a:ext uri="{FF2B5EF4-FFF2-40B4-BE49-F238E27FC236}">
                          <a16:creationId xmlns:a16="http://schemas.microsoft.com/office/drawing/2014/main" id="{7D732F50-31BA-C23F-3529-56978668AA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43951" y="5341938"/>
                      <a:ext cx="163513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Oval 155">
                      <a:extLst>
                        <a:ext uri="{FF2B5EF4-FFF2-40B4-BE49-F238E27FC236}">
                          <a16:creationId xmlns:a16="http://schemas.microsoft.com/office/drawing/2014/main" id="{6FCB20E2-BC4E-9B9B-8BF2-346CA519A45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78888" y="5341938"/>
                      <a:ext cx="163513" cy="16192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5400000" scaled="1"/>
                    </a:gradFill>
                    <a:ln w="9525">
                      <a:noFill/>
                      <a:round/>
                      <a:headEnd/>
                      <a:tailEnd/>
                    </a:ln>
                    <a:scene3d>
                      <a:camera prst="orthographicFront"/>
                      <a:lightRig rig="threePt" dir="t"/>
                    </a:scene3d>
                    <a:sp3d extrusionH="76200" prstMaterial="softEdge">
                      <a:bevelT w="69850" h="69850"/>
                      <a:bevelB w="69850" h="69850"/>
                      <a:extrusionClr>
                        <a:schemeClr val="bg2"/>
                      </a:extrusionClr>
                      <a:contourClr>
                        <a:schemeClr val="accent2">
                          <a:lumMod val="75000"/>
                        </a:schemeClr>
                      </a:contourClr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6" name="Oval 221">
                    <a:extLst>
                      <a:ext uri="{FF2B5EF4-FFF2-40B4-BE49-F238E27FC236}">
                        <a16:creationId xmlns:a16="http://schemas.microsoft.com/office/drawing/2014/main" id="{E51DB40A-7A5C-8067-3E37-68798A490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6701" y="4647883"/>
                    <a:ext cx="138113" cy="1365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7" name="Oval 224">
                    <a:extLst>
                      <a:ext uri="{FF2B5EF4-FFF2-40B4-BE49-F238E27FC236}">
                        <a16:creationId xmlns:a16="http://schemas.microsoft.com/office/drawing/2014/main" id="{7DF65274-91B0-B5B4-73F9-17C37A1961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5288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8" name="Oval 227">
                    <a:extLst>
                      <a:ext uri="{FF2B5EF4-FFF2-40B4-BE49-F238E27FC236}">
                        <a16:creationId xmlns:a16="http://schemas.microsoft.com/office/drawing/2014/main" id="{0EFF97A1-B37C-085D-F3EC-8EEA54183D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3401" y="4646295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99" name="Oval 230">
                    <a:extLst>
                      <a:ext uri="{FF2B5EF4-FFF2-40B4-BE49-F238E27FC236}">
                        <a16:creationId xmlns:a16="http://schemas.microsoft.com/office/drawing/2014/main" id="{4DFCA5E7-9685-4B0C-2E0F-7109F8D01A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9926" y="4649470"/>
                    <a:ext cx="133350" cy="1333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0" name="Oval 233">
                    <a:extLst>
                      <a:ext uri="{FF2B5EF4-FFF2-40B4-BE49-F238E27FC236}">
                        <a16:creationId xmlns:a16="http://schemas.microsoft.com/office/drawing/2014/main" id="{FA1CFA56-51D1-9268-D7BE-0431969221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6926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1" name="Oval 236">
                    <a:extLst>
                      <a:ext uri="{FF2B5EF4-FFF2-40B4-BE49-F238E27FC236}">
                        <a16:creationId xmlns:a16="http://schemas.microsoft.com/office/drawing/2014/main" id="{00034375-871C-4BDD-041B-9CF05A8C15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1863" y="4644708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2" name="Oval 239">
                    <a:extLst>
                      <a:ext uri="{FF2B5EF4-FFF2-40B4-BE49-F238E27FC236}">
                        <a16:creationId xmlns:a16="http://schemas.microsoft.com/office/drawing/2014/main" id="{C4F38A81-D1FB-53AE-E7D6-3321CAC638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83151" y="4652645"/>
                    <a:ext cx="128588" cy="12858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3" name="Oval 242">
                    <a:extLst>
                      <a:ext uri="{FF2B5EF4-FFF2-40B4-BE49-F238E27FC236}">
                        <a16:creationId xmlns:a16="http://schemas.microsoft.com/office/drawing/2014/main" id="{791A686C-AFCE-2118-16AC-56CB4D3DA5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10151" y="4644708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4" name="Oval 245">
                    <a:extLst>
                      <a:ext uri="{FF2B5EF4-FFF2-40B4-BE49-F238E27FC236}">
                        <a16:creationId xmlns:a16="http://schemas.microsoft.com/office/drawing/2014/main" id="{40CD146D-E08E-89BF-7B3E-F2D420D1BD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45088" y="4646295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5" name="Oval 248">
                    <a:extLst>
                      <a:ext uri="{FF2B5EF4-FFF2-40B4-BE49-F238E27FC236}">
                        <a16:creationId xmlns:a16="http://schemas.microsoft.com/office/drawing/2014/main" id="{9E3A504F-DCFD-C610-1409-559674518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1613" y="4647883"/>
                    <a:ext cx="136525" cy="1365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6" name="Oval 251">
                    <a:extLst>
                      <a:ext uri="{FF2B5EF4-FFF2-40B4-BE49-F238E27FC236}">
                        <a16:creationId xmlns:a16="http://schemas.microsoft.com/office/drawing/2014/main" id="{DF8D75B4-2F11-1D5C-6065-14B7F73B58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3376" y="4646295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7" name="Oval 254">
                    <a:extLst>
                      <a:ext uri="{FF2B5EF4-FFF2-40B4-BE49-F238E27FC236}">
                        <a16:creationId xmlns:a16="http://schemas.microsoft.com/office/drawing/2014/main" id="{64B35BC2-610D-7C50-42FC-54496D6CE8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5138" y="4646295"/>
                    <a:ext cx="141288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8" name="Oval 257">
                    <a:extLst>
                      <a:ext uri="{FF2B5EF4-FFF2-40B4-BE49-F238E27FC236}">
                        <a16:creationId xmlns:a16="http://schemas.microsoft.com/office/drawing/2014/main" id="{D7F0FDAE-C7BE-B193-CC5E-820273BB86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488" y="4644708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09" name="Oval 260">
                    <a:extLst>
                      <a:ext uri="{FF2B5EF4-FFF2-40B4-BE49-F238E27FC236}">
                        <a16:creationId xmlns:a16="http://schemas.microsoft.com/office/drawing/2014/main" id="{1BE12E3E-F96B-0A69-1F8C-04DAF2BA08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6601" y="4649470"/>
                    <a:ext cx="134938" cy="1333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0" name="Oval 263">
                    <a:extLst>
                      <a:ext uri="{FF2B5EF4-FFF2-40B4-BE49-F238E27FC236}">
                        <a16:creationId xmlns:a16="http://schemas.microsoft.com/office/drawing/2014/main" id="{B707ECAD-522D-C4C1-B571-34D86F54FA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48363" y="4646295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" name="Oval 266">
                    <a:extLst>
                      <a:ext uri="{FF2B5EF4-FFF2-40B4-BE49-F238E27FC236}">
                        <a16:creationId xmlns:a16="http://schemas.microsoft.com/office/drawing/2014/main" id="{79FD10D7-CB7D-2E1C-F314-489300DDD0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86476" y="4651058"/>
                    <a:ext cx="130175" cy="1317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2" name="Oval 269">
                    <a:extLst>
                      <a:ext uri="{FF2B5EF4-FFF2-40B4-BE49-F238E27FC236}">
                        <a16:creationId xmlns:a16="http://schemas.microsoft.com/office/drawing/2014/main" id="{CB1D341E-8D74-376A-676B-C7E817E178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9826" y="4651058"/>
                    <a:ext cx="131763" cy="1317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3" name="Oval 272">
                    <a:extLst>
                      <a:ext uri="{FF2B5EF4-FFF2-40B4-BE49-F238E27FC236}">
                        <a16:creationId xmlns:a16="http://schemas.microsoft.com/office/drawing/2014/main" id="{6A884FF9-CF92-8A47-8B0F-D5BE288166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54763" y="4652645"/>
                    <a:ext cx="128588" cy="12858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4" name="Oval 275">
                    <a:extLst>
                      <a:ext uri="{FF2B5EF4-FFF2-40B4-BE49-F238E27FC236}">
                        <a16:creationId xmlns:a16="http://schemas.microsoft.com/office/drawing/2014/main" id="{92AD9125-7D71-CFAC-FE13-12E2FBBA05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80176" y="4644708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5" name="Oval 278">
                    <a:extLst>
                      <a:ext uri="{FF2B5EF4-FFF2-40B4-BE49-F238E27FC236}">
                        <a16:creationId xmlns:a16="http://schemas.microsoft.com/office/drawing/2014/main" id="{D08E4E7E-3ACE-6D4C-47C4-921CE7F79E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15113" y="4644708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6" name="Oval 281">
                    <a:extLst>
                      <a:ext uri="{FF2B5EF4-FFF2-40B4-BE49-F238E27FC236}">
                        <a16:creationId xmlns:a16="http://schemas.microsoft.com/office/drawing/2014/main" id="{AE08DD1A-DF32-908F-78A8-AD39725487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48463" y="4644708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7" name="Oval 284">
                    <a:extLst>
                      <a:ext uri="{FF2B5EF4-FFF2-40B4-BE49-F238E27FC236}">
                        <a16:creationId xmlns:a16="http://schemas.microsoft.com/office/drawing/2014/main" id="{6C609D64-C5F9-AFC3-7DB6-5600060DD7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83401" y="4644708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8" name="Oval 287">
                    <a:extLst>
                      <a:ext uri="{FF2B5EF4-FFF2-40B4-BE49-F238E27FC236}">
                        <a16:creationId xmlns:a16="http://schemas.microsoft.com/office/drawing/2014/main" id="{12FE1F98-D0E6-3E11-7D01-6A7B37B916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15163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9" name="Oval 290">
                    <a:extLst>
                      <a:ext uri="{FF2B5EF4-FFF2-40B4-BE49-F238E27FC236}">
                        <a16:creationId xmlns:a16="http://schemas.microsoft.com/office/drawing/2014/main" id="{4755A87D-E230-8A1C-A046-9DF123C854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50101" y="4644708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0" name="Oval 293">
                    <a:extLst>
                      <a:ext uri="{FF2B5EF4-FFF2-40B4-BE49-F238E27FC236}">
                        <a16:creationId xmlns:a16="http://schemas.microsoft.com/office/drawing/2014/main" id="{BA7A8AFD-483B-5835-9323-9C05C8BC04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83451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1" name="Oval 296">
                    <a:extLst>
                      <a:ext uri="{FF2B5EF4-FFF2-40B4-BE49-F238E27FC236}">
                        <a16:creationId xmlns:a16="http://schemas.microsoft.com/office/drawing/2014/main" id="{E6C2CC00-6F9B-C67C-D971-C12A96A346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5213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2" name="Oval 299">
                    <a:extLst>
                      <a:ext uri="{FF2B5EF4-FFF2-40B4-BE49-F238E27FC236}">
                        <a16:creationId xmlns:a16="http://schemas.microsoft.com/office/drawing/2014/main" id="{51A7BD10-6AF8-F2C8-91C2-B793AC1DDA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50151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3" name="Oval 302">
                    <a:extLst>
                      <a:ext uri="{FF2B5EF4-FFF2-40B4-BE49-F238E27FC236}">
                        <a16:creationId xmlns:a16="http://schemas.microsoft.com/office/drawing/2014/main" id="{75985508-428D-ADF3-EE1A-BE71BF8904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83501" y="4643120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4" name="Oval 305">
                    <a:extLst>
                      <a:ext uri="{FF2B5EF4-FFF2-40B4-BE49-F238E27FC236}">
                        <a16:creationId xmlns:a16="http://schemas.microsoft.com/office/drawing/2014/main" id="{A20E3B3E-DE20-2DE3-6936-23A715C8D6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10501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5" name="Oval 308">
                    <a:extLst>
                      <a:ext uri="{FF2B5EF4-FFF2-40B4-BE49-F238E27FC236}">
                        <a16:creationId xmlns:a16="http://schemas.microsoft.com/office/drawing/2014/main" id="{5E9CBCD9-9576-D6FE-B2C2-9BA754A04D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43851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6" name="Oval 311">
                    <a:extLst>
                      <a:ext uri="{FF2B5EF4-FFF2-40B4-BE49-F238E27FC236}">
                        <a16:creationId xmlns:a16="http://schemas.microsoft.com/office/drawing/2014/main" id="{8B9FEFB5-059A-4794-D3C3-E27C68D4F7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78788" y="4638358"/>
                    <a:ext cx="157163" cy="15716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7" name="Oval 314">
                    <a:extLst>
                      <a:ext uri="{FF2B5EF4-FFF2-40B4-BE49-F238E27FC236}">
                        <a16:creationId xmlns:a16="http://schemas.microsoft.com/office/drawing/2014/main" id="{EB2E22AF-51DE-6F65-5C52-F3C38A485C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2138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8" name="Oval 317">
                    <a:extLst>
                      <a:ext uri="{FF2B5EF4-FFF2-40B4-BE49-F238E27FC236}">
                        <a16:creationId xmlns:a16="http://schemas.microsoft.com/office/drawing/2014/main" id="{A3F4D6EB-1F9D-D0C5-81A3-0A2C5FC8E5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45488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29" name="Oval 320">
                    <a:extLst>
                      <a:ext uri="{FF2B5EF4-FFF2-40B4-BE49-F238E27FC236}">
                        <a16:creationId xmlns:a16="http://schemas.microsoft.com/office/drawing/2014/main" id="{908281E9-70F3-1158-B99B-E7C74D30EA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0426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0" name="Oval 323">
                    <a:extLst>
                      <a:ext uri="{FF2B5EF4-FFF2-40B4-BE49-F238E27FC236}">
                        <a16:creationId xmlns:a16="http://schemas.microsoft.com/office/drawing/2014/main" id="{B30CB173-7825-85D7-1D7E-F4A7B4573E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12188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1" name="Oval 326">
                    <a:extLst>
                      <a:ext uri="{FF2B5EF4-FFF2-40B4-BE49-F238E27FC236}">
                        <a16:creationId xmlns:a16="http://schemas.microsoft.com/office/drawing/2014/main" id="{3E96E975-8686-E566-28FB-D0BB223A3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45538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2" name="Oval 329">
                    <a:extLst>
                      <a:ext uri="{FF2B5EF4-FFF2-40B4-BE49-F238E27FC236}">
                        <a16:creationId xmlns:a16="http://schemas.microsoft.com/office/drawing/2014/main" id="{DEB1EFCD-473C-4BC5-4B23-C31AD41287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80476" y="463677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22639522-F63C-A1DC-426E-DAA70466B06B}"/>
                    </a:ext>
                  </a:extLst>
                </p:cNvPr>
                <p:cNvGrpSpPr/>
                <p:nvPr/>
              </p:nvGrpSpPr>
              <p:grpSpPr>
                <a:xfrm>
                  <a:off x="4064000" y="1751331"/>
                  <a:ext cx="4962525" cy="152400"/>
                  <a:chOff x="4071938" y="5346700"/>
                  <a:chExt cx="4962525" cy="152400"/>
                </a:xfrm>
              </p:grpSpPr>
              <p:sp>
                <p:nvSpPr>
                  <p:cNvPr id="451" name="Oval 47">
                    <a:extLst>
                      <a:ext uri="{FF2B5EF4-FFF2-40B4-BE49-F238E27FC236}">
                        <a16:creationId xmlns:a16="http://schemas.microsoft.com/office/drawing/2014/main" id="{12C91050-D04A-ABC8-2D67-81C31AE59F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7193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2" name="Oval 50">
                    <a:extLst>
                      <a:ext uri="{FF2B5EF4-FFF2-40B4-BE49-F238E27FC236}">
                        <a16:creationId xmlns:a16="http://schemas.microsoft.com/office/drawing/2014/main" id="{66DE21D7-E7E2-A76C-E7DD-08E813838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0528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3" name="Oval 53">
                    <a:extLst>
                      <a:ext uri="{FF2B5EF4-FFF2-40B4-BE49-F238E27FC236}">
                        <a16:creationId xmlns:a16="http://schemas.microsoft.com/office/drawing/2014/main" id="{57D79675-B5B9-5014-6632-4EBCF190B4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022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4" name="Oval 56">
                    <a:extLst>
                      <a:ext uri="{FF2B5EF4-FFF2-40B4-BE49-F238E27FC236}">
                        <a16:creationId xmlns:a16="http://schemas.microsoft.com/office/drawing/2014/main" id="{117E37E2-6B8A-A597-E32B-0EC8E0FD75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7357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5" name="Oval 59">
                    <a:extLst>
                      <a:ext uri="{FF2B5EF4-FFF2-40B4-BE49-F238E27FC236}">
                        <a16:creationId xmlns:a16="http://schemas.microsoft.com/office/drawing/2014/main" id="{F11D2109-D034-1431-CB53-45782FFF7B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692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6" name="Oval 62">
                    <a:extLst>
                      <a:ext uri="{FF2B5EF4-FFF2-40B4-BE49-F238E27FC236}">
                        <a16:creationId xmlns:a16="http://schemas.microsoft.com/office/drawing/2014/main" id="{93A58C5C-FBE2-8D33-A9F3-106F32F887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1863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7" name="Oval 65">
                    <a:extLst>
                      <a:ext uri="{FF2B5EF4-FFF2-40B4-BE49-F238E27FC236}">
                        <a16:creationId xmlns:a16="http://schemas.microsoft.com/office/drawing/2014/main" id="{3464B67D-4629-A26C-30C0-90B005DA6C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7362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8" name="Oval 68">
                    <a:extLst>
                      <a:ext uri="{FF2B5EF4-FFF2-40B4-BE49-F238E27FC236}">
                        <a16:creationId xmlns:a16="http://schemas.microsoft.com/office/drawing/2014/main" id="{906A1945-A7F6-06D7-A5A2-346373B917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8563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9" name="Oval 71">
                    <a:extLst>
                      <a:ext uri="{FF2B5EF4-FFF2-40B4-BE49-F238E27FC236}">
                        <a16:creationId xmlns:a16="http://schemas.microsoft.com/office/drawing/2014/main" id="{9B269483-171A-FE42-C4D4-1B8AEACB1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41913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0" name="Oval 74">
                    <a:extLst>
                      <a:ext uri="{FF2B5EF4-FFF2-40B4-BE49-F238E27FC236}">
                        <a16:creationId xmlns:a16="http://schemas.microsoft.com/office/drawing/2014/main" id="{E8987385-6280-E981-ABA3-8357EA10D2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6851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1" name="Oval 77">
                    <a:extLst>
                      <a:ext uri="{FF2B5EF4-FFF2-40B4-BE49-F238E27FC236}">
                        <a16:creationId xmlns:a16="http://schemas.microsoft.com/office/drawing/2014/main" id="{C8C56BEA-96B4-2B55-01AB-310FDC8E45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0201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2" name="Oval 80">
                    <a:extLst>
                      <a:ext uri="{FF2B5EF4-FFF2-40B4-BE49-F238E27FC236}">
                        <a16:creationId xmlns:a16="http://schemas.microsoft.com/office/drawing/2014/main" id="{46E47594-6035-94EF-A07B-65FBB23161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3551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3" name="Oval 83">
                    <a:extLst>
                      <a:ext uri="{FF2B5EF4-FFF2-40B4-BE49-F238E27FC236}">
                        <a16:creationId xmlns:a16="http://schemas.microsoft.com/office/drawing/2014/main" id="{79C035DF-A5D9-A50E-6E69-473F54F9E2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6901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4" name="Oval 86">
                    <a:extLst>
                      <a:ext uri="{FF2B5EF4-FFF2-40B4-BE49-F238E27FC236}">
                        <a16:creationId xmlns:a16="http://schemas.microsoft.com/office/drawing/2014/main" id="{35EA6783-0CE6-2E3D-A743-19887574D7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0251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5" name="Oval 89">
                    <a:extLst>
                      <a:ext uri="{FF2B5EF4-FFF2-40B4-BE49-F238E27FC236}">
                        <a16:creationId xmlns:a16="http://schemas.microsoft.com/office/drawing/2014/main" id="{9FC833ED-C528-3F67-AD72-2469A1AE20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4518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6" name="Oval 92">
                    <a:extLst>
                      <a:ext uri="{FF2B5EF4-FFF2-40B4-BE49-F238E27FC236}">
                        <a16:creationId xmlns:a16="http://schemas.microsoft.com/office/drawing/2014/main" id="{F2024503-370C-99AE-4E49-06D3E908BA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7853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7" name="Oval 95">
                    <a:extLst>
                      <a:ext uri="{FF2B5EF4-FFF2-40B4-BE49-F238E27FC236}">
                        <a16:creationId xmlns:a16="http://schemas.microsoft.com/office/drawing/2014/main" id="{B38AD3FD-4F90-22D7-AB63-B68B090A1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347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8" name="Oval 98">
                    <a:extLst>
                      <a:ext uri="{FF2B5EF4-FFF2-40B4-BE49-F238E27FC236}">
                        <a16:creationId xmlns:a16="http://schemas.microsoft.com/office/drawing/2014/main" id="{B8E5D95A-4CA8-2B2C-41AB-D68DF6CFA3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4682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9" name="Oval 101">
                    <a:extLst>
                      <a:ext uri="{FF2B5EF4-FFF2-40B4-BE49-F238E27FC236}">
                        <a16:creationId xmlns:a16="http://schemas.microsoft.com/office/drawing/2014/main" id="{3A940968-026E-0C8A-D0E0-C6323ECE90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80176" y="5351463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0" name="Oval 104">
                    <a:extLst>
                      <a:ext uri="{FF2B5EF4-FFF2-40B4-BE49-F238E27FC236}">
                        <a16:creationId xmlns:a16="http://schemas.microsoft.com/office/drawing/2014/main" id="{DD9F9831-F992-A737-9839-196D17C1C0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15113" y="5351463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1" name="Oval 107">
                    <a:extLst>
                      <a:ext uri="{FF2B5EF4-FFF2-40B4-BE49-F238E27FC236}">
                        <a16:creationId xmlns:a16="http://schemas.microsoft.com/office/drawing/2014/main" id="{F99EE31B-9444-D132-11B1-02B7A61801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74687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2" name="Oval 110">
                    <a:extLst>
                      <a:ext uri="{FF2B5EF4-FFF2-40B4-BE49-F238E27FC236}">
                        <a16:creationId xmlns:a16="http://schemas.microsoft.com/office/drawing/2014/main" id="{FA48FEE5-E2AB-1A39-91EC-3CFB0108A0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83401" y="5351463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3" name="Oval 113">
                    <a:extLst>
                      <a:ext uri="{FF2B5EF4-FFF2-40B4-BE49-F238E27FC236}">
                        <a16:creationId xmlns:a16="http://schemas.microsoft.com/office/drawing/2014/main" id="{D93529D8-B271-EE9C-D05E-50D788FFC5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018338" y="5353050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4" name="Oval 116">
                    <a:extLst>
                      <a:ext uri="{FF2B5EF4-FFF2-40B4-BE49-F238E27FC236}">
                        <a16:creationId xmlns:a16="http://schemas.microsoft.com/office/drawing/2014/main" id="{22E988A3-0DC0-6560-7D30-1163D5F8F0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145338" y="5346700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5" name="Oval 119">
                    <a:extLst>
                      <a:ext uri="{FF2B5EF4-FFF2-40B4-BE49-F238E27FC236}">
                        <a16:creationId xmlns:a16="http://schemas.microsoft.com/office/drawing/2014/main" id="{FF935A36-618D-4FCB-C8C3-24DE7F409F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83451" y="5351463"/>
                    <a:ext cx="144463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6" name="Oval 122">
                    <a:extLst>
                      <a:ext uri="{FF2B5EF4-FFF2-40B4-BE49-F238E27FC236}">
                        <a16:creationId xmlns:a16="http://schemas.microsoft.com/office/drawing/2014/main" id="{0A5208C6-5D93-10AD-C5F1-291947F5FC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15213" y="5348288"/>
                    <a:ext cx="147638" cy="1492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7" name="Oval 125">
                    <a:extLst>
                      <a:ext uri="{FF2B5EF4-FFF2-40B4-BE49-F238E27FC236}">
                        <a16:creationId xmlns:a16="http://schemas.microsoft.com/office/drawing/2014/main" id="{59D2DA2B-E461-B775-B356-C1B13AD2D5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53326" y="5353050"/>
                    <a:ext cx="139700" cy="1397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8" name="Oval 128">
                    <a:extLst>
                      <a:ext uri="{FF2B5EF4-FFF2-40B4-BE49-F238E27FC236}">
                        <a16:creationId xmlns:a16="http://schemas.microsoft.com/office/drawing/2014/main" id="{F1668547-74DA-E607-C8A6-B1C3DE5996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80326" y="5346700"/>
                    <a:ext cx="152400" cy="1524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9" name="Oval 131">
                    <a:extLst>
                      <a:ext uri="{FF2B5EF4-FFF2-40B4-BE49-F238E27FC236}">
                        <a16:creationId xmlns:a16="http://schemas.microsoft.com/office/drawing/2014/main" id="{25D4D349-C89F-0B68-BB3C-C9D5B2178F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1843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0" name="Oval 134">
                    <a:extLst>
                      <a:ext uri="{FF2B5EF4-FFF2-40B4-BE49-F238E27FC236}">
                        <a16:creationId xmlns:a16="http://schemas.microsoft.com/office/drawing/2014/main" id="{2FFA00B7-BE66-34F9-5D23-0943AD26E3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53376" y="5351463"/>
                    <a:ext cx="142875" cy="14287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1" name="Oval 137">
                    <a:extLst>
                      <a:ext uri="{FF2B5EF4-FFF2-40B4-BE49-F238E27FC236}">
                        <a16:creationId xmlns:a16="http://schemas.microsoft.com/office/drawing/2014/main" id="{8D9C9F34-79FB-5EA7-2005-B8F1A10051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8513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2" name="Oval 140">
                    <a:extLst>
                      <a:ext uri="{FF2B5EF4-FFF2-40B4-BE49-F238E27FC236}">
                        <a16:creationId xmlns:a16="http://schemas.microsoft.com/office/drawing/2014/main" id="{9D9F7DAD-C46F-51BA-C1AD-73F8657192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848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3" name="Oval 143">
                    <a:extLst>
                      <a:ext uri="{FF2B5EF4-FFF2-40B4-BE49-F238E27FC236}">
                        <a16:creationId xmlns:a16="http://schemas.microsoft.com/office/drawing/2014/main" id="{A8CFE09B-D876-E5E8-47F7-D4988DBB6B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51838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4" name="Oval 146">
                    <a:extLst>
                      <a:ext uri="{FF2B5EF4-FFF2-40B4-BE49-F238E27FC236}">
                        <a16:creationId xmlns:a16="http://schemas.microsoft.com/office/drawing/2014/main" id="{7A17E2BC-BE10-39F4-747D-AC370C5FA9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677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5" name="Oval 149">
                    <a:extLst>
                      <a:ext uri="{FF2B5EF4-FFF2-40B4-BE49-F238E27FC236}">
                        <a16:creationId xmlns:a16="http://schemas.microsoft.com/office/drawing/2014/main" id="{10DFC661-1C35-3204-208F-E50269BB6D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6" name="Oval 152">
                    <a:extLst>
                      <a:ext uri="{FF2B5EF4-FFF2-40B4-BE49-F238E27FC236}">
                        <a16:creationId xmlns:a16="http://schemas.microsoft.com/office/drawing/2014/main" id="{4C85BC11-B7FD-4455-A916-F9109DB78B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53476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7" name="Oval 155">
                    <a:extLst>
                      <a:ext uri="{FF2B5EF4-FFF2-40B4-BE49-F238E27FC236}">
                        <a16:creationId xmlns:a16="http://schemas.microsoft.com/office/drawing/2014/main" id="{56D545DF-D9DC-183B-0D88-58DFE95B62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88413" y="5349875"/>
                    <a:ext cx="146050" cy="1460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5" name="Line 193">
                  <a:extLst>
                    <a:ext uri="{FF2B5EF4-FFF2-40B4-BE49-F238E27FC236}">
                      <a16:creationId xmlns:a16="http://schemas.microsoft.com/office/drawing/2014/main" id="{EB1DFE72-BC32-A1D3-1116-FDA88DDA2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86128" y="4826458"/>
                  <a:ext cx="48955" cy="0"/>
                </a:xfrm>
                <a:prstGeom prst="line">
                  <a:avLst/>
                </a:prstGeom>
                <a:noFill/>
                <a:ln w="1905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Line 199">
                  <a:extLst>
                    <a:ext uri="{FF2B5EF4-FFF2-40B4-BE49-F238E27FC236}">
                      <a16:creationId xmlns:a16="http://schemas.microsoft.com/office/drawing/2014/main" id="{F2FD8366-F6B2-8898-536F-E73B9F851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137173" y="5188408"/>
                  <a:ext cx="97910" cy="0"/>
                </a:xfrm>
                <a:prstGeom prst="line">
                  <a:avLst/>
                </a:prstGeom>
                <a:noFill/>
                <a:ln w="1905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Rectangle 211">
                  <a:extLst>
                    <a:ext uri="{FF2B5EF4-FFF2-40B4-BE49-F238E27FC236}">
                      <a16:creationId xmlns:a16="http://schemas.microsoft.com/office/drawing/2014/main" id="{62148F69-04DE-A3CF-C7D2-8FE003326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2379" y="5059821"/>
                  <a:ext cx="396378" cy="290513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1.5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" name="Rectangle 354">
                  <a:extLst>
                    <a:ext uri="{FF2B5EF4-FFF2-40B4-BE49-F238E27FC236}">
                      <a16:creationId xmlns:a16="http://schemas.microsoft.com/office/drawing/2014/main" id="{EF19D531-3FC9-DE92-367B-3462645C8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2127" y="5303994"/>
                  <a:ext cx="134232" cy="388014"/>
                </a:xfrm>
                <a:prstGeom prst="rect">
                  <a:avLst/>
                </a:prstGeom>
                <a:solidFill>
                  <a:srgbClr val="2CCA0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355">
                  <a:extLst>
                    <a:ext uri="{FF2B5EF4-FFF2-40B4-BE49-F238E27FC236}">
                      <a16:creationId xmlns:a16="http://schemas.microsoft.com/office/drawing/2014/main" id="{2E8F026B-857C-EA97-84DC-A29D3CBE6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360" y="5303994"/>
                  <a:ext cx="134232" cy="388014"/>
                </a:xfrm>
                <a:prstGeom prst="rect">
                  <a:avLst/>
                </a:prstGeom>
                <a:solidFill>
                  <a:srgbClr val="82E02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Rectangle 356">
                  <a:extLst>
                    <a:ext uri="{FF2B5EF4-FFF2-40B4-BE49-F238E27FC236}">
                      <a16:creationId xmlns:a16="http://schemas.microsoft.com/office/drawing/2014/main" id="{62F1386E-82A3-91FB-CC0D-3E0A5627C0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591" y="5303994"/>
                  <a:ext cx="132652" cy="388014"/>
                </a:xfrm>
                <a:prstGeom prst="rect">
                  <a:avLst/>
                </a:prstGeom>
                <a:solidFill>
                  <a:srgbClr val="08C10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Rectangle 357">
                  <a:extLst>
                    <a:ext uri="{FF2B5EF4-FFF2-40B4-BE49-F238E27FC236}">
                      <a16:creationId xmlns:a16="http://schemas.microsoft.com/office/drawing/2014/main" id="{283C7869-CC9A-2530-6445-650CCA67D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3243" y="5303994"/>
                  <a:ext cx="134232" cy="388014"/>
                </a:xfrm>
                <a:prstGeom prst="rect">
                  <a:avLst/>
                </a:prstGeom>
                <a:solidFill>
                  <a:srgbClr val="30CB0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Rectangle 358">
                  <a:extLst>
                    <a:ext uri="{FF2B5EF4-FFF2-40B4-BE49-F238E27FC236}">
                      <a16:creationId xmlns:a16="http://schemas.microsoft.com/office/drawing/2014/main" id="{1AC90579-9EAB-E7B4-55BF-53FECEDD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7476" y="5303994"/>
                  <a:ext cx="134232" cy="388014"/>
                </a:xfrm>
                <a:prstGeom prst="rect">
                  <a:avLst/>
                </a:prstGeom>
                <a:solidFill>
                  <a:srgbClr val="92E42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Rectangle 359">
                  <a:extLst>
                    <a:ext uri="{FF2B5EF4-FFF2-40B4-BE49-F238E27FC236}">
                      <a16:creationId xmlns:a16="http://schemas.microsoft.com/office/drawing/2014/main" id="{1D30456F-C9F7-E0B3-5FA1-366837E85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1707" y="5303994"/>
                  <a:ext cx="134232" cy="388014"/>
                </a:xfrm>
                <a:prstGeom prst="rect">
                  <a:avLst/>
                </a:prstGeom>
                <a:solidFill>
                  <a:srgbClr val="B0EB2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Rectangle 360">
                  <a:extLst>
                    <a:ext uri="{FF2B5EF4-FFF2-40B4-BE49-F238E27FC236}">
                      <a16:creationId xmlns:a16="http://schemas.microsoft.com/office/drawing/2014/main" id="{A921EDFD-DBE2-362A-D26A-F29C8EEA2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5939" y="5303994"/>
                  <a:ext cx="134232" cy="388014"/>
                </a:xfrm>
                <a:prstGeom prst="rect">
                  <a:avLst/>
                </a:prstGeom>
                <a:solidFill>
                  <a:srgbClr val="30CB0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Rectangle 361">
                  <a:extLst>
                    <a:ext uri="{FF2B5EF4-FFF2-40B4-BE49-F238E27FC236}">
                      <a16:creationId xmlns:a16="http://schemas.microsoft.com/office/drawing/2014/main" id="{FB67B537-4ECE-E8F7-605A-B7C0C6DA1D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0171" y="5303994"/>
                  <a:ext cx="134232" cy="388014"/>
                </a:xfrm>
                <a:prstGeom prst="rect">
                  <a:avLst/>
                </a:prstGeom>
                <a:solidFill>
                  <a:srgbClr val="E6F939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Rectangle 362">
                  <a:extLst>
                    <a:ext uri="{FF2B5EF4-FFF2-40B4-BE49-F238E27FC236}">
                      <a16:creationId xmlns:a16="http://schemas.microsoft.com/office/drawing/2014/main" id="{047A29F8-5A87-8A6F-23D1-313B2F741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402" y="5303994"/>
                  <a:ext cx="132652" cy="388014"/>
                </a:xfrm>
                <a:prstGeom prst="rect">
                  <a:avLst/>
                </a:prstGeom>
                <a:solidFill>
                  <a:srgbClr val="F0FB3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Rectangle 363">
                  <a:extLst>
                    <a:ext uri="{FF2B5EF4-FFF2-40B4-BE49-F238E27FC236}">
                      <a16:creationId xmlns:a16="http://schemas.microsoft.com/office/drawing/2014/main" id="{F8594B5E-C4D9-D753-F7C8-D4FD43BC4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7055" y="5303994"/>
                  <a:ext cx="134232" cy="388014"/>
                </a:xfrm>
                <a:prstGeom prst="rect">
                  <a:avLst/>
                </a:prstGeom>
                <a:solidFill>
                  <a:srgbClr val="07B01E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Rectangle 364">
                  <a:extLst>
                    <a:ext uri="{FF2B5EF4-FFF2-40B4-BE49-F238E27FC236}">
                      <a16:creationId xmlns:a16="http://schemas.microsoft.com/office/drawing/2014/main" id="{CFF8B405-8C74-CAE1-FDC2-C58C4982C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1286" y="5303994"/>
                  <a:ext cx="134232" cy="388014"/>
                </a:xfrm>
                <a:prstGeom prst="rect">
                  <a:avLst/>
                </a:prstGeom>
                <a:solidFill>
                  <a:srgbClr val="FAFE3E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Rectangle 365">
                  <a:extLst>
                    <a:ext uri="{FF2B5EF4-FFF2-40B4-BE49-F238E27FC236}">
                      <a16:creationId xmlns:a16="http://schemas.microsoft.com/office/drawing/2014/main" id="{8D50322D-7236-D72E-1090-E9804C54E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518" y="5303994"/>
                  <a:ext cx="134232" cy="388014"/>
                </a:xfrm>
                <a:prstGeom prst="rect">
                  <a:avLst/>
                </a:prstGeom>
                <a:solidFill>
                  <a:srgbClr val="2CCA0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Rectangle 366">
                  <a:extLst>
                    <a:ext uri="{FF2B5EF4-FFF2-40B4-BE49-F238E27FC236}">
                      <a16:creationId xmlns:a16="http://schemas.microsoft.com/office/drawing/2014/main" id="{718D8CEB-9ECD-E030-7421-8346E7FDA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9749" y="5303994"/>
                  <a:ext cx="134232" cy="388014"/>
                </a:xfrm>
                <a:prstGeom prst="rect">
                  <a:avLst/>
                </a:prstGeom>
                <a:solidFill>
                  <a:srgbClr val="3CCE0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Rectangle 367">
                  <a:extLst>
                    <a:ext uri="{FF2B5EF4-FFF2-40B4-BE49-F238E27FC236}">
                      <a16:creationId xmlns:a16="http://schemas.microsoft.com/office/drawing/2014/main" id="{A6F02870-154C-95EC-F09E-4E9B01DE7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3981" y="5303994"/>
                  <a:ext cx="134232" cy="388014"/>
                </a:xfrm>
                <a:prstGeom prst="rect">
                  <a:avLst/>
                </a:prstGeom>
                <a:solidFill>
                  <a:srgbClr val="FFFF4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Rectangle 368">
                  <a:extLst>
                    <a:ext uri="{FF2B5EF4-FFF2-40B4-BE49-F238E27FC236}">
                      <a16:creationId xmlns:a16="http://schemas.microsoft.com/office/drawing/2014/main" id="{05BD0F1B-7897-1937-D3A8-53E3D16D9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58213" y="5303994"/>
                  <a:ext cx="132652" cy="388014"/>
                </a:xfrm>
                <a:prstGeom prst="rect">
                  <a:avLst/>
                </a:prstGeom>
                <a:solidFill>
                  <a:srgbClr val="18C50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Rectangle 369">
                  <a:extLst>
                    <a:ext uri="{FF2B5EF4-FFF2-40B4-BE49-F238E27FC236}">
                      <a16:creationId xmlns:a16="http://schemas.microsoft.com/office/drawing/2014/main" id="{842029F2-1629-8DFA-A195-17BBD9FE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0865" y="5303994"/>
                  <a:ext cx="134232" cy="388014"/>
                </a:xfrm>
                <a:prstGeom prst="rect">
                  <a:avLst/>
                </a:prstGeom>
                <a:solidFill>
                  <a:srgbClr val="FFFF4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Rectangle 370">
                  <a:extLst>
                    <a:ext uri="{FF2B5EF4-FFF2-40B4-BE49-F238E27FC236}">
                      <a16:creationId xmlns:a16="http://schemas.microsoft.com/office/drawing/2014/main" id="{393F9F32-2753-7E19-6FB4-4DAB873E3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5097" y="5303994"/>
                  <a:ext cx="134232" cy="388014"/>
                </a:xfrm>
                <a:prstGeom prst="rect">
                  <a:avLst/>
                </a:prstGeom>
                <a:solidFill>
                  <a:srgbClr val="FFFF4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Rectangle 371">
                  <a:extLst>
                    <a:ext uri="{FF2B5EF4-FFF2-40B4-BE49-F238E27FC236}">
                      <a16:creationId xmlns:a16="http://schemas.microsoft.com/office/drawing/2014/main" id="{6DCCCF2B-968A-604D-B9D5-7405D8F88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9329" y="5303994"/>
                  <a:ext cx="134232" cy="388014"/>
                </a:xfrm>
                <a:prstGeom prst="rect">
                  <a:avLst/>
                </a:prstGeom>
                <a:solidFill>
                  <a:srgbClr val="FCFE3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Rectangle 372">
                  <a:extLst>
                    <a:ext uri="{FF2B5EF4-FFF2-40B4-BE49-F238E27FC236}">
                      <a16:creationId xmlns:a16="http://schemas.microsoft.com/office/drawing/2014/main" id="{EC89D0B5-A4E4-9232-90DA-4284EFEBE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3561" y="5303994"/>
                  <a:ext cx="134232" cy="388014"/>
                </a:xfrm>
                <a:prstGeom prst="rect">
                  <a:avLst/>
                </a:prstGeom>
                <a:solidFill>
                  <a:srgbClr val="01BD0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Rectangle 373">
                  <a:extLst>
                    <a:ext uri="{FF2B5EF4-FFF2-40B4-BE49-F238E27FC236}">
                      <a16:creationId xmlns:a16="http://schemas.microsoft.com/office/drawing/2014/main" id="{2D088669-AD59-896D-C04E-1B91275CC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7792" y="5303994"/>
                  <a:ext cx="134232" cy="388014"/>
                </a:xfrm>
                <a:prstGeom prst="rect">
                  <a:avLst/>
                </a:prstGeom>
                <a:solidFill>
                  <a:srgbClr val="01BC0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Rectangle 374">
                  <a:extLst>
                    <a:ext uri="{FF2B5EF4-FFF2-40B4-BE49-F238E27FC236}">
                      <a16:creationId xmlns:a16="http://schemas.microsoft.com/office/drawing/2014/main" id="{C8E51AC6-AFA4-E1D9-0140-E71C235EFD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2024" y="5303994"/>
                  <a:ext cx="134232" cy="388014"/>
                </a:xfrm>
                <a:prstGeom prst="rect">
                  <a:avLst/>
                </a:prstGeom>
                <a:solidFill>
                  <a:srgbClr val="30CB0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Rectangle 375">
                  <a:extLst>
                    <a:ext uri="{FF2B5EF4-FFF2-40B4-BE49-F238E27FC236}">
                      <a16:creationId xmlns:a16="http://schemas.microsoft.com/office/drawing/2014/main" id="{C4952F71-87F5-DB54-F9F2-04ED71FF2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6255" y="5303994"/>
                  <a:ext cx="132652" cy="388014"/>
                </a:xfrm>
                <a:prstGeom prst="rect">
                  <a:avLst/>
                </a:prstGeom>
                <a:solidFill>
                  <a:srgbClr val="46D11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Rectangle 376">
                  <a:extLst>
                    <a:ext uri="{FF2B5EF4-FFF2-40B4-BE49-F238E27FC236}">
                      <a16:creationId xmlns:a16="http://schemas.microsoft.com/office/drawing/2014/main" id="{6CBD2852-F860-F91F-C6DC-7FA9125DD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8908" y="5303994"/>
                  <a:ext cx="134232" cy="388014"/>
                </a:xfrm>
                <a:prstGeom prst="rect">
                  <a:avLst/>
                </a:prstGeom>
                <a:solidFill>
                  <a:srgbClr val="62D818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Rectangle 377">
                  <a:extLst>
                    <a:ext uri="{FF2B5EF4-FFF2-40B4-BE49-F238E27FC236}">
                      <a16:creationId xmlns:a16="http://schemas.microsoft.com/office/drawing/2014/main" id="{04C7EE19-D93E-41D0-E6DC-33EAEAD64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140" y="5303994"/>
                  <a:ext cx="134232" cy="388014"/>
                </a:xfrm>
                <a:prstGeom prst="rect">
                  <a:avLst/>
                </a:prstGeom>
                <a:solidFill>
                  <a:srgbClr val="74DC1D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Rectangle 378">
                  <a:extLst>
                    <a:ext uri="{FF2B5EF4-FFF2-40B4-BE49-F238E27FC236}">
                      <a16:creationId xmlns:a16="http://schemas.microsoft.com/office/drawing/2014/main" id="{9367B835-E52D-5320-A6FB-1FFCD67D0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7371" y="5303994"/>
                  <a:ext cx="134232" cy="388014"/>
                </a:xfrm>
                <a:prstGeom prst="rect">
                  <a:avLst/>
                </a:prstGeom>
                <a:solidFill>
                  <a:srgbClr val="DEF737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Rectangle 379">
                  <a:extLst>
                    <a:ext uri="{FF2B5EF4-FFF2-40B4-BE49-F238E27FC236}">
                      <a16:creationId xmlns:a16="http://schemas.microsoft.com/office/drawing/2014/main" id="{0AB03992-8740-A757-2FE1-3F3EA963D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1603" y="5303994"/>
                  <a:ext cx="134232" cy="388014"/>
                </a:xfrm>
                <a:prstGeom prst="rect">
                  <a:avLst/>
                </a:prstGeom>
                <a:solidFill>
                  <a:srgbClr val="CEF333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Rectangle 380">
                  <a:extLst>
                    <a:ext uri="{FF2B5EF4-FFF2-40B4-BE49-F238E27FC236}">
                      <a16:creationId xmlns:a16="http://schemas.microsoft.com/office/drawing/2014/main" id="{CB03ABA2-69CC-A8C2-C953-96A59BC18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5835" y="5303994"/>
                  <a:ext cx="134232" cy="388014"/>
                </a:xfrm>
                <a:prstGeom prst="rect">
                  <a:avLst/>
                </a:prstGeom>
                <a:solidFill>
                  <a:srgbClr val="DEF737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Rectangle 381">
                  <a:extLst>
                    <a:ext uri="{FF2B5EF4-FFF2-40B4-BE49-F238E27FC236}">
                      <a16:creationId xmlns:a16="http://schemas.microsoft.com/office/drawing/2014/main" id="{1EE4838E-CA87-5B78-AA3A-D0D8153C9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0067" y="5303994"/>
                  <a:ext cx="132652" cy="388014"/>
                </a:xfrm>
                <a:prstGeom prst="rect">
                  <a:avLst/>
                </a:prstGeom>
                <a:solidFill>
                  <a:srgbClr val="CEF333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Rectangle 382">
                  <a:extLst>
                    <a:ext uri="{FF2B5EF4-FFF2-40B4-BE49-F238E27FC236}">
                      <a16:creationId xmlns:a16="http://schemas.microsoft.com/office/drawing/2014/main" id="{F7B3F7A5-2BC2-8B88-D569-6564FE61EA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2719" y="5303994"/>
                  <a:ext cx="134232" cy="388014"/>
                </a:xfrm>
                <a:prstGeom prst="rect">
                  <a:avLst/>
                </a:prstGeom>
                <a:solidFill>
                  <a:srgbClr val="82E02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Rectangle 383">
                  <a:extLst>
                    <a:ext uri="{FF2B5EF4-FFF2-40B4-BE49-F238E27FC236}">
                      <a16:creationId xmlns:a16="http://schemas.microsoft.com/office/drawing/2014/main" id="{B489F412-EC0D-5362-C2B6-440813C78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950" y="5303994"/>
                  <a:ext cx="134232" cy="388014"/>
                </a:xfrm>
                <a:prstGeom prst="rect">
                  <a:avLst/>
                </a:prstGeom>
                <a:solidFill>
                  <a:srgbClr val="82E02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Rectangle 384">
                  <a:extLst>
                    <a:ext uri="{FF2B5EF4-FFF2-40B4-BE49-F238E27FC236}">
                      <a16:creationId xmlns:a16="http://schemas.microsoft.com/office/drawing/2014/main" id="{6562063D-24E4-5D19-A348-06EFFAC5F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1183" y="5303994"/>
                  <a:ext cx="134232" cy="388014"/>
                </a:xfrm>
                <a:prstGeom prst="rect">
                  <a:avLst/>
                </a:prstGeom>
                <a:solidFill>
                  <a:srgbClr val="14C40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Rectangle 385">
                  <a:extLst>
                    <a:ext uri="{FF2B5EF4-FFF2-40B4-BE49-F238E27FC236}">
                      <a16:creationId xmlns:a16="http://schemas.microsoft.com/office/drawing/2014/main" id="{68C0E34E-9870-44CC-3CEA-40E2AFB05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35414" y="5303994"/>
                  <a:ext cx="134232" cy="388014"/>
                </a:xfrm>
                <a:prstGeom prst="rect">
                  <a:avLst/>
                </a:prstGeom>
                <a:solidFill>
                  <a:srgbClr val="F2FC3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Rectangle 386">
                  <a:extLst>
                    <a:ext uri="{FF2B5EF4-FFF2-40B4-BE49-F238E27FC236}">
                      <a16:creationId xmlns:a16="http://schemas.microsoft.com/office/drawing/2014/main" id="{3CCD107B-E384-F20B-E52E-4FFD1DB39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9645" y="5303994"/>
                  <a:ext cx="134232" cy="388014"/>
                </a:xfrm>
                <a:prstGeom prst="rect">
                  <a:avLst/>
                </a:prstGeom>
                <a:solidFill>
                  <a:srgbClr val="ECFA3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Rectangle 387">
                  <a:extLst>
                    <a:ext uri="{FF2B5EF4-FFF2-40B4-BE49-F238E27FC236}">
                      <a16:creationId xmlns:a16="http://schemas.microsoft.com/office/drawing/2014/main" id="{9AD4FAEA-5DD7-DA05-057A-758C2DE1E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3877" y="5303994"/>
                  <a:ext cx="132652" cy="388014"/>
                </a:xfrm>
                <a:prstGeom prst="rect">
                  <a:avLst/>
                </a:prstGeom>
                <a:solidFill>
                  <a:srgbClr val="E6F939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Rectangle 388">
                  <a:extLst>
                    <a:ext uri="{FF2B5EF4-FFF2-40B4-BE49-F238E27FC236}">
                      <a16:creationId xmlns:a16="http://schemas.microsoft.com/office/drawing/2014/main" id="{1225E06C-CD96-3C74-7B4B-1118BC66A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6529" y="5303994"/>
                  <a:ext cx="134232" cy="388014"/>
                </a:xfrm>
                <a:prstGeom prst="rect">
                  <a:avLst/>
                </a:prstGeom>
                <a:solidFill>
                  <a:srgbClr val="E2F838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Rectangle 389">
                  <a:extLst>
                    <a:ext uri="{FF2B5EF4-FFF2-40B4-BE49-F238E27FC236}">
                      <a16:creationId xmlns:a16="http://schemas.microsoft.com/office/drawing/2014/main" id="{194F3520-E6A2-DE27-D33A-E61496B93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0761" y="5303994"/>
                  <a:ext cx="134232" cy="388014"/>
                </a:xfrm>
                <a:prstGeom prst="rect">
                  <a:avLst/>
                </a:prstGeom>
                <a:solidFill>
                  <a:srgbClr val="DCF637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Rectangle 390">
                  <a:extLst>
                    <a:ext uri="{FF2B5EF4-FFF2-40B4-BE49-F238E27FC236}">
                      <a16:creationId xmlns:a16="http://schemas.microsoft.com/office/drawing/2014/main" id="{15E900E2-FFEA-561E-7DF2-310400245F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04993" y="5303994"/>
                  <a:ext cx="134232" cy="388014"/>
                </a:xfrm>
                <a:prstGeom prst="rect">
                  <a:avLst/>
                </a:prstGeom>
                <a:solidFill>
                  <a:srgbClr val="D4F43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Rectangle 392">
                  <a:extLst>
                    <a:ext uri="{FF2B5EF4-FFF2-40B4-BE49-F238E27FC236}">
                      <a16:creationId xmlns:a16="http://schemas.microsoft.com/office/drawing/2014/main" id="{B7FFD6EC-720E-4618-B69B-519CEFA39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2127" y="4915228"/>
                  <a:ext cx="134232" cy="388766"/>
                </a:xfrm>
                <a:prstGeom prst="rect">
                  <a:avLst/>
                </a:prstGeom>
                <a:solidFill>
                  <a:srgbClr val="02BA0A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Rectangle 393">
                  <a:extLst>
                    <a:ext uri="{FF2B5EF4-FFF2-40B4-BE49-F238E27FC236}">
                      <a16:creationId xmlns:a16="http://schemas.microsoft.com/office/drawing/2014/main" id="{F14A4A69-B2CB-FA92-E4F8-F26D45C23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360" y="4915228"/>
                  <a:ext cx="134232" cy="388766"/>
                </a:xfrm>
                <a:prstGeom prst="rect">
                  <a:avLst/>
                </a:prstGeom>
                <a:solidFill>
                  <a:srgbClr val="2CCA0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Rectangle 394">
                  <a:extLst>
                    <a:ext uri="{FF2B5EF4-FFF2-40B4-BE49-F238E27FC236}">
                      <a16:creationId xmlns:a16="http://schemas.microsoft.com/office/drawing/2014/main" id="{96F7AC93-2A96-65AC-D855-4B370B5B0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591" y="4915228"/>
                  <a:ext cx="132652" cy="388766"/>
                </a:xfrm>
                <a:prstGeom prst="rect">
                  <a:avLst/>
                </a:prstGeom>
                <a:solidFill>
                  <a:srgbClr val="119C4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Rectangle 395">
                  <a:extLst>
                    <a:ext uri="{FF2B5EF4-FFF2-40B4-BE49-F238E27FC236}">
                      <a16:creationId xmlns:a16="http://schemas.microsoft.com/office/drawing/2014/main" id="{78C7F5E3-295B-D522-4B34-B82E51762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3243" y="4915228"/>
                  <a:ext cx="134232" cy="388766"/>
                </a:xfrm>
                <a:prstGeom prst="rect">
                  <a:avLst/>
                </a:prstGeom>
                <a:solidFill>
                  <a:srgbClr val="03B80E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Rectangle 396">
                  <a:extLst>
                    <a:ext uri="{FF2B5EF4-FFF2-40B4-BE49-F238E27FC236}">
                      <a16:creationId xmlns:a16="http://schemas.microsoft.com/office/drawing/2014/main" id="{3019498B-7FCC-A073-748D-297CA6ECD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7476" y="4915228"/>
                  <a:ext cx="134232" cy="388766"/>
                </a:xfrm>
                <a:prstGeom prst="rect">
                  <a:avLst/>
                </a:prstGeom>
                <a:solidFill>
                  <a:srgbClr val="02C00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Rectangle 397">
                  <a:extLst>
                    <a:ext uri="{FF2B5EF4-FFF2-40B4-BE49-F238E27FC236}">
                      <a16:creationId xmlns:a16="http://schemas.microsoft.com/office/drawing/2014/main" id="{4B4D4447-95CA-7091-C084-F24738E42F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1707" y="4915228"/>
                  <a:ext cx="134232" cy="388766"/>
                </a:xfrm>
                <a:prstGeom prst="rect">
                  <a:avLst/>
                </a:prstGeom>
                <a:solidFill>
                  <a:srgbClr val="32CC0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Rectangle 398">
                  <a:extLst>
                    <a:ext uri="{FF2B5EF4-FFF2-40B4-BE49-F238E27FC236}">
                      <a16:creationId xmlns:a16="http://schemas.microsoft.com/office/drawing/2014/main" id="{DBBEE1B3-789B-E667-521E-43FADBB93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5939" y="4915228"/>
                  <a:ext cx="134232" cy="388766"/>
                </a:xfrm>
                <a:prstGeom prst="rect">
                  <a:avLst/>
                </a:prstGeom>
                <a:solidFill>
                  <a:srgbClr val="05B51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Rectangle 399">
                  <a:extLst>
                    <a:ext uri="{FF2B5EF4-FFF2-40B4-BE49-F238E27FC236}">
                      <a16:creationId xmlns:a16="http://schemas.microsoft.com/office/drawing/2014/main" id="{AE45761A-017A-842A-56B1-4FD275487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0171" y="4915228"/>
                  <a:ext cx="134232" cy="388766"/>
                </a:xfrm>
                <a:prstGeom prst="rect">
                  <a:avLst/>
                </a:prstGeom>
                <a:solidFill>
                  <a:srgbClr val="4AD21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Rectangle 400">
                  <a:extLst>
                    <a:ext uri="{FF2B5EF4-FFF2-40B4-BE49-F238E27FC236}">
                      <a16:creationId xmlns:a16="http://schemas.microsoft.com/office/drawing/2014/main" id="{6E45E85A-F2C4-CE94-E49D-9F1347867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402" y="4915228"/>
                  <a:ext cx="132652" cy="388766"/>
                </a:xfrm>
                <a:prstGeom prst="rect">
                  <a:avLst/>
                </a:prstGeom>
                <a:solidFill>
                  <a:srgbClr val="4AD21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Rectangle 401">
                  <a:extLst>
                    <a:ext uri="{FF2B5EF4-FFF2-40B4-BE49-F238E27FC236}">
                      <a16:creationId xmlns:a16="http://schemas.microsoft.com/office/drawing/2014/main" id="{50108078-09B3-0C90-1934-D13B4FF69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7055" y="4915228"/>
                  <a:ext cx="134232" cy="388766"/>
                </a:xfrm>
                <a:prstGeom prst="rect">
                  <a:avLst/>
                </a:prstGeom>
                <a:solidFill>
                  <a:srgbClr val="109F4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Rectangle 402">
                  <a:extLst>
                    <a:ext uri="{FF2B5EF4-FFF2-40B4-BE49-F238E27FC236}">
                      <a16:creationId xmlns:a16="http://schemas.microsoft.com/office/drawing/2014/main" id="{6510602E-789A-7C52-72DE-FCA9915D7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1286" y="4915228"/>
                  <a:ext cx="134232" cy="388766"/>
                </a:xfrm>
                <a:prstGeom prst="rect">
                  <a:avLst/>
                </a:prstGeom>
                <a:solidFill>
                  <a:srgbClr val="4AD21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Rectangle 403">
                  <a:extLst>
                    <a:ext uri="{FF2B5EF4-FFF2-40B4-BE49-F238E27FC236}">
                      <a16:creationId xmlns:a16="http://schemas.microsoft.com/office/drawing/2014/main" id="{C3C84EE6-EC57-DC11-FFC2-AC2149A74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518" y="4915228"/>
                  <a:ext cx="134232" cy="388766"/>
                </a:xfrm>
                <a:prstGeom prst="rect">
                  <a:avLst/>
                </a:prstGeom>
                <a:solidFill>
                  <a:srgbClr val="04B71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Rectangle 404">
                  <a:extLst>
                    <a:ext uri="{FF2B5EF4-FFF2-40B4-BE49-F238E27FC236}">
                      <a16:creationId xmlns:a16="http://schemas.microsoft.com/office/drawing/2014/main" id="{6EE3EC05-5992-B45D-B7E8-E9E58B9E1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9749" y="4915228"/>
                  <a:ext cx="134232" cy="388766"/>
                </a:xfrm>
                <a:prstGeom prst="rect">
                  <a:avLst/>
                </a:prstGeom>
                <a:solidFill>
                  <a:srgbClr val="02BA0A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Rectangle 405">
                  <a:extLst>
                    <a:ext uri="{FF2B5EF4-FFF2-40B4-BE49-F238E27FC236}">
                      <a16:creationId xmlns:a16="http://schemas.microsoft.com/office/drawing/2014/main" id="{3A0E7EFF-31D7-69F1-25B6-DD18251AA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3981" y="4915228"/>
                  <a:ext cx="134232" cy="388766"/>
                </a:xfrm>
                <a:prstGeom prst="rect">
                  <a:avLst/>
                </a:prstGeom>
                <a:solidFill>
                  <a:srgbClr val="44D01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Rectangle 406">
                  <a:extLst>
                    <a:ext uri="{FF2B5EF4-FFF2-40B4-BE49-F238E27FC236}">
                      <a16:creationId xmlns:a16="http://schemas.microsoft.com/office/drawing/2014/main" id="{5B6FE789-E4C9-9391-C5CE-4980FEA40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58213" y="4915228"/>
                  <a:ext cx="132652" cy="388766"/>
                </a:xfrm>
                <a:prstGeom prst="rect">
                  <a:avLst/>
                </a:prstGeom>
                <a:solidFill>
                  <a:srgbClr val="0AAB28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Rectangle 407">
                  <a:extLst>
                    <a:ext uri="{FF2B5EF4-FFF2-40B4-BE49-F238E27FC236}">
                      <a16:creationId xmlns:a16="http://schemas.microsoft.com/office/drawing/2014/main" id="{45EDE621-AFE3-A5B9-B946-EE1AF3240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0865" y="4915228"/>
                  <a:ext cx="134232" cy="388766"/>
                </a:xfrm>
                <a:prstGeom prst="rect">
                  <a:avLst/>
                </a:prstGeom>
                <a:solidFill>
                  <a:srgbClr val="3CCE0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Rectangle 408">
                  <a:extLst>
                    <a:ext uri="{FF2B5EF4-FFF2-40B4-BE49-F238E27FC236}">
                      <a16:creationId xmlns:a16="http://schemas.microsoft.com/office/drawing/2014/main" id="{1D50B5A4-8DA9-F464-99DD-5FC9E62A3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5097" y="4915228"/>
                  <a:ext cx="134232" cy="388766"/>
                </a:xfrm>
                <a:prstGeom prst="rect">
                  <a:avLst/>
                </a:prstGeom>
                <a:solidFill>
                  <a:srgbClr val="36CD0D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Rectangle 409">
                  <a:extLst>
                    <a:ext uri="{FF2B5EF4-FFF2-40B4-BE49-F238E27FC236}">
                      <a16:creationId xmlns:a16="http://schemas.microsoft.com/office/drawing/2014/main" id="{C6499F35-C9CC-3299-F902-47EFB9584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9329" y="4915228"/>
                  <a:ext cx="134232" cy="388766"/>
                </a:xfrm>
                <a:prstGeom prst="rect">
                  <a:avLst/>
                </a:prstGeom>
                <a:solidFill>
                  <a:srgbClr val="32CC0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Rectangle 410">
                  <a:extLst>
                    <a:ext uri="{FF2B5EF4-FFF2-40B4-BE49-F238E27FC236}">
                      <a16:creationId xmlns:a16="http://schemas.microsoft.com/office/drawing/2014/main" id="{47D76F69-9E2C-736D-22ED-EF6D6795B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3561" y="4915228"/>
                  <a:ext cx="134232" cy="388766"/>
                </a:xfrm>
                <a:prstGeom prst="rect">
                  <a:avLst/>
                </a:prstGeom>
                <a:solidFill>
                  <a:srgbClr val="129A4A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Rectangle 411">
                  <a:extLst>
                    <a:ext uri="{FF2B5EF4-FFF2-40B4-BE49-F238E27FC236}">
                      <a16:creationId xmlns:a16="http://schemas.microsoft.com/office/drawing/2014/main" id="{200C5028-9176-6843-86BC-AA3068B79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7792" y="4915228"/>
                  <a:ext cx="134232" cy="388766"/>
                </a:xfrm>
                <a:prstGeom prst="rect">
                  <a:avLst/>
                </a:prstGeom>
                <a:solidFill>
                  <a:srgbClr val="0FA13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Rectangle 412">
                  <a:extLst>
                    <a:ext uri="{FF2B5EF4-FFF2-40B4-BE49-F238E27FC236}">
                      <a16:creationId xmlns:a16="http://schemas.microsoft.com/office/drawing/2014/main" id="{78AFD1B1-D693-F0BC-CC28-22E102C5E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2024" y="4915228"/>
                  <a:ext cx="134232" cy="388766"/>
                </a:xfrm>
                <a:prstGeom prst="rect">
                  <a:avLst/>
                </a:prstGeom>
                <a:solidFill>
                  <a:srgbClr val="0EA338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Rectangle 413">
                  <a:extLst>
                    <a:ext uri="{FF2B5EF4-FFF2-40B4-BE49-F238E27FC236}">
                      <a16:creationId xmlns:a16="http://schemas.microsoft.com/office/drawing/2014/main" id="{925A0258-D9D9-C949-24A7-07C913748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6255" y="4915228"/>
                  <a:ext cx="132652" cy="388766"/>
                </a:xfrm>
                <a:prstGeom prst="rect">
                  <a:avLst/>
                </a:prstGeom>
                <a:solidFill>
                  <a:srgbClr val="0BA92C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Rectangle 414">
                  <a:extLst>
                    <a:ext uri="{FF2B5EF4-FFF2-40B4-BE49-F238E27FC236}">
                      <a16:creationId xmlns:a16="http://schemas.microsoft.com/office/drawing/2014/main" id="{2D87B178-F434-7DEC-70DE-61E66F692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8908" y="4915228"/>
                  <a:ext cx="134232" cy="388766"/>
                </a:xfrm>
                <a:prstGeom prst="rect">
                  <a:avLst/>
                </a:prstGeom>
                <a:solidFill>
                  <a:srgbClr val="09AD2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Rectangle 415">
                  <a:extLst>
                    <a:ext uri="{FF2B5EF4-FFF2-40B4-BE49-F238E27FC236}">
                      <a16:creationId xmlns:a16="http://schemas.microsoft.com/office/drawing/2014/main" id="{EEDC0016-CCC5-9517-574F-C7526A8F4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140" y="4915228"/>
                  <a:ext cx="134232" cy="388766"/>
                </a:xfrm>
                <a:prstGeom prst="rect">
                  <a:avLst/>
                </a:prstGeom>
                <a:solidFill>
                  <a:srgbClr val="08AE2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416">
                  <a:extLst>
                    <a:ext uri="{FF2B5EF4-FFF2-40B4-BE49-F238E27FC236}">
                      <a16:creationId xmlns:a16="http://schemas.microsoft.com/office/drawing/2014/main" id="{4030C704-CF8A-4231-31DD-AF967D609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7371" y="4915228"/>
                  <a:ext cx="134232" cy="388766"/>
                </a:xfrm>
                <a:prstGeom prst="rect">
                  <a:avLst/>
                </a:prstGeom>
                <a:solidFill>
                  <a:srgbClr val="14C40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Rectangle 417">
                  <a:extLst>
                    <a:ext uri="{FF2B5EF4-FFF2-40B4-BE49-F238E27FC236}">
                      <a16:creationId xmlns:a16="http://schemas.microsoft.com/office/drawing/2014/main" id="{21894756-4274-0EA8-BCDF-0955D38931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1603" y="4915228"/>
                  <a:ext cx="134232" cy="388766"/>
                </a:xfrm>
                <a:prstGeom prst="rect">
                  <a:avLst/>
                </a:prstGeom>
                <a:solidFill>
                  <a:srgbClr val="0AC20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Rectangle 418">
                  <a:extLst>
                    <a:ext uri="{FF2B5EF4-FFF2-40B4-BE49-F238E27FC236}">
                      <a16:creationId xmlns:a16="http://schemas.microsoft.com/office/drawing/2014/main" id="{4B86DA46-B2CB-E862-C450-E65B13770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5835" y="4915228"/>
                  <a:ext cx="134232" cy="388766"/>
                </a:xfrm>
                <a:prstGeom prst="rect">
                  <a:avLst/>
                </a:prstGeom>
                <a:solidFill>
                  <a:srgbClr val="159457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Rectangle 419">
                  <a:extLst>
                    <a:ext uri="{FF2B5EF4-FFF2-40B4-BE49-F238E27FC236}">
                      <a16:creationId xmlns:a16="http://schemas.microsoft.com/office/drawing/2014/main" id="{3E2BA850-E407-AE80-48F1-A26B92848C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0067" y="4915228"/>
                  <a:ext cx="132652" cy="388766"/>
                </a:xfrm>
                <a:prstGeom prst="rect">
                  <a:avLst/>
                </a:prstGeom>
                <a:solidFill>
                  <a:srgbClr val="08C102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Rectangle 420">
                  <a:extLst>
                    <a:ext uri="{FF2B5EF4-FFF2-40B4-BE49-F238E27FC236}">
                      <a16:creationId xmlns:a16="http://schemas.microsoft.com/office/drawing/2014/main" id="{963FFEC0-8929-DA06-9E1B-B49CCB1EA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2719" y="4915228"/>
                  <a:ext cx="134232" cy="388766"/>
                </a:xfrm>
                <a:prstGeom prst="rect">
                  <a:avLst/>
                </a:prstGeom>
                <a:solidFill>
                  <a:srgbClr val="05B51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Rectangle 421">
                  <a:extLst>
                    <a:ext uri="{FF2B5EF4-FFF2-40B4-BE49-F238E27FC236}">
                      <a16:creationId xmlns:a16="http://schemas.microsoft.com/office/drawing/2014/main" id="{1C7C17AC-73C7-5052-2EF2-ADC58FA1B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950" y="4915228"/>
                  <a:ext cx="134232" cy="388766"/>
                </a:xfrm>
                <a:prstGeom prst="rect">
                  <a:avLst/>
                </a:prstGeom>
                <a:solidFill>
                  <a:srgbClr val="06B318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Rectangle 422">
                  <a:extLst>
                    <a:ext uri="{FF2B5EF4-FFF2-40B4-BE49-F238E27FC236}">
                      <a16:creationId xmlns:a16="http://schemas.microsoft.com/office/drawing/2014/main" id="{F9A2E0B3-DF15-6E37-827F-BB2305ED8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1183" y="4915228"/>
                  <a:ext cx="134232" cy="388766"/>
                </a:xfrm>
                <a:prstGeom prst="rect">
                  <a:avLst/>
                </a:prstGeom>
                <a:solidFill>
                  <a:srgbClr val="2A6BA7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Rectangle 423">
                  <a:extLst>
                    <a:ext uri="{FF2B5EF4-FFF2-40B4-BE49-F238E27FC236}">
                      <a16:creationId xmlns:a16="http://schemas.microsoft.com/office/drawing/2014/main" id="{3EB92DB6-AA64-5944-6253-DDE9CF3EC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35414" y="4915228"/>
                  <a:ext cx="134232" cy="388766"/>
                </a:xfrm>
                <a:prstGeom prst="rect">
                  <a:avLst/>
                </a:prstGeom>
                <a:solidFill>
                  <a:srgbClr val="02C00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Rectangle 424">
                  <a:extLst>
                    <a:ext uri="{FF2B5EF4-FFF2-40B4-BE49-F238E27FC236}">
                      <a16:creationId xmlns:a16="http://schemas.microsoft.com/office/drawing/2014/main" id="{CA4DAC8D-111A-CE84-BC3A-D7D97ADBC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9645" y="4915228"/>
                  <a:ext cx="134232" cy="388766"/>
                </a:xfrm>
                <a:prstGeom prst="rect">
                  <a:avLst/>
                </a:prstGeom>
                <a:solidFill>
                  <a:srgbClr val="01BD0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Rectangle 425">
                  <a:extLst>
                    <a:ext uri="{FF2B5EF4-FFF2-40B4-BE49-F238E27FC236}">
                      <a16:creationId xmlns:a16="http://schemas.microsoft.com/office/drawing/2014/main" id="{97B6C446-CA02-D3A9-7BE2-8446A55C6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3877" y="4915228"/>
                  <a:ext cx="132652" cy="388766"/>
                </a:xfrm>
                <a:prstGeom prst="rect">
                  <a:avLst/>
                </a:prstGeom>
                <a:solidFill>
                  <a:srgbClr val="01BC0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Rectangle 426">
                  <a:extLst>
                    <a:ext uri="{FF2B5EF4-FFF2-40B4-BE49-F238E27FC236}">
                      <a16:creationId xmlns:a16="http://schemas.microsoft.com/office/drawing/2014/main" id="{4D92CC36-AACD-5DFF-991A-861B9F314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6529" y="4915228"/>
                  <a:ext cx="134232" cy="388766"/>
                </a:xfrm>
                <a:prstGeom prst="rect">
                  <a:avLst/>
                </a:prstGeom>
                <a:solidFill>
                  <a:srgbClr val="03B80E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Rectangle 427">
                  <a:extLst>
                    <a:ext uri="{FF2B5EF4-FFF2-40B4-BE49-F238E27FC236}">
                      <a16:creationId xmlns:a16="http://schemas.microsoft.com/office/drawing/2014/main" id="{0639EC1C-FD78-9710-0D6A-E5861F5BA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0761" y="4915228"/>
                  <a:ext cx="134232" cy="388766"/>
                </a:xfrm>
                <a:prstGeom prst="rect">
                  <a:avLst/>
                </a:prstGeom>
                <a:solidFill>
                  <a:srgbClr val="04B71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Rectangle 428">
                  <a:extLst>
                    <a:ext uri="{FF2B5EF4-FFF2-40B4-BE49-F238E27FC236}">
                      <a16:creationId xmlns:a16="http://schemas.microsoft.com/office/drawing/2014/main" id="{FD01A3BB-E349-4E43-6C94-0A36AFAC4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04993" y="4915228"/>
                  <a:ext cx="134232" cy="388766"/>
                </a:xfrm>
                <a:prstGeom prst="rect">
                  <a:avLst/>
                </a:prstGeom>
                <a:solidFill>
                  <a:srgbClr val="05B514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Rectangle 430">
                  <a:extLst>
                    <a:ext uri="{FF2B5EF4-FFF2-40B4-BE49-F238E27FC236}">
                      <a16:creationId xmlns:a16="http://schemas.microsoft.com/office/drawing/2014/main" id="{3F315B3E-64B6-AF0E-7E8D-6E401F432B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2127" y="4527214"/>
                  <a:ext cx="134232" cy="388014"/>
                </a:xfrm>
                <a:prstGeom prst="rect">
                  <a:avLst/>
                </a:prstGeom>
                <a:solidFill>
                  <a:srgbClr val="16925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Rectangle 431">
                  <a:extLst>
                    <a:ext uri="{FF2B5EF4-FFF2-40B4-BE49-F238E27FC236}">
                      <a16:creationId xmlns:a16="http://schemas.microsoft.com/office/drawing/2014/main" id="{2B83CF90-38E4-0A6B-1E90-D80759F4C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360" y="4527214"/>
                  <a:ext cx="134232" cy="388014"/>
                </a:xfrm>
                <a:prstGeom prst="rect">
                  <a:avLst/>
                </a:prstGeom>
                <a:solidFill>
                  <a:srgbClr val="129A4A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Rectangle 432">
                  <a:extLst>
                    <a:ext uri="{FF2B5EF4-FFF2-40B4-BE49-F238E27FC236}">
                      <a16:creationId xmlns:a16="http://schemas.microsoft.com/office/drawing/2014/main" id="{A911826E-D508-D573-11EC-AC4A9C1F3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591" y="4527214"/>
                  <a:ext cx="132652" cy="388014"/>
                </a:xfrm>
                <a:prstGeom prst="rect">
                  <a:avLst/>
                </a:prstGeom>
                <a:solidFill>
                  <a:srgbClr val="2D64B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Rectangle 433">
                  <a:extLst>
                    <a:ext uri="{FF2B5EF4-FFF2-40B4-BE49-F238E27FC236}">
                      <a16:creationId xmlns:a16="http://schemas.microsoft.com/office/drawing/2014/main" id="{F3A28048-2C93-1605-58E8-1482A9D4BF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3243" y="4527214"/>
                  <a:ext cx="134232" cy="388014"/>
                </a:xfrm>
                <a:prstGeom prst="rect">
                  <a:avLst/>
                </a:prstGeom>
                <a:solidFill>
                  <a:srgbClr val="188F6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Rectangle 434">
                  <a:extLst>
                    <a:ext uri="{FF2B5EF4-FFF2-40B4-BE49-F238E27FC236}">
                      <a16:creationId xmlns:a16="http://schemas.microsoft.com/office/drawing/2014/main" id="{A35DEA70-4B82-27B3-83C2-CF2C94317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7476" y="4527214"/>
                  <a:ext cx="134232" cy="388014"/>
                </a:xfrm>
                <a:prstGeom prst="rect">
                  <a:avLst/>
                </a:prstGeom>
                <a:solidFill>
                  <a:srgbClr val="2D64B6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Rectangle 435">
                  <a:extLst>
                    <a:ext uri="{FF2B5EF4-FFF2-40B4-BE49-F238E27FC236}">
                      <a16:creationId xmlns:a16="http://schemas.microsoft.com/office/drawing/2014/main" id="{B4336BB4-08B5-3175-5E13-FA5139C38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1707" y="4527214"/>
                  <a:ext cx="134232" cy="388014"/>
                </a:xfrm>
                <a:prstGeom prst="rect">
                  <a:avLst/>
                </a:prstGeom>
                <a:solidFill>
                  <a:srgbClr val="188F6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436">
                  <a:extLst>
                    <a:ext uri="{FF2B5EF4-FFF2-40B4-BE49-F238E27FC236}">
                      <a16:creationId xmlns:a16="http://schemas.microsoft.com/office/drawing/2014/main" id="{2D1A0CC5-C4DD-3B0F-D74B-C7A65C968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5939" y="4527214"/>
                  <a:ext cx="134232" cy="388014"/>
                </a:xfrm>
                <a:prstGeom prst="rect">
                  <a:avLst/>
                </a:prstGeom>
                <a:solidFill>
                  <a:srgbClr val="188F6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Rectangle 437">
                  <a:extLst>
                    <a:ext uri="{FF2B5EF4-FFF2-40B4-BE49-F238E27FC236}">
                      <a16:creationId xmlns:a16="http://schemas.microsoft.com/office/drawing/2014/main" id="{B2DFB549-F002-74AF-2C99-770316CB3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0171" y="4527214"/>
                  <a:ext cx="134232" cy="388014"/>
                </a:xfrm>
                <a:prstGeom prst="rect">
                  <a:avLst/>
                </a:prstGeom>
                <a:solidFill>
                  <a:srgbClr val="188F6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Rectangle 438">
                  <a:extLst>
                    <a:ext uri="{FF2B5EF4-FFF2-40B4-BE49-F238E27FC236}">
                      <a16:creationId xmlns:a16="http://schemas.microsoft.com/office/drawing/2014/main" id="{3CF79134-1F8F-172C-A294-CE0DFC5D7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402" y="4527214"/>
                  <a:ext cx="13265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Rectangle 439">
                  <a:extLst>
                    <a:ext uri="{FF2B5EF4-FFF2-40B4-BE49-F238E27FC236}">
                      <a16:creationId xmlns:a16="http://schemas.microsoft.com/office/drawing/2014/main" id="{12465BD3-05C6-5499-5A82-8021CADB3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7055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Rectangle 440">
                  <a:extLst>
                    <a:ext uri="{FF2B5EF4-FFF2-40B4-BE49-F238E27FC236}">
                      <a16:creationId xmlns:a16="http://schemas.microsoft.com/office/drawing/2014/main" id="{60890F93-DB5D-CFC5-A298-18AA2273FB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1286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Rectangle 441">
                  <a:extLst>
                    <a:ext uri="{FF2B5EF4-FFF2-40B4-BE49-F238E27FC236}">
                      <a16:creationId xmlns:a16="http://schemas.microsoft.com/office/drawing/2014/main" id="{D1951800-AA2E-8E90-85A9-19F844183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55518" y="4527214"/>
                  <a:ext cx="134232" cy="388014"/>
                </a:xfrm>
                <a:prstGeom prst="rect">
                  <a:avLst/>
                </a:prstGeom>
                <a:solidFill>
                  <a:srgbClr val="14975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Rectangle 442">
                  <a:extLst>
                    <a:ext uri="{FF2B5EF4-FFF2-40B4-BE49-F238E27FC236}">
                      <a16:creationId xmlns:a16="http://schemas.microsoft.com/office/drawing/2014/main" id="{25B59E96-60BE-833A-1384-56E051D7F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9749" y="4527214"/>
                  <a:ext cx="134232" cy="388014"/>
                </a:xfrm>
                <a:prstGeom prst="rect">
                  <a:avLst/>
                </a:prstGeom>
                <a:solidFill>
                  <a:srgbClr val="149750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Rectangle 443">
                  <a:extLst>
                    <a:ext uri="{FF2B5EF4-FFF2-40B4-BE49-F238E27FC236}">
                      <a16:creationId xmlns:a16="http://schemas.microsoft.com/office/drawing/2014/main" id="{734C28FD-1C4E-EF9F-1CCE-735DD19FF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3981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Rectangle 444">
                  <a:extLst>
                    <a:ext uri="{FF2B5EF4-FFF2-40B4-BE49-F238E27FC236}">
                      <a16:creationId xmlns:a16="http://schemas.microsoft.com/office/drawing/2014/main" id="{90E5E2F2-BC30-2028-BF93-802B34351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58213" y="4527214"/>
                  <a:ext cx="13265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Rectangle 445">
                  <a:extLst>
                    <a:ext uri="{FF2B5EF4-FFF2-40B4-BE49-F238E27FC236}">
                      <a16:creationId xmlns:a16="http://schemas.microsoft.com/office/drawing/2014/main" id="{26CB1E45-51B7-B653-1497-F11C9551A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0865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Rectangle 446">
                  <a:extLst>
                    <a:ext uri="{FF2B5EF4-FFF2-40B4-BE49-F238E27FC236}">
                      <a16:creationId xmlns:a16="http://schemas.microsoft.com/office/drawing/2014/main" id="{077F461E-D373-833C-7CB8-E6879C8B9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5097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447">
                  <a:extLst>
                    <a:ext uri="{FF2B5EF4-FFF2-40B4-BE49-F238E27FC236}">
                      <a16:creationId xmlns:a16="http://schemas.microsoft.com/office/drawing/2014/main" id="{AE905639-578E-3191-C1A0-35780B0FD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9329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Rectangle 448">
                  <a:extLst>
                    <a:ext uri="{FF2B5EF4-FFF2-40B4-BE49-F238E27FC236}">
                      <a16:creationId xmlns:a16="http://schemas.microsoft.com/office/drawing/2014/main" id="{3B46F048-EABD-01DF-9DF7-E523165B9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3561" y="4527214"/>
                  <a:ext cx="134232" cy="388014"/>
                </a:xfrm>
                <a:prstGeom prst="rect">
                  <a:avLst/>
                </a:prstGeom>
                <a:solidFill>
                  <a:srgbClr val="1E827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449">
                  <a:extLst>
                    <a:ext uri="{FF2B5EF4-FFF2-40B4-BE49-F238E27FC236}">
                      <a16:creationId xmlns:a16="http://schemas.microsoft.com/office/drawing/2014/main" id="{39ED3B9E-CF1C-E00B-DC6A-5BA7E7107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7792" y="4527214"/>
                  <a:ext cx="134232" cy="388014"/>
                </a:xfrm>
                <a:prstGeom prst="rect">
                  <a:avLst/>
                </a:prstGeom>
                <a:solidFill>
                  <a:srgbClr val="188F61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Rectangle 450">
                  <a:extLst>
                    <a:ext uri="{FF2B5EF4-FFF2-40B4-BE49-F238E27FC236}">
                      <a16:creationId xmlns:a16="http://schemas.microsoft.com/office/drawing/2014/main" id="{44BCBBF6-891B-B625-083F-E6149E1B8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2024" y="4527214"/>
                  <a:ext cx="134232" cy="388014"/>
                </a:xfrm>
                <a:prstGeom prst="rect">
                  <a:avLst/>
                </a:prstGeom>
                <a:solidFill>
                  <a:srgbClr val="1F807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Rectangle 451">
                  <a:extLst>
                    <a:ext uri="{FF2B5EF4-FFF2-40B4-BE49-F238E27FC236}">
                      <a16:creationId xmlns:a16="http://schemas.microsoft.com/office/drawing/2014/main" id="{2A607B2B-84FF-F0A2-5B22-C4A7A3327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6255" y="4527214"/>
                  <a:ext cx="132652" cy="388014"/>
                </a:xfrm>
                <a:prstGeom prst="rect">
                  <a:avLst/>
                </a:prstGeom>
                <a:solidFill>
                  <a:srgbClr val="1E8379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Rectangle 452">
                  <a:extLst>
                    <a:ext uri="{FF2B5EF4-FFF2-40B4-BE49-F238E27FC236}">
                      <a16:creationId xmlns:a16="http://schemas.microsoft.com/office/drawing/2014/main" id="{C666E5FA-C5F0-6DA9-182E-86E4C1A20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8908" y="4527214"/>
                  <a:ext cx="134232" cy="388014"/>
                </a:xfrm>
                <a:prstGeom prst="rect">
                  <a:avLst/>
                </a:prstGeom>
                <a:solidFill>
                  <a:srgbClr val="1E827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Rectangle 453">
                  <a:extLst>
                    <a:ext uri="{FF2B5EF4-FFF2-40B4-BE49-F238E27FC236}">
                      <a16:creationId xmlns:a16="http://schemas.microsoft.com/office/drawing/2014/main" id="{8E498023-19B9-C763-8D04-61DC644BA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63140" y="4527214"/>
                  <a:ext cx="134232" cy="388014"/>
                </a:xfrm>
                <a:prstGeom prst="rect">
                  <a:avLst/>
                </a:prstGeom>
                <a:solidFill>
                  <a:srgbClr val="1E827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Rectangle 454">
                  <a:extLst>
                    <a:ext uri="{FF2B5EF4-FFF2-40B4-BE49-F238E27FC236}">
                      <a16:creationId xmlns:a16="http://schemas.microsoft.com/office/drawing/2014/main" id="{652CD7D4-23C9-33CA-A439-2A23ECFA2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97371" y="4527214"/>
                  <a:ext cx="134232" cy="388014"/>
                </a:xfrm>
                <a:prstGeom prst="rect">
                  <a:avLst/>
                </a:prstGeom>
                <a:solidFill>
                  <a:srgbClr val="16925B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Rectangle 455">
                  <a:extLst>
                    <a:ext uri="{FF2B5EF4-FFF2-40B4-BE49-F238E27FC236}">
                      <a16:creationId xmlns:a16="http://schemas.microsoft.com/office/drawing/2014/main" id="{6BEB2D80-7C91-C2FC-5EC9-4AE910342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31603" y="4527214"/>
                  <a:ext cx="134232" cy="388014"/>
                </a:xfrm>
                <a:prstGeom prst="rect">
                  <a:avLst/>
                </a:prstGeom>
                <a:solidFill>
                  <a:srgbClr val="17905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Rectangle 456">
                  <a:extLst>
                    <a:ext uri="{FF2B5EF4-FFF2-40B4-BE49-F238E27FC236}">
                      <a16:creationId xmlns:a16="http://schemas.microsoft.com/office/drawing/2014/main" id="{1ED20086-9C86-8E9B-5B1C-684675619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5835" y="4527214"/>
                  <a:ext cx="134232" cy="388014"/>
                </a:xfrm>
                <a:prstGeom prst="rect">
                  <a:avLst/>
                </a:prstGeom>
                <a:solidFill>
                  <a:srgbClr val="4040F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Rectangle 457">
                  <a:extLst>
                    <a:ext uri="{FF2B5EF4-FFF2-40B4-BE49-F238E27FC236}">
                      <a16:creationId xmlns:a16="http://schemas.microsoft.com/office/drawing/2014/main" id="{D455CF1E-31ED-F6D8-3D12-C4967564F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0067" y="4527214"/>
                  <a:ext cx="132652" cy="388014"/>
                </a:xfrm>
                <a:prstGeom prst="rect">
                  <a:avLst/>
                </a:prstGeom>
                <a:solidFill>
                  <a:srgbClr val="17905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Rectangle 458">
                  <a:extLst>
                    <a:ext uri="{FF2B5EF4-FFF2-40B4-BE49-F238E27FC236}">
                      <a16:creationId xmlns:a16="http://schemas.microsoft.com/office/drawing/2014/main" id="{569F93F2-069A-1515-C2D4-2F4B364DE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2719" y="4527214"/>
                  <a:ext cx="134232" cy="388014"/>
                </a:xfrm>
                <a:prstGeom prst="rect">
                  <a:avLst/>
                </a:prstGeom>
                <a:solidFill>
                  <a:srgbClr val="17905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Rectangle 459">
                  <a:extLst>
                    <a:ext uri="{FF2B5EF4-FFF2-40B4-BE49-F238E27FC236}">
                      <a16:creationId xmlns:a16="http://schemas.microsoft.com/office/drawing/2014/main" id="{B4F7B23F-9D53-99FF-4918-BEA169519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6950" y="4527214"/>
                  <a:ext cx="134232" cy="388014"/>
                </a:xfrm>
                <a:prstGeom prst="rect">
                  <a:avLst/>
                </a:prstGeom>
                <a:solidFill>
                  <a:srgbClr val="17905F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Rectangle 460">
                  <a:extLst>
                    <a:ext uri="{FF2B5EF4-FFF2-40B4-BE49-F238E27FC236}">
                      <a16:creationId xmlns:a16="http://schemas.microsoft.com/office/drawing/2014/main" id="{5E8F7796-0856-B1E9-3299-6E3D5F4C7D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1183" y="4527214"/>
                  <a:ext cx="134232" cy="388014"/>
                </a:xfrm>
                <a:prstGeom prst="rect">
                  <a:avLst/>
                </a:prstGeom>
                <a:solidFill>
                  <a:srgbClr val="3E42FA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Rectangle 461">
                  <a:extLst>
                    <a:ext uri="{FF2B5EF4-FFF2-40B4-BE49-F238E27FC236}">
                      <a16:creationId xmlns:a16="http://schemas.microsoft.com/office/drawing/2014/main" id="{48815D6D-A70B-45CD-07AA-49B8BDE1A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35414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Rectangle 462">
                  <a:extLst>
                    <a:ext uri="{FF2B5EF4-FFF2-40B4-BE49-F238E27FC236}">
                      <a16:creationId xmlns:a16="http://schemas.microsoft.com/office/drawing/2014/main" id="{D2E13E12-FC2A-F5BD-5CE0-FA699ACA5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9645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Rectangle 463">
                  <a:extLst>
                    <a:ext uri="{FF2B5EF4-FFF2-40B4-BE49-F238E27FC236}">
                      <a16:creationId xmlns:a16="http://schemas.microsoft.com/office/drawing/2014/main" id="{3A0CDEB1-975B-F28A-3AEB-B18A5A445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03877" y="4527214"/>
                  <a:ext cx="13265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Rectangle 464">
                  <a:extLst>
                    <a:ext uri="{FF2B5EF4-FFF2-40B4-BE49-F238E27FC236}">
                      <a16:creationId xmlns:a16="http://schemas.microsoft.com/office/drawing/2014/main" id="{DFF6BCFA-743B-8C2E-2F71-8ACB0569E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6529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Rectangle 465">
                  <a:extLst>
                    <a:ext uri="{FF2B5EF4-FFF2-40B4-BE49-F238E27FC236}">
                      <a16:creationId xmlns:a16="http://schemas.microsoft.com/office/drawing/2014/main" id="{B4DDF8B6-A4D7-237A-7A88-5EC9331C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0761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Rectangle 466">
                  <a:extLst>
                    <a:ext uri="{FF2B5EF4-FFF2-40B4-BE49-F238E27FC236}">
                      <a16:creationId xmlns:a16="http://schemas.microsoft.com/office/drawing/2014/main" id="{97DEA669-AB95-367B-14A4-A2D97FAF5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04993" y="4527214"/>
                  <a:ext cx="134232" cy="388014"/>
                </a:xfrm>
                <a:prstGeom prst="rect">
                  <a:avLst/>
                </a:prstGeom>
                <a:solidFill>
                  <a:srgbClr val="198D65"/>
                </a:solidFill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Line 179">
                  <a:extLst>
                    <a:ext uri="{FF2B5EF4-FFF2-40B4-BE49-F238E27FC236}">
                      <a16:creationId xmlns:a16="http://schemas.microsoft.com/office/drawing/2014/main" id="{BF7BB9D5-33DC-C0CD-00AC-11D0365376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737" y="1446213"/>
                  <a:ext cx="6112827" cy="0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Rectangle 349">
                  <a:extLst>
                    <a:ext uri="{FF2B5EF4-FFF2-40B4-BE49-F238E27FC236}">
                      <a16:creationId xmlns:a16="http://schemas.microsoft.com/office/drawing/2014/main" id="{5E0F00A3-60D3-45F7-05AA-C506006F0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5962" y="2513817"/>
                  <a:ext cx="1152560" cy="323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1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Unit </a:t>
                  </a:r>
                  <a:r>
                    <a:rPr kumimoji="0" lang="en-US" altLang="en-US" sz="21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NPV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E39BF2EE-9DE8-915D-F459-729A55564906}"/>
                    </a:ext>
                  </a:extLst>
                </p:cNvPr>
                <p:cNvGrpSpPr/>
                <p:nvPr/>
              </p:nvGrpSpPr>
              <p:grpSpPr>
                <a:xfrm>
                  <a:off x="9697402" y="2952233"/>
                  <a:ext cx="160338" cy="976313"/>
                  <a:chOff x="9834563" y="760413"/>
                  <a:chExt cx="160338" cy="976313"/>
                </a:xfrm>
              </p:grpSpPr>
              <p:sp>
                <p:nvSpPr>
                  <p:cNvPr id="336" name="Oval 334">
                    <a:extLst>
                      <a:ext uri="{FF2B5EF4-FFF2-40B4-BE49-F238E27FC236}">
                        <a16:creationId xmlns:a16="http://schemas.microsoft.com/office/drawing/2014/main" id="{8876B573-EC7C-9B1B-2237-04525C44D5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75838" y="760413"/>
                    <a:ext cx="77788" cy="762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9" name="Oval 337">
                    <a:extLst>
                      <a:ext uri="{FF2B5EF4-FFF2-40B4-BE49-F238E27FC236}">
                        <a16:creationId xmlns:a16="http://schemas.microsoft.com/office/drawing/2014/main" id="{BB4FF79C-8E05-66C6-4DD5-D6C79A29B4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58376" y="1000126"/>
                    <a:ext cx="111125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2" name="Oval 340">
                    <a:extLst>
                      <a:ext uri="{FF2B5EF4-FFF2-40B4-BE49-F238E27FC236}">
                        <a16:creationId xmlns:a16="http://schemas.microsoft.com/office/drawing/2014/main" id="{243713DE-C280-B5CB-3CF2-6E5ADDC244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47263" y="1276351"/>
                    <a:ext cx="138113" cy="13811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45" name="Oval 343">
                    <a:extLst>
                      <a:ext uri="{FF2B5EF4-FFF2-40B4-BE49-F238E27FC236}">
                        <a16:creationId xmlns:a16="http://schemas.microsoft.com/office/drawing/2014/main" id="{4F23E559-F42B-C805-5876-F718EE0BCD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34563" y="1576388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6" name="Group 905">
                  <a:extLst>
                    <a:ext uri="{FF2B5EF4-FFF2-40B4-BE49-F238E27FC236}">
                      <a16:creationId xmlns:a16="http://schemas.microsoft.com/office/drawing/2014/main" id="{8DA31320-107D-96FC-08AA-CEFF44AEA2C0}"/>
                    </a:ext>
                  </a:extLst>
                </p:cNvPr>
                <p:cNvGrpSpPr/>
                <p:nvPr/>
              </p:nvGrpSpPr>
              <p:grpSpPr>
                <a:xfrm>
                  <a:off x="9901395" y="2898258"/>
                  <a:ext cx="285335" cy="1058893"/>
                  <a:chOff x="9901395" y="2898258"/>
                  <a:chExt cx="285335" cy="1058893"/>
                </a:xfrm>
              </p:grpSpPr>
              <p:sp>
                <p:nvSpPr>
                  <p:cNvPr id="347" name="Rectangle 345">
                    <a:extLst>
                      <a:ext uri="{FF2B5EF4-FFF2-40B4-BE49-F238E27FC236}">
                        <a16:creationId xmlns:a16="http://schemas.microsoft.com/office/drawing/2014/main" id="{6D9FA287-2441-72B1-0179-03082458FC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01395" y="2898258"/>
                    <a:ext cx="285335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-3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48" name="Rectangle 346">
                    <a:extLst>
                      <a:ext uri="{FF2B5EF4-FFF2-40B4-BE49-F238E27FC236}">
                        <a16:creationId xmlns:a16="http://schemas.microsoft.com/office/drawing/2014/main" id="{A1542CCA-CE0C-6CF7-A5D5-955C2EFC0B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01395" y="3155433"/>
                    <a:ext cx="285335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-2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49" name="Rectangle 347">
                    <a:extLst>
                      <a:ext uri="{FF2B5EF4-FFF2-40B4-BE49-F238E27FC236}">
                        <a16:creationId xmlns:a16="http://schemas.microsoft.com/office/drawing/2014/main" id="{CF6EBB20-DFB9-5BA5-6B2C-1A6867D9C6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01395" y="3444358"/>
                    <a:ext cx="285335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-1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50" name="Rectangle 348">
                    <a:extLst>
                      <a:ext uri="{FF2B5EF4-FFF2-40B4-BE49-F238E27FC236}">
                        <a16:creationId xmlns:a16="http://schemas.microsoft.com/office/drawing/2014/main" id="{FF4174EA-8F27-28CE-97F9-EB13CB881C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01395" y="3757096"/>
                    <a:ext cx="92974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300" b="1" dirty="0">
                        <a:solidFill>
                          <a:srgbClr val="000000"/>
                        </a:solidFill>
                      </a:rPr>
                      <a:t>1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3A08FBE8-0878-183E-BBEF-9F2A7A776B41}"/>
                    </a:ext>
                  </a:extLst>
                </p:cNvPr>
                <p:cNvGrpSpPr/>
                <p:nvPr/>
              </p:nvGrpSpPr>
              <p:grpSpPr>
                <a:xfrm>
                  <a:off x="10200323" y="2952233"/>
                  <a:ext cx="160338" cy="976313"/>
                  <a:chOff x="9874887" y="2346325"/>
                  <a:chExt cx="160338" cy="976313"/>
                </a:xfrm>
              </p:grpSpPr>
              <p:sp>
                <p:nvSpPr>
                  <p:cNvPr id="442" name="Oval 334">
                    <a:extLst>
                      <a:ext uri="{FF2B5EF4-FFF2-40B4-BE49-F238E27FC236}">
                        <a16:creationId xmlns:a16="http://schemas.microsoft.com/office/drawing/2014/main" id="{76481884-DC51-A417-4666-DDE350CD1A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16162" y="2346325"/>
                    <a:ext cx="77788" cy="762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3" name="Oval 337">
                    <a:extLst>
                      <a:ext uri="{FF2B5EF4-FFF2-40B4-BE49-F238E27FC236}">
                        <a16:creationId xmlns:a16="http://schemas.microsoft.com/office/drawing/2014/main" id="{F852ABC4-FCD7-1C86-A08D-F523EFC664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98700" y="2586038"/>
                    <a:ext cx="111125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4" name="Oval 340">
                    <a:extLst>
                      <a:ext uri="{FF2B5EF4-FFF2-40B4-BE49-F238E27FC236}">
                        <a16:creationId xmlns:a16="http://schemas.microsoft.com/office/drawing/2014/main" id="{CA18E9C7-96CF-E7E1-EE1D-7C31C0F7E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87587" y="2862263"/>
                    <a:ext cx="138113" cy="13811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5" name="Oval 343">
                    <a:extLst>
                      <a:ext uri="{FF2B5EF4-FFF2-40B4-BE49-F238E27FC236}">
                        <a16:creationId xmlns:a16="http://schemas.microsoft.com/office/drawing/2014/main" id="{72A30021-1BBD-1540-7455-04BFBDA2C1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874887" y="3162300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lumMod val="60000"/>
                          <a:lumOff val="40000"/>
                          <a:alpha val="60000"/>
                        </a:schemeClr>
                      </a:gs>
                      <a:gs pos="100000">
                        <a:schemeClr val="accent2">
                          <a:lumMod val="50000"/>
                          <a:alpha val="6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1" name="Rectangle 345">
                  <a:extLst>
                    <a:ext uri="{FF2B5EF4-FFF2-40B4-BE49-F238E27FC236}">
                      <a16:creationId xmlns:a16="http://schemas.microsoft.com/office/drawing/2014/main" id="{A9EA9355-F63B-0EFA-87E3-1B33F59C7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9973" y="1933267"/>
                  <a:ext cx="9297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2" name="Rectangle 346">
                  <a:extLst>
                    <a:ext uri="{FF2B5EF4-FFF2-40B4-BE49-F238E27FC236}">
                      <a16:creationId xmlns:a16="http://schemas.microsoft.com/office/drawing/2014/main" id="{2A06AA74-0717-76A8-BDAA-419796F92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9973" y="2190442"/>
                  <a:ext cx="9297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endParaRPr kumimoji="0" lang="en-US" altLang="en-US" sz="1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3" name="Rectangle 347">
                  <a:extLst>
                    <a:ext uri="{FF2B5EF4-FFF2-40B4-BE49-F238E27FC236}">
                      <a16:creationId xmlns:a16="http://schemas.microsoft.com/office/drawing/2014/main" id="{9724F0DF-A1D9-995B-A071-51925B83A6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1783" y="1935966"/>
                  <a:ext cx="9297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3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9" name="Group 508">
                  <a:extLst>
                    <a:ext uri="{FF2B5EF4-FFF2-40B4-BE49-F238E27FC236}">
                      <a16:creationId xmlns:a16="http://schemas.microsoft.com/office/drawing/2014/main" id="{DE99338A-70B0-A87F-1D87-FD846FC1F6DC}"/>
                    </a:ext>
                  </a:extLst>
                </p:cNvPr>
                <p:cNvGrpSpPr/>
                <p:nvPr/>
              </p:nvGrpSpPr>
              <p:grpSpPr>
                <a:xfrm>
                  <a:off x="9748043" y="1959779"/>
                  <a:ext cx="638335" cy="399415"/>
                  <a:chOff x="9466103" y="1292911"/>
                  <a:chExt cx="638335" cy="399415"/>
                </a:xfrm>
              </p:grpSpPr>
              <p:sp>
                <p:nvSpPr>
                  <p:cNvPr id="495" name="Oval 334">
                    <a:extLst>
                      <a:ext uri="{FF2B5EF4-FFF2-40B4-BE49-F238E27FC236}">
                        <a16:creationId xmlns:a16="http://schemas.microsoft.com/office/drawing/2014/main" id="{B928F12E-9447-BE11-DA6A-3826269161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83565" y="1320374"/>
                    <a:ext cx="77788" cy="762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6" name="Oval 337">
                    <a:extLst>
                      <a:ext uri="{FF2B5EF4-FFF2-40B4-BE49-F238E27FC236}">
                        <a16:creationId xmlns:a16="http://schemas.microsoft.com/office/drawing/2014/main" id="{06E1DE5C-0300-ACFB-97AE-F07EEF4C4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66103" y="1560087"/>
                    <a:ext cx="111125" cy="111125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7" name="Oval 340">
                    <a:extLst>
                      <a:ext uri="{FF2B5EF4-FFF2-40B4-BE49-F238E27FC236}">
                        <a16:creationId xmlns:a16="http://schemas.microsoft.com/office/drawing/2014/main" id="{8F8546EB-7558-3EB4-8F93-8EC43A53E2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56800" y="1292911"/>
                    <a:ext cx="138113" cy="13811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8" name="Oval 343">
                    <a:extLst>
                      <a:ext uri="{FF2B5EF4-FFF2-40B4-BE49-F238E27FC236}">
                        <a16:creationId xmlns:a16="http://schemas.microsoft.com/office/drawing/2014/main" id="{6417477F-B400-A364-C198-693614959A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944100" y="1531988"/>
                    <a:ext cx="160338" cy="160338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5">
                          <a:lumMod val="60000"/>
                          <a:lumOff val="40000"/>
                        </a:schemeClr>
                      </a:gs>
                      <a:gs pos="100000">
                        <a:schemeClr val="accent5">
                          <a:lumMod val="50000"/>
                        </a:schemeClr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  <a:scene3d>
                    <a:camera prst="orthographicFront"/>
                    <a:lightRig rig="threePt" dir="t"/>
                  </a:scene3d>
                  <a:sp3d extrusionH="76200" prstMaterial="softEdge">
                    <a:bevelT w="69850" h="69850"/>
                    <a:bevelB w="69850" h="69850"/>
                    <a:extrusionClr>
                      <a:schemeClr val="bg2"/>
                    </a:extrusionClr>
                    <a:contourClr>
                      <a:schemeClr val="accent2">
                        <a:lumMod val="75000"/>
                      </a:schemeClr>
                    </a:contourClr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4" name="Rectangle 348">
                  <a:extLst>
                    <a:ext uri="{FF2B5EF4-FFF2-40B4-BE49-F238E27FC236}">
                      <a16:creationId xmlns:a16="http://schemas.microsoft.com/office/drawing/2014/main" id="{7CEDC7E8-ADD0-8D9F-C43D-995743F89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1783" y="2187744"/>
                  <a:ext cx="9297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8" name="Rectangle 349">
                  <a:extLst>
                    <a:ext uri="{FF2B5EF4-FFF2-40B4-BE49-F238E27FC236}">
                      <a16:creationId xmlns:a16="http://schemas.microsoft.com/office/drawing/2014/main" id="{125564CD-98E3-A947-201B-34569D9E76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5962" y="1538665"/>
                  <a:ext cx="1349344" cy="323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2100" b="1" dirty="0">
                      <a:solidFill>
                        <a:srgbClr val="000000"/>
                      </a:solidFill>
                    </a:rPr>
                    <a:t>Use/Waste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grpSp>
              <p:nvGrpSpPr>
                <p:cNvPr id="716" name="Group 715">
                  <a:extLst>
                    <a:ext uri="{FF2B5EF4-FFF2-40B4-BE49-F238E27FC236}">
                      <a16:creationId xmlns:a16="http://schemas.microsoft.com/office/drawing/2014/main" id="{F479763E-F214-44C9-ABF9-ADE4188A6DEB}"/>
                    </a:ext>
                  </a:extLst>
                </p:cNvPr>
                <p:cNvGrpSpPr/>
                <p:nvPr/>
              </p:nvGrpSpPr>
              <p:grpSpPr>
                <a:xfrm>
                  <a:off x="9693179" y="4370821"/>
                  <a:ext cx="814696" cy="1372164"/>
                  <a:chOff x="9221788" y="317112"/>
                  <a:chExt cx="1301110" cy="5759177"/>
                </a:xfrm>
              </p:grpSpPr>
              <p:sp>
                <p:nvSpPr>
                  <p:cNvPr id="717" name="Rectangle 556">
                    <a:extLst>
                      <a:ext uri="{FF2B5EF4-FFF2-40B4-BE49-F238E27FC236}">
                        <a16:creationId xmlns:a16="http://schemas.microsoft.com/office/drawing/2014/main" id="{DD0AFCCB-AEA9-1F63-DB8B-3774727ABE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657850"/>
                    <a:ext cx="344488" cy="31750"/>
                  </a:xfrm>
                  <a:prstGeom prst="rect">
                    <a:avLst/>
                  </a:prstGeom>
                  <a:solidFill>
                    <a:srgbClr val="404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18" name="Rectangle 557">
                    <a:extLst>
                      <a:ext uri="{FF2B5EF4-FFF2-40B4-BE49-F238E27FC236}">
                        <a16:creationId xmlns:a16="http://schemas.microsoft.com/office/drawing/2014/main" id="{97FFECCE-7A2C-8687-48F5-6C7A0B0E99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626100"/>
                    <a:ext cx="344488" cy="31750"/>
                  </a:xfrm>
                  <a:prstGeom prst="rect">
                    <a:avLst/>
                  </a:prstGeom>
                  <a:solidFill>
                    <a:srgbClr val="3E42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19" name="Rectangle 558">
                    <a:extLst>
                      <a:ext uri="{FF2B5EF4-FFF2-40B4-BE49-F238E27FC236}">
                        <a16:creationId xmlns:a16="http://schemas.microsoft.com/office/drawing/2014/main" id="{A12E9D5F-E38B-FF82-4704-1CA0396FE8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595938"/>
                    <a:ext cx="344488" cy="30163"/>
                  </a:xfrm>
                  <a:prstGeom prst="rect">
                    <a:avLst/>
                  </a:prstGeom>
                  <a:solidFill>
                    <a:srgbClr val="3E43F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0" name="Rectangle 559">
                    <a:extLst>
                      <a:ext uri="{FF2B5EF4-FFF2-40B4-BE49-F238E27FC236}">
                        <a16:creationId xmlns:a16="http://schemas.microsoft.com/office/drawing/2014/main" id="{92B7C746-0FFB-A785-F78A-C9E204B680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562600"/>
                    <a:ext cx="344488" cy="33338"/>
                  </a:xfrm>
                  <a:prstGeom prst="rect">
                    <a:avLst/>
                  </a:prstGeom>
                  <a:solidFill>
                    <a:srgbClr val="3D45F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1" name="Rectangle 560">
                    <a:extLst>
                      <a:ext uri="{FF2B5EF4-FFF2-40B4-BE49-F238E27FC236}">
                        <a16:creationId xmlns:a16="http://schemas.microsoft.com/office/drawing/2014/main" id="{B7995222-3E41-65CF-5D6B-92E7289264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530850"/>
                    <a:ext cx="344488" cy="31750"/>
                  </a:xfrm>
                  <a:prstGeom prst="rect">
                    <a:avLst/>
                  </a:prstGeom>
                  <a:solidFill>
                    <a:srgbClr val="3C47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2" name="Rectangle 561">
                    <a:extLst>
                      <a:ext uri="{FF2B5EF4-FFF2-40B4-BE49-F238E27FC236}">
                        <a16:creationId xmlns:a16="http://schemas.microsoft.com/office/drawing/2014/main" id="{113F4FC8-AF27-6DC0-49E1-D57F101B98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499100"/>
                    <a:ext cx="344488" cy="31750"/>
                  </a:xfrm>
                  <a:prstGeom prst="rect">
                    <a:avLst/>
                  </a:prstGeom>
                  <a:solidFill>
                    <a:srgbClr val="3B48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3" name="Rectangle 562">
                    <a:extLst>
                      <a:ext uri="{FF2B5EF4-FFF2-40B4-BE49-F238E27FC236}">
                        <a16:creationId xmlns:a16="http://schemas.microsoft.com/office/drawing/2014/main" id="{5DCC5D6B-0160-E860-043B-A1D2D59B78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467350"/>
                    <a:ext cx="344488" cy="31750"/>
                  </a:xfrm>
                  <a:prstGeom prst="rect">
                    <a:avLst/>
                  </a:prstGeom>
                  <a:solidFill>
                    <a:srgbClr val="3A4AE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4" name="Rectangle 563">
                    <a:extLst>
                      <a:ext uri="{FF2B5EF4-FFF2-40B4-BE49-F238E27FC236}">
                        <a16:creationId xmlns:a16="http://schemas.microsoft.com/office/drawing/2014/main" id="{3FD7FF6C-4A38-4B7B-C93A-C3E4C2B7BD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437188"/>
                    <a:ext cx="344488" cy="30163"/>
                  </a:xfrm>
                  <a:prstGeom prst="rect">
                    <a:avLst/>
                  </a:prstGeom>
                  <a:solidFill>
                    <a:srgbClr val="394C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5" name="Rectangle 564">
                    <a:extLst>
                      <a:ext uri="{FF2B5EF4-FFF2-40B4-BE49-F238E27FC236}">
                        <a16:creationId xmlns:a16="http://schemas.microsoft.com/office/drawing/2014/main" id="{D4E9F768-1D5F-0BB0-E83B-6B5620E8B7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405438"/>
                    <a:ext cx="344488" cy="31750"/>
                  </a:xfrm>
                  <a:prstGeom prst="rect">
                    <a:avLst/>
                  </a:prstGeom>
                  <a:solidFill>
                    <a:srgbClr val="394D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6" name="Rectangle 565">
                    <a:extLst>
                      <a:ext uri="{FF2B5EF4-FFF2-40B4-BE49-F238E27FC236}">
                        <a16:creationId xmlns:a16="http://schemas.microsoft.com/office/drawing/2014/main" id="{D2F61143-512B-FD64-D657-604C679163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372100"/>
                    <a:ext cx="344488" cy="33338"/>
                  </a:xfrm>
                  <a:prstGeom prst="rect">
                    <a:avLst/>
                  </a:prstGeom>
                  <a:solidFill>
                    <a:srgbClr val="384F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7" name="Rectangle 566">
                    <a:extLst>
                      <a:ext uri="{FF2B5EF4-FFF2-40B4-BE49-F238E27FC236}">
                        <a16:creationId xmlns:a16="http://schemas.microsoft.com/office/drawing/2014/main" id="{38223EB7-76F7-8030-6815-8222245F19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340350"/>
                    <a:ext cx="344488" cy="31750"/>
                  </a:xfrm>
                  <a:prstGeom prst="rect">
                    <a:avLst/>
                  </a:prstGeom>
                  <a:solidFill>
                    <a:srgbClr val="3751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8" name="Rectangle 567">
                    <a:extLst>
                      <a:ext uri="{FF2B5EF4-FFF2-40B4-BE49-F238E27FC236}">
                        <a16:creationId xmlns:a16="http://schemas.microsoft.com/office/drawing/2014/main" id="{50D2FBF3-31AB-819D-F9D6-659D7156D8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308600"/>
                    <a:ext cx="344488" cy="31750"/>
                  </a:xfrm>
                  <a:prstGeom prst="rect">
                    <a:avLst/>
                  </a:prstGeom>
                  <a:solidFill>
                    <a:srgbClr val="3652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29" name="Rectangle 568">
                    <a:extLst>
                      <a:ext uri="{FF2B5EF4-FFF2-40B4-BE49-F238E27FC236}">
                        <a16:creationId xmlns:a16="http://schemas.microsoft.com/office/drawing/2014/main" id="{77542187-17AE-33AE-0DEE-5EE6B20ABB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278438"/>
                    <a:ext cx="344488" cy="30163"/>
                  </a:xfrm>
                  <a:prstGeom prst="rect">
                    <a:avLst/>
                  </a:prstGeom>
                  <a:solidFill>
                    <a:srgbClr val="3554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0" name="Rectangle 569">
                    <a:extLst>
                      <a:ext uri="{FF2B5EF4-FFF2-40B4-BE49-F238E27FC236}">
                        <a16:creationId xmlns:a16="http://schemas.microsoft.com/office/drawing/2014/main" id="{ED80461B-E61A-BC89-A96E-1CFF65FB3B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246688"/>
                    <a:ext cx="344488" cy="31750"/>
                  </a:xfrm>
                  <a:prstGeom prst="rect">
                    <a:avLst/>
                  </a:prstGeom>
                  <a:solidFill>
                    <a:srgbClr val="3456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1" name="Rectangle 570">
                    <a:extLst>
                      <a:ext uri="{FF2B5EF4-FFF2-40B4-BE49-F238E27FC236}">
                        <a16:creationId xmlns:a16="http://schemas.microsoft.com/office/drawing/2014/main" id="{6534A1CE-E5AD-239A-A4AF-81D0F67B64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214938"/>
                    <a:ext cx="344488" cy="31750"/>
                  </a:xfrm>
                  <a:prstGeom prst="rect">
                    <a:avLst/>
                  </a:prstGeom>
                  <a:solidFill>
                    <a:srgbClr val="3457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2" name="Rectangle 571">
                    <a:extLst>
                      <a:ext uri="{FF2B5EF4-FFF2-40B4-BE49-F238E27FC236}">
                        <a16:creationId xmlns:a16="http://schemas.microsoft.com/office/drawing/2014/main" id="{47836737-8A04-2D84-3034-94B154D11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181600"/>
                    <a:ext cx="344488" cy="33338"/>
                  </a:xfrm>
                  <a:prstGeom prst="rect">
                    <a:avLst/>
                  </a:prstGeom>
                  <a:solidFill>
                    <a:srgbClr val="3359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3" name="Rectangle 572">
                    <a:extLst>
                      <a:ext uri="{FF2B5EF4-FFF2-40B4-BE49-F238E27FC236}">
                        <a16:creationId xmlns:a16="http://schemas.microsoft.com/office/drawing/2014/main" id="{DE371133-6217-F6CC-0863-D7EF6BFD4B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149850"/>
                    <a:ext cx="344488" cy="31750"/>
                  </a:xfrm>
                  <a:prstGeom prst="rect">
                    <a:avLst/>
                  </a:prstGeom>
                  <a:solidFill>
                    <a:srgbClr val="325A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4" name="Rectangle 573">
                    <a:extLst>
                      <a:ext uri="{FF2B5EF4-FFF2-40B4-BE49-F238E27FC236}">
                        <a16:creationId xmlns:a16="http://schemas.microsoft.com/office/drawing/2014/main" id="{55F4ADBE-2B58-7336-31B6-FB412B72CA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118100"/>
                    <a:ext cx="344488" cy="31750"/>
                  </a:xfrm>
                  <a:prstGeom prst="rect">
                    <a:avLst/>
                  </a:prstGeom>
                  <a:solidFill>
                    <a:srgbClr val="315C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5" name="Rectangle 574">
                    <a:extLst>
                      <a:ext uri="{FF2B5EF4-FFF2-40B4-BE49-F238E27FC236}">
                        <a16:creationId xmlns:a16="http://schemas.microsoft.com/office/drawing/2014/main" id="{A5793E44-A0E6-1BEA-4C66-CB4CCD5934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087938"/>
                    <a:ext cx="344488" cy="30163"/>
                  </a:xfrm>
                  <a:prstGeom prst="rect">
                    <a:avLst/>
                  </a:prstGeom>
                  <a:solidFill>
                    <a:srgbClr val="305E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6" name="Rectangle 575">
                    <a:extLst>
                      <a:ext uri="{FF2B5EF4-FFF2-40B4-BE49-F238E27FC236}">
                        <a16:creationId xmlns:a16="http://schemas.microsoft.com/office/drawing/2014/main" id="{DCBC7A63-CD97-5272-CA25-A280FD9087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056188"/>
                    <a:ext cx="344488" cy="31750"/>
                  </a:xfrm>
                  <a:prstGeom prst="rect">
                    <a:avLst/>
                  </a:prstGeom>
                  <a:solidFill>
                    <a:srgbClr val="305F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7" name="Rectangle 576">
                    <a:extLst>
                      <a:ext uri="{FF2B5EF4-FFF2-40B4-BE49-F238E27FC236}">
                        <a16:creationId xmlns:a16="http://schemas.microsoft.com/office/drawing/2014/main" id="{D70A5CB5-90B2-96EE-CB9E-81A763CAE2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5024438"/>
                    <a:ext cx="344488" cy="31750"/>
                  </a:xfrm>
                  <a:prstGeom prst="rect">
                    <a:avLst/>
                  </a:prstGeom>
                  <a:solidFill>
                    <a:srgbClr val="2F61B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8" name="Rectangle 577">
                    <a:extLst>
                      <a:ext uri="{FF2B5EF4-FFF2-40B4-BE49-F238E27FC236}">
                        <a16:creationId xmlns:a16="http://schemas.microsoft.com/office/drawing/2014/main" id="{84FAED18-FCAF-0BBF-1CD9-DE5A04FF91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992688"/>
                    <a:ext cx="344488" cy="31750"/>
                  </a:xfrm>
                  <a:prstGeom prst="rect">
                    <a:avLst/>
                  </a:prstGeom>
                  <a:solidFill>
                    <a:srgbClr val="2E63B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39" name="Rectangle 578">
                    <a:extLst>
                      <a:ext uri="{FF2B5EF4-FFF2-40B4-BE49-F238E27FC236}">
                        <a16:creationId xmlns:a16="http://schemas.microsoft.com/office/drawing/2014/main" id="{619F3E6C-2852-4AEE-4264-AA37A2784F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959350"/>
                    <a:ext cx="344488" cy="33338"/>
                  </a:xfrm>
                  <a:prstGeom prst="rect">
                    <a:avLst/>
                  </a:prstGeom>
                  <a:solidFill>
                    <a:srgbClr val="2D64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0" name="Rectangle 579">
                    <a:extLst>
                      <a:ext uri="{FF2B5EF4-FFF2-40B4-BE49-F238E27FC236}">
                        <a16:creationId xmlns:a16="http://schemas.microsoft.com/office/drawing/2014/main" id="{0A39C3C4-B4A4-3F35-5A19-D2D3440FB5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929188"/>
                    <a:ext cx="344488" cy="30163"/>
                  </a:xfrm>
                  <a:prstGeom prst="rect">
                    <a:avLst/>
                  </a:prstGeom>
                  <a:solidFill>
                    <a:srgbClr val="2C66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1" name="Rectangle 580">
                    <a:extLst>
                      <a:ext uri="{FF2B5EF4-FFF2-40B4-BE49-F238E27FC236}">
                        <a16:creationId xmlns:a16="http://schemas.microsoft.com/office/drawing/2014/main" id="{D2F5E826-9CC2-21AF-2075-92FD655FE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897438"/>
                    <a:ext cx="344488" cy="31750"/>
                  </a:xfrm>
                  <a:prstGeom prst="rect">
                    <a:avLst/>
                  </a:prstGeom>
                  <a:solidFill>
                    <a:srgbClr val="2B68A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2" name="Rectangle 581">
                    <a:extLst>
                      <a:ext uri="{FF2B5EF4-FFF2-40B4-BE49-F238E27FC236}">
                        <a16:creationId xmlns:a16="http://schemas.microsoft.com/office/drawing/2014/main" id="{83CBF0DC-D7EA-1C3C-3A5D-F4C9EE99C7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865688"/>
                    <a:ext cx="344488" cy="31750"/>
                  </a:xfrm>
                  <a:prstGeom prst="rect">
                    <a:avLst/>
                  </a:prstGeom>
                  <a:solidFill>
                    <a:srgbClr val="2B69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3" name="Rectangle 582">
                    <a:extLst>
                      <a:ext uri="{FF2B5EF4-FFF2-40B4-BE49-F238E27FC236}">
                        <a16:creationId xmlns:a16="http://schemas.microsoft.com/office/drawing/2014/main" id="{F883C9BD-9BD3-2F9A-E40A-F98C0DA8DF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833938"/>
                    <a:ext cx="344488" cy="31750"/>
                  </a:xfrm>
                  <a:prstGeom prst="rect">
                    <a:avLst/>
                  </a:prstGeom>
                  <a:solidFill>
                    <a:srgbClr val="2A6B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4" name="Rectangle 583">
                    <a:extLst>
                      <a:ext uri="{FF2B5EF4-FFF2-40B4-BE49-F238E27FC236}">
                        <a16:creationId xmlns:a16="http://schemas.microsoft.com/office/drawing/2014/main" id="{2D9CBD5F-54A1-FC55-7BA6-8BFF17000A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802188"/>
                    <a:ext cx="344488" cy="31750"/>
                  </a:xfrm>
                  <a:prstGeom prst="rect">
                    <a:avLst/>
                  </a:prstGeom>
                  <a:solidFill>
                    <a:srgbClr val="296D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5" name="Rectangle 584">
                    <a:extLst>
                      <a:ext uri="{FF2B5EF4-FFF2-40B4-BE49-F238E27FC236}">
                        <a16:creationId xmlns:a16="http://schemas.microsoft.com/office/drawing/2014/main" id="{0FA86B37-A9A1-3323-DD44-8AD2834572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770438"/>
                    <a:ext cx="344488" cy="31750"/>
                  </a:xfrm>
                  <a:prstGeom prst="rect">
                    <a:avLst/>
                  </a:prstGeom>
                  <a:solidFill>
                    <a:srgbClr val="286EA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6" name="Rectangle 585">
                    <a:extLst>
                      <a:ext uri="{FF2B5EF4-FFF2-40B4-BE49-F238E27FC236}">
                        <a16:creationId xmlns:a16="http://schemas.microsoft.com/office/drawing/2014/main" id="{455BA187-B5F8-3E4F-DCEB-C5E938C6EE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738688"/>
                    <a:ext cx="344488" cy="31750"/>
                  </a:xfrm>
                  <a:prstGeom prst="rect">
                    <a:avLst/>
                  </a:prstGeom>
                  <a:solidFill>
                    <a:srgbClr val="2770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7" name="Rectangle 586">
                    <a:extLst>
                      <a:ext uri="{FF2B5EF4-FFF2-40B4-BE49-F238E27FC236}">
                        <a16:creationId xmlns:a16="http://schemas.microsoft.com/office/drawing/2014/main" id="{8E45F4EA-97E2-76BF-AA8D-6C3E946A6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706938"/>
                    <a:ext cx="344488" cy="31750"/>
                  </a:xfrm>
                  <a:prstGeom prst="rect">
                    <a:avLst/>
                  </a:prstGeom>
                  <a:solidFill>
                    <a:srgbClr val="2672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8" name="Rectangle 587">
                    <a:extLst>
                      <a:ext uri="{FF2B5EF4-FFF2-40B4-BE49-F238E27FC236}">
                        <a16:creationId xmlns:a16="http://schemas.microsoft.com/office/drawing/2014/main" id="{B0A53C03-3042-FBD1-4E8E-D39D782221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675188"/>
                    <a:ext cx="344488" cy="31750"/>
                  </a:xfrm>
                  <a:prstGeom prst="rect">
                    <a:avLst/>
                  </a:prstGeom>
                  <a:solidFill>
                    <a:srgbClr val="26739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49" name="Rectangle 588">
                    <a:extLst>
                      <a:ext uri="{FF2B5EF4-FFF2-40B4-BE49-F238E27FC236}">
                        <a16:creationId xmlns:a16="http://schemas.microsoft.com/office/drawing/2014/main" id="{17CFBEC1-797E-7C5B-3086-6386481C5D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643438"/>
                    <a:ext cx="344488" cy="31750"/>
                  </a:xfrm>
                  <a:prstGeom prst="rect">
                    <a:avLst/>
                  </a:prstGeom>
                  <a:solidFill>
                    <a:srgbClr val="25759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0" name="Rectangle 589">
                    <a:extLst>
                      <a:ext uri="{FF2B5EF4-FFF2-40B4-BE49-F238E27FC236}">
                        <a16:creationId xmlns:a16="http://schemas.microsoft.com/office/drawing/2014/main" id="{986AD2F4-C3E7-3CEE-6CC0-38E236D6D0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611688"/>
                    <a:ext cx="344488" cy="31750"/>
                  </a:xfrm>
                  <a:prstGeom prst="rect">
                    <a:avLst/>
                  </a:prstGeom>
                  <a:solidFill>
                    <a:srgbClr val="2477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1" name="Rectangle 590">
                    <a:extLst>
                      <a:ext uri="{FF2B5EF4-FFF2-40B4-BE49-F238E27FC236}">
                        <a16:creationId xmlns:a16="http://schemas.microsoft.com/office/drawing/2014/main" id="{68DAA891-7983-8421-3656-106A8CFE79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579938"/>
                    <a:ext cx="344488" cy="31750"/>
                  </a:xfrm>
                  <a:prstGeom prst="rect">
                    <a:avLst/>
                  </a:prstGeom>
                  <a:solidFill>
                    <a:srgbClr val="2378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2" name="Rectangle 591">
                    <a:extLst>
                      <a:ext uri="{FF2B5EF4-FFF2-40B4-BE49-F238E27FC236}">
                        <a16:creationId xmlns:a16="http://schemas.microsoft.com/office/drawing/2014/main" id="{28B94D78-264F-04C5-02A9-C476E4A964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548188"/>
                    <a:ext cx="344488" cy="31750"/>
                  </a:xfrm>
                  <a:prstGeom prst="rect">
                    <a:avLst/>
                  </a:prstGeom>
                  <a:solidFill>
                    <a:srgbClr val="227A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3" name="Rectangle 592">
                    <a:extLst>
                      <a:ext uri="{FF2B5EF4-FFF2-40B4-BE49-F238E27FC236}">
                        <a16:creationId xmlns:a16="http://schemas.microsoft.com/office/drawing/2014/main" id="{5F3E9C72-C373-04C6-1A1A-1859EF2B28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516438"/>
                    <a:ext cx="344488" cy="31750"/>
                  </a:xfrm>
                  <a:prstGeom prst="rect">
                    <a:avLst/>
                  </a:prstGeom>
                  <a:solidFill>
                    <a:srgbClr val="217C8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4" name="Rectangle 593">
                    <a:extLst>
                      <a:ext uri="{FF2B5EF4-FFF2-40B4-BE49-F238E27FC236}">
                        <a16:creationId xmlns:a16="http://schemas.microsoft.com/office/drawing/2014/main" id="{FA557B45-24FF-1311-B422-96E5C3E9A1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484688"/>
                    <a:ext cx="344488" cy="31750"/>
                  </a:xfrm>
                  <a:prstGeom prst="rect">
                    <a:avLst/>
                  </a:prstGeom>
                  <a:solidFill>
                    <a:srgbClr val="217D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5" name="Rectangle 594">
                    <a:extLst>
                      <a:ext uri="{FF2B5EF4-FFF2-40B4-BE49-F238E27FC236}">
                        <a16:creationId xmlns:a16="http://schemas.microsoft.com/office/drawing/2014/main" id="{E569D239-2B51-4368-93ED-3E099A0DCE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454525"/>
                    <a:ext cx="344488" cy="30163"/>
                  </a:xfrm>
                  <a:prstGeom prst="rect">
                    <a:avLst/>
                  </a:prstGeom>
                  <a:solidFill>
                    <a:srgbClr val="1F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6" name="Rectangle 595">
                    <a:extLst>
                      <a:ext uri="{FF2B5EF4-FFF2-40B4-BE49-F238E27FC236}">
                        <a16:creationId xmlns:a16="http://schemas.microsoft.com/office/drawing/2014/main" id="{F6667509-E170-C741-BD1B-9194525F67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421188"/>
                    <a:ext cx="344488" cy="33338"/>
                  </a:xfrm>
                  <a:prstGeom prst="rect">
                    <a:avLst/>
                  </a:prstGeom>
                  <a:solidFill>
                    <a:srgbClr val="1E827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7" name="Rectangle 596">
                    <a:extLst>
                      <a:ext uri="{FF2B5EF4-FFF2-40B4-BE49-F238E27FC236}">
                        <a16:creationId xmlns:a16="http://schemas.microsoft.com/office/drawing/2014/main" id="{4B16433F-C097-D4AA-9DBC-879BCF1EE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389438"/>
                    <a:ext cx="344488" cy="31750"/>
                  </a:xfrm>
                  <a:prstGeom prst="rect">
                    <a:avLst/>
                  </a:prstGeom>
                  <a:solidFill>
                    <a:srgbClr val="1E837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8" name="Rectangle 597">
                    <a:extLst>
                      <a:ext uri="{FF2B5EF4-FFF2-40B4-BE49-F238E27FC236}">
                        <a16:creationId xmlns:a16="http://schemas.microsoft.com/office/drawing/2014/main" id="{11F33416-73BB-A3BA-263F-42D143A92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357688"/>
                    <a:ext cx="344488" cy="31750"/>
                  </a:xfrm>
                  <a:prstGeom prst="rect">
                    <a:avLst/>
                  </a:prstGeom>
                  <a:solidFill>
                    <a:srgbClr val="1D85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59" name="Rectangle 598">
                    <a:extLst>
                      <a:ext uri="{FF2B5EF4-FFF2-40B4-BE49-F238E27FC236}">
                        <a16:creationId xmlns:a16="http://schemas.microsoft.com/office/drawing/2014/main" id="{1FE30E21-243C-7BF6-FA2D-8098A9B248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325938"/>
                    <a:ext cx="344488" cy="31750"/>
                  </a:xfrm>
                  <a:prstGeom prst="rect">
                    <a:avLst/>
                  </a:prstGeom>
                  <a:solidFill>
                    <a:srgbClr val="1C87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0" name="Rectangle 599">
                    <a:extLst>
                      <a:ext uri="{FF2B5EF4-FFF2-40B4-BE49-F238E27FC236}">
                        <a16:creationId xmlns:a16="http://schemas.microsoft.com/office/drawing/2014/main" id="{9161E4E3-9B14-6E54-254A-D7EE868C0B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295775"/>
                    <a:ext cx="344488" cy="30163"/>
                  </a:xfrm>
                  <a:prstGeom prst="rect">
                    <a:avLst/>
                  </a:prstGeom>
                  <a:solidFill>
                    <a:srgbClr val="1B88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1" name="Rectangle 600">
                    <a:extLst>
                      <a:ext uri="{FF2B5EF4-FFF2-40B4-BE49-F238E27FC236}">
                        <a16:creationId xmlns:a16="http://schemas.microsoft.com/office/drawing/2014/main" id="{E1A3CA1A-ADD7-7044-9085-6C06036C83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264025"/>
                    <a:ext cx="344488" cy="31750"/>
                  </a:xfrm>
                  <a:prstGeom prst="rect">
                    <a:avLst/>
                  </a:prstGeom>
                  <a:solidFill>
                    <a:srgbClr val="1A8A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2" name="Rectangle 601">
                    <a:extLst>
                      <a:ext uri="{FF2B5EF4-FFF2-40B4-BE49-F238E27FC236}">
                        <a16:creationId xmlns:a16="http://schemas.microsoft.com/office/drawing/2014/main" id="{480963D4-2019-6330-2D4F-685B794ECA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232275"/>
                    <a:ext cx="344488" cy="31750"/>
                  </a:xfrm>
                  <a:prstGeom prst="rect">
                    <a:avLst/>
                  </a:prstGeom>
                  <a:solidFill>
                    <a:srgbClr val="198C6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3" name="Rectangle 602">
                    <a:extLst>
                      <a:ext uri="{FF2B5EF4-FFF2-40B4-BE49-F238E27FC236}">
                        <a16:creationId xmlns:a16="http://schemas.microsoft.com/office/drawing/2014/main" id="{5C78DB7B-668F-380A-2D49-E2E79ECEB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198938"/>
                    <a:ext cx="344488" cy="33338"/>
                  </a:xfrm>
                  <a:prstGeom prst="rect">
                    <a:avLst/>
                  </a:prstGeom>
                  <a:solidFill>
                    <a:srgbClr val="198D6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4" name="Rectangle 603">
                    <a:extLst>
                      <a:ext uri="{FF2B5EF4-FFF2-40B4-BE49-F238E27FC236}">
                        <a16:creationId xmlns:a16="http://schemas.microsoft.com/office/drawing/2014/main" id="{F90CC21C-217C-2585-40F7-2014C7A45D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167188"/>
                    <a:ext cx="344488" cy="31750"/>
                  </a:xfrm>
                  <a:prstGeom prst="rect">
                    <a:avLst/>
                  </a:prstGeom>
                  <a:solidFill>
                    <a:srgbClr val="188F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5" name="Rectangle 604">
                    <a:extLst>
                      <a:ext uri="{FF2B5EF4-FFF2-40B4-BE49-F238E27FC236}">
                        <a16:creationId xmlns:a16="http://schemas.microsoft.com/office/drawing/2014/main" id="{B041C2AA-1AFF-9ED0-DC21-82AE27134C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135438"/>
                    <a:ext cx="344488" cy="31750"/>
                  </a:xfrm>
                  <a:prstGeom prst="rect">
                    <a:avLst/>
                  </a:prstGeom>
                  <a:solidFill>
                    <a:srgbClr val="17905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6" name="Rectangle 605">
                    <a:extLst>
                      <a:ext uri="{FF2B5EF4-FFF2-40B4-BE49-F238E27FC236}">
                        <a16:creationId xmlns:a16="http://schemas.microsoft.com/office/drawing/2014/main" id="{F59CEA80-6142-CF54-6263-5AED40F6E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105275"/>
                    <a:ext cx="344488" cy="30163"/>
                  </a:xfrm>
                  <a:prstGeom prst="rect">
                    <a:avLst/>
                  </a:prstGeom>
                  <a:solidFill>
                    <a:srgbClr val="1692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7" name="Rectangle 606">
                    <a:extLst>
                      <a:ext uri="{FF2B5EF4-FFF2-40B4-BE49-F238E27FC236}">
                        <a16:creationId xmlns:a16="http://schemas.microsoft.com/office/drawing/2014/main" id="{E29ACCC6-3BE6-BFA8-11BA-8AC8061C5E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073525"/>
                    <a:ext cx="344488" cy="31750"/>
                  </a:xfrm>
                  <a:prstGeom prst="rect">
                    <a:avLst/>
                  </a:prstGeom>
                  <a:solidFill>
                    <a:srgbClr val="15945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8" name="Rectangle 607">
                    <a:extLst>
                      <a:ext uri="{FF2B5EF4-FFF2-40B4-BE49-F238E27FC236}">
                        <a16:creationId xmlns:a16="http://schemas.microsoft.com/office/drawing/2014/main" id="{DFF96219-6C7B-D5F8-BC83-9B8C36A0DA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041775"/>
                    <a:ext cx="344488" cy="31750"/>
                  </a:xfrm>
                  <a:prstGeom prst="rect">
                    <a:avLst/>
                  </a:prstGeom>
                  <a:solidFill>
                    <a:srgbClr val="15955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69" name="Rectangle 608">
                    <a:extLst>
                      <a:ext uri="{FF2B5EF4-FFF2-40B4-BE49-F238E27FC236}">
                        <a16:creationId xmlns:a16="http://schemas.microsoft.com/office/drawing/2014/main" id="{31CBD49A-1346-DA0D-DBB7-12D3F3A32D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4008438"/>
                    <a:ext cx="344488" cy="33338"/>
                  </a:xfrm>
                  <a:prstGeom prst="rect">
                    <a:avLst/>
                  </a:prstGeom>
                  <a:solidFill>
                    <a:srgbClr val="1497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0" name="Rectangle 609">
                    <a:extLst>
                      <a:ext uri="{FF2B5EF4-FFF2-40B4-BE49-F238E27FC236}">
                        <a16:creationId xmlns:a16="http://schemas.microsoft.com/office/drawing/2014/main" id="{67050FFB-F82F-ECAF-D6AA-58F8D0E091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976688"/>
                    <a:ext cx="344488" cy="31750"/>
                  </a:xfrm>
                  <a:prstGeom prst="rect">
                    <a:avLst/>
                  </a:prstGeom>
                  <a:solidFill>
                    <a:srgbClr val="1399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1" name="Rectangle 610">
                    <a:extLst>
                      <a:ext uri="{FF2B5EF4-FFF2-40B4-BE49-F238E27FC236}">
                        <a16:creationId xmlns:a16="http://schemas.microsoft.com/office/drawing/2014/main" id="{936505A4-114D-91B8-D44E-D9DFF3F9A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946525"/>
                    <a:ext cx="344488" cy="30163"/>
                  </a:xfrm>
                  <a:prstGeom prst="rect">
                    <a:avLst/>
                  </a:prstGeom>
                  <a:solidFill>
                    <a:srgbClr val="129A4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2" name="Rectangle 611">
                    <a:extLst>
                      <a:ext uri="{FF2B5EF4-FFF2-40B4-BE49-F238E27FC236}">
                        <a16:creationId xmlns:a16="http://schemas.microsoft.com/office/drawing/2014/main" id="{A0769EDE-E935-9A2C-1366-4F7C5C3D3C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914775"/>
                    <a:ext cx="344488" cy="31750"/>
                  </a:xfrm>
                  <a:prstGeom prst="rect">
                    <a:avLst/>
                  </a:prstGeom>
                  <a:solidFill>
                    <a:srgbClr val="119C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3" name="Rectangle 612">
                    <a:extLst>
                      <a:ext uri="{FF2B5EF4-FFF2-40B4-BE49-F238E27FC236}">
                        <a16:creationId xmlns:a16="http://schemas.microsoft.com/office/drawing/2014/main" id="{4A8CC136-CBF8-C97E-ACB2-AC68123F14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883025"/>
                    <a:ext cx="344488" cy="31750"/>
                  </a:xfrm>
                  <a:prstGeom prst="rect">
                    <a:avLst/>
                  </a:prstGeom>
                  <a:solidFill>
                    <a:srgbClr val="109E4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4" name="Rectangle 613">
                    <a:extLst>
                      <a:ext uri="{FF2B5EF4-FFF2-40B4-BE49-F238E27FC236}">
                        <a16:creationId xmlns:a16="http://schemas.microsoft.com/office/drawing/2014/main" id="{D95E0A0E-6B2D-4B5B-DF40-8472E83DD1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851275"/>
                    <a:ext cx="344488" cy="31750"/>
                  </a:xfrm>
                  <a:prstGeom prst="rect">
                    <a:avLst/>
                  </a:prstGeom>
                  <a:solidFill>
                    <a:srgbClr val="109F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5" name="Rectangle 614">
                    <a:extLst>
                      <a:ext uri="{FF2B5EF4-FFF2-40B4-BE49-F238E27FC236}">
                        <a16:creationId xmlns:a16="http://schemas.microsoft.com/office/drawing/2014/main" id="{FF283A06-22BF-5793-A1F9-4182CECF58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817938"/>
                    <a:ext cx="344488" cy="33338"/>
                  </a:xfrm>
                  <a:prstGeom prst="rect">
                    <a:avLst/>
                  </a:prstGeom>
                  <a:solidFill>
                    <a:srgbClr val="0FA13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6" name="Rectangle 615">
                    <a:extLst>
                      <a:ext uri="{FF2B5EF4-FFF2-40B4-BE49-F238E27FC236}">
                        <a16:creationId xmlns:a16="http://schemas.microsoft.com/office/drawing/2014/main" id="{BCCF4E09-18DE-154F-6DF5-C81C1C17D4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787775"/>
                    <a:ext cx="344488" cy="30163"/>
                  </a:xfrm>
                  <a:prstGeom prst="rect">
                    <a:avLst/>
                  </a:prstGeom>
                  <a:solidFill>
                    <a:srgbClr val="0EA33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7" name="Rectangle 616">
                    <a:extLst>
                      <a:ext uri="{FF2B5EF4-FFF2-40B4-BE49-F238E27FC236}">
                        <a16:creationId xmlns:a16="http://schemas.microsoft.com/office/drawing/2014/main" id="{2491A23D-FD23-143A-C891-327ADF5962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756025"/>
                    <a:ext cx="344488" cy="31750"/>
                  </a:xfrm>
                  <a:prstGeom prst="rect">
                    <a:avLst/>
                  </a:prstGeom>
                  <a:solidFill>
                    <a:srgbClr val="0DA4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8" name="Rectangle 617">
                    <a:extLst>
                      <a:ext uri="{FF2B5EF4-FFF2-40B4-BE49-F238E27FC236}">
                        <a16:creationId xmlns:a16="http://schemas.microsoft.com/office/drawing/2014/main" id="{2D51D079-24DB-03FD-7BCF-EB9EF0F4C5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724275"/>
                    <a:ext cx="344488" cy="31750"/>
                  </a:xfrm>
                  <a:prstGeom prst="rect">
                    <a:avLst/>
                  </a:prstGeom>
                  <a:solidFill>
                    <a:srgbClr val="0CA6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79" name="Rectangle 618">
                    <a:extLst>
                      <a:ext uri="{FF2B5EF4-FFF2-40B4-BE49-F238E27FC236}">
                        <a16:creationId xmlns:a16="http://schemas.microsoft.com/office/drawing/2014/main" id="{07B22850-1B4A-D3DD-3912-00D152E944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692525"/>
                    <a:ext cx="344488" cy="31750"/>
                  </a:xfrm>
                  <a:prstGeom prst="rect">
                    <a:avLst/>
                  </a:prstGeom>
                  <a:solidFill>
                    <a:srgbClr val="0BA82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0" name="Rectangle 619">
                    <a:extLst>
                      <a:ext uri="{FF2B5EF4-FFF2-40B4-BE49-F238E27FC236}">
                        <a16:creationId xmlns:a16="http://schemas.microsoft.com/office/drawing/2014/main" id="{77F9F8B3-A90C-FA4C-763E-3312FCB85F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660775"/>
                    <a:ext cx="344488" cy="31750"/>
                  </a:xfrm>
                  <a:prstGeom prst="rect">
                    <a:avLst/>
                  </a:prstGeom>
                  <a:solidFill>
                    <a:srgbClr val="0BA9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1" name="Rectangle 620">
                    <a:extLst>
                      <a:ext uri="{FF2B5EF4-FFF2-40B4-BE49-F238E27FC236}">
                        <a16:creationId xmlns:a16="http://schemas.microsoft.com/office/drawing/2014/main" id="{5990006A-2C40-4E7F-351D-3B19C4F7FA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629025"/>
                    <a:ext cx="344488" cy="31750"/>
                  </a:xfrm>
                  <a:prstGeom prst="rect">
                    <a:avLst/>
                  </a:prstGeom>
                  <a:solidFill>
                    <a:srgbClr val="0AAB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2" name="Rectangle 621">
                    <a:extLst>
                      <a:ext uri="{FF2B5EF4-FFF2-40B4-BE49-F238E27FC236}">
                        <a16:creationId xmlns:a16="http://schemas.microsoft.com/office/drawing/2014/main" id="{930886F7-5328-260C-8A9B-D76041B73F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597275"/>
                    <a:ext cx="344488" cy="31750"/>
                  </a:xfrm>
                  <a:prstGeom prst="rect">
                    <a:avLst/>
                  </a:prstGeom>
                  <a:solidFill>
                    <a:srgbClr val="09AD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3" name="Rectangle 622">
                    <a:extLst>
                      <a:ext uri="{FF2B5EF4-FFF2-40B4-BE49-F238E27FC236}">
                        <a16:creationId xmlns:a16="http://schemas.microsoft.com/office/drawing/2014/main" id="{1E31FF66-EBD0-11FC-8BEA-BD785B9727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565525"/>
                    <a:ext cx="344488" cy="31750"/>
                  </a:xfrm>
                  <a:prstGeom prst="rect">
                    <a:avLst/>
                  </a:prstGeom>
                  <a:solidFill>
                    <a:srgbClr val="08AE2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4" name="Rectangle 623">
                    <a:extLst>
                      <a:ext uri="{FF2B5EF4-FFF2-40B4-BE49-F238E27FC236}">
                        <a16:creationId xmlns:a16="http://schemas.microsoft.com/office/drawing/2014/main" id="{83E0876E-7823-57FE-0ECD-FF30AA2FFA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533775"/>
                    <a:ext cx="344488" cy="31750"/>
                  </a:xfrm>
                  <a:prstGeom prst="rect">
                    <a:avLst/>
                  </a:prstGeom>
                  <a:solidFill>
                    <a:srgbClr val="07B0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5" name="Rectangle 624">
                    <a:extLst>
                      <a:ext uri="{FF2B5EF4-FFF2-40B4-BE49-F238E27FC236}">
                        <a16:creationId xmlns:a16="http://schemas.microsoft.com/office/drawing/2014/main" id="{A9A1925E-63FA-8C0B-489F-321B961BB5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502025"/>
                    <a:ext cx="344488" cy="31750"/>
                  </a:xfrm>
                  <a:prstGeom prst="rect">
                    <a:avLst/>
                  </a:prstGeom>
                  <a:solidFill>
                    <a:srgbClr val="06B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6" name="Rectangle 625">
                    <a:extLst>
                      <a:ext uri="{FF2B5EF4-FFF2-40B4-BE49-F238E27FC236}">
                        <a16:creationId xmlns:a16="http://schemas.microsoft.com/office/drawing/2014/main" id="{67858D2B-327A-099F-8B80-C362938019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471863"/>
                    <a:ext cx="344488" cy="30163"/>
                  </a:xfrm>
                  <a:prstGeom prst="rect">
                    <a:avLst/>
                  </a:prstGeom>
                  <a:solidFill>
                    <a:srgbClr val="06B3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7" name="Rectangle 626">
                    <a:extLst>
                      <a:ext uri="{FF2B5EF4-FFF2-40B4-BE49-F238E27FC236}">
                        <a16:creationId xmlns:a16="http://schemas.microsoft.com/office/drawing/2014/main" id="{F9889730-FD91-40A5-0B18-88EDCD912A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438525"/>
                    <a:ext cx="344488" cy="33338"/>
                  </a:xfrm>
                  <a:prstGeom prst="rect">
                    <a:avLst/>
                  </a:prstGeom>
                  <a:solidFill>
                    <a:srgbClr val="05B5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8" name="Rectangle 627">
                    <a:extLst>
                      <a:ext uri="{FF2B5EF4-FFF2-40B4-BE49-F238E27FC236}">
                        <a16:creationId xmlns:a16="http://schemas.microsoft.com/office/drawing/2014/main" id="{458618AE-9984-510E-CD4A-4026629C25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406775"/>
                    <a:ext cx="344488" cy="31750"/>
                  </a:xfrm>
                  <a:prstGeom prst="rect">
                    <a:avLst/>
                  </a:prstGeom>
                  <a:solidFill>
                    <a:srgbClr val="04B71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89" name="Rectangle 628">
                    <a:extLst>
                      <a:ext uri="{FF2B5EF4-FFF2-40B4-BE49-F238E27FC236}">
                        <a16:creationId xmlns:a16="http://schemas.microsoft.com/office/drawing/2014/main" id="{C5CE5A8F-5BA2-746E-5C47-3F64E600A7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375025"/>
                    <a:ext cx="344488" cy="31750"/>
                  </a:xfrm>
                  <a:prstGeom prst="rect">
                    <a:avLst/>
                  </a:prstGeom>
                  <a:solidFill>
                    <a:srgbClr val="03B80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0" name="Rectangle 629">
                    <a:extLst>
                      <a:ext uri="{FF2B5EF4-FFF2-40B4-BE49-F238E27FC236}">
                        <a16:creationId xmlns:a16="http://schemas.microsoft.com/office/drawing/2014/main" id="{91FFE37F-348D-00AA-7CE2-8184CEEDFE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343275"/>
                    <a:ext cx="344488" cy="31750"/>
                  </a:xfrm>
                  <a:prstGeom prst="rect">
                    <a:avLst/>
                  </a:prstGeom>
                  <a:solidFill>
                    <a:srgbClr val="02BA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1" name="Rectangle 630">
                    <a:extLst>
                      <a:ext uri="{FF2B5EF4-FFF2-40B4-BE49-F238E27FC236}">
                        <a16:creationId xmlns:a16="http://schemas.microsoft.com/office/drawing/2014/main" id="{D3B2EC5E-870D-AC92-35A0-6C4B57246F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313113"/>
                    <a:ext cx="344488" cy="30163"/>
                  </a:xfrm>
                  <a:prstGeom prst="rect">
                    <a:avLst/>
                  </a:prstGeom>
                  <a:solidFill>
                    <a:srgbClr val="01BC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2" name="Rectangle 631">
                    <a:extLst>
                      <a:ext uri="{FF2B5EF4-FFF2-40B4-BE49-F238E27FC236}">
                        <a16:creationId xmlns:a16="http://schemas.microsoft.com/office/drawing/2014/main" id="{BC875B16-FB42-54C9-40E6-1596FDDFA1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281363"/>
                    <a:ext cx="344488" cy="31750"/>
                  </a:xfrm>
                  <a:prstGeom prst="rect">
                    <a:avLst/>
                  </a:prstGeom>
                  <a:solidFill>
                    <a:srgbClr val="01BD0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3" name="Rectangle 632">
                    <a:extLst>
                      <a:ext uri="{FF2B5EF4-FFF2-40B4-BE49-F238E27FC236}">
                        <a16:creationId xmlns:a16="http://schemas.microsoft.com/office/drawing/2014/main" id="{35C2EE22-9393-42C9-8ACB-5C7E891D1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248025"/>
                    <a:ext cx="344488" cy="33338"/>
                  </a:xfrm>
                  <a:prstGeom prst="rect">
                    <a:avLst/>
                  </a:prstGeom>
                  <a:solidFill>
                    <a:srgbClr val="00B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4" name="Rectangle 633">
                    <a:extLst>
                      <a:ext uri="{FF2B5EF4-FFF2-40B4-BE49-F238E27FC236}">
                        <a16:creationId xmlns:a16="http://schemas.microsoft.com/office/drawing/2014/main" id="{65AEF083-69D7-9774-49DC-949E688657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216275"/>
                    <a:ext cx="344488" cy="31750"/>
                  </a:xfrm>
                  <a:prstGeom prst="rect">
                    <a:avLst/>
                  </a:prstGeom>
                  <a:solidFill>
                    <a:srgbClr val="02C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5" name="Rectangle 634">
                    <a:extLst>
                      <a:ext uri="{FF2B5EF4-FFF2-40B4-BE49-F238E27FC236}">
                        <a16:creationId xmlns:a16="http://schemas.microsoft.com/office/drawing/2014/main" id="{E7FF26F4-E03A-8151-8F59-2C480ACA55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184525"/>
                    <a:ext cx="344488" cy="31750"/>
                  </a:xfrm>
                  <a:prstGeom prst="rect">
                    <a:avLst/>
                  </a:prstGeom>
                  <a:solidFill>
                    <a:srgbClr val="04C00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6" name="Rectangle 635">
                    <a:extLst>
                      <a:ext uri="{FF2B5EF4-FFF2-40B4-BE49-F238E27FC236}">
                        <a16:creationId xmlns:a16="http://schemas.microsoft.com/office/drawing/2014/main" id="{997CB972-3409-1136-98B5-443DBECC97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152775"/>
                    <a:ext cx="344488" cy="31750"/>
                  </a:xfrm>
                  <a:prstGeom prst="rect">
                    <a:avLst/>
                  </a:prstGeom>
                  <a:solidFill>
                    <a:srgbClr val="08C1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7" name="Rectangle 636">
                    <a:extLst>
                      <a:ext uri="{FF2B5EF4-FFF2-40B4-BE49-F238E27FC236}">
                        <a16:creationId xmlns:a16="http://schemas.microsoft.com/office/drawing/2014/main" id="{FD1CCA12-302F-7E3D-F835-6C029CB776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122613"/>
                    <a:ext cx="344488" cy="30163"/>
                  </a:xfrm>
                  <a:prstGeom prst="rect">
                    <a:avLst/>
                  </a:prstGeom>
                  <a:solidFill>
                    <a:srgbClr val="0AC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8" name="Rectangle 637">
                    <a:extLst>
                      <a:ext uri="{FF2B5EF4-FFF2-40B4-BE49-F238E27FC236}">
                        <a16:creationId xmlns:a16="http://schemas.microsoft.com/office/drawing/2014/main" id="{D92CB58A-A92C-4F3B-2D84-828A76DEF4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090863"/>
                    <a:ext cx="344488" cy="31750"/>
                  </a:xfrm>
                  <a:prstGeom prst="rect">
                    <a:avLst/>
                  </a:prstGeom>
                  <a:solidFill>
                    <a:srgbClr val="0EC30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799" name="Rectangle 638">
                    <a:extLst>
                      <a:ext uri="{FF2B5EF4-FFF2-40B4-BE49-F238E27FC236}">
                        <a16:creationId xmlns:a16="http://schemas.microsoft.com/office/drawing/2014/main" id="{EE5812D8-6BB6-B81D-4DCC-67C4E86EA7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057525"/>
                    <a:ext cx="344488" cy="33338"/>
                  </a:xfrm>
                  <a:prstGeom prst="rect">
                    <a:avLst/>
                  </a:prstGeom>
                  <a:solidFill>
                    <a:srgbClr val="12C40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0" name="Rectangle 639">
                    <a:extLst>
                      <a:ext uri="{FF2B5EF4-FFF2-40B4-BE49-F238E27FC236}">
                        <a16:creationId xmlns:a16="http://schemas.microsoft.com/office/drawing/2014/main" id="{EAA5D051-4AE1-C49C-A077-ADF7B1A3C0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3025775"/>
                    <a:ext cx="344488" cy="31750"/>
                  </a:xfrm>
                  <a:prstGeom prst="rect">
                    <a:avLst/>
                  </a:prstGeom>
                  <a:solidFill>
                    <a:srgbClr val="14C4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1" name="Rectangle 640">
                    <a:extLst>
                      <a:ext uri="{FF2B5EF4-FFF2-40B4-BE49-F238E27FC236}">
                        <a16:creationId xmlns:a16="http://schemas.microsoft.com/office/drawing/2014/main" id="{3767E582-E545-7F00-9A4D-E7F5478F1D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994025"/>
                    <a:ext cx="344488" cy="31750"/>
                  </a:xfrm>
                  <a:prstGeom prst="rect">
                    <a:avLst/>
                  </a:prstGeom>
                  <a:solidFill>
                    <a:srgbClr val="18C5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2" name="Rectangle 641">
                    <a:extLst>
                      <a:ext uri="{FF2B5EF4-FFF2-40B4-BE49-F238E27FC236}">
                        <a16:creationId xmlns:a16="http://schemas.microsoft.com/office/drawing/2014/main" id="{4509B15E-F546-8026-7784-AE92E9C9EF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963863"/>
                    <a:ext cx="344488" cy="30163"/>
                  </a:xfrm>
                  <a:prstGeom prst="rect">
                    <a:avLst/>
                  </a:prstGeom>
                  <a:solidFill>
                    <a:srgbClr val="1CC60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3" name="Rectangle 642">
                    <a:extLst>
                      <a:ext uri="{FF2B5EF4-FFF2-40B4-BE49-F238E27FC236}">
                        <a16:creationId xmlns:a16="http://schemas.microsoft.com/office/drawing/2014/main" id="{DEEBCA9F-56E1-6A8C-564B-E332F4B805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932113"/>
                    <a:ext cx="344488" cy="31750"/>
                  </a:xfrm>
                  <a:prstGeom prst="rect">
                    <a:avLst/>
                  </a:prstGeom>
                  <a:solidFill>
                    <a:srgbClr val="1EC70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4" name="Rectangle 643">
                    <a:extLst>
                      <a:ext uri="{FF2B5EF4-FFF2-40B4-BE49-F238E27FC236}">
                        <a16:creationId xmlns:a16="http://schemas.microsoft.com/office/drawing/2014/main" id="{2B48D19B-7391-FF25-A876-DC769712A7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900363"/>
                    <a:ext cx="344488" cy="31750"/>
                  </a:xfrm>
                  <a:prstGeom prst="rect">
                    <a:avLst/>
                  </a:prstGeom>
                  <a:solidFill>
                    <a:srgbClr val="22C8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5" name="Rectangle 644">
                    <a:extLst>
                      <a:ext uri="{FF2B5EF4-FFF2-40B4-BE49-F238E27FC236}">
                        <a16:creationId xmlns:a16="http://schemas.microsoft.com/office/drawing/2014/main" id="{C8F3FFB1-FA48-B211-1465-80459AA134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868613"/>
                    <a:ext cx="344488" cy="31750"/>
                  </a:xfrm>
                  <a:prstGeom prst="rect">
                    <a:avLst/>
                  </a:prstGeom>
                  <a:solidFill>
                    <a:srgbClr val="26C90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6" name="Rectangle 645">
                    <a:extLst>
                      <a:ext uri="{FF2B5EF4-FFF2-40B4-BE49-F238E27FC236}">
                        <a16:creationId xmlns:a16="http://schemas.microsoft.com/office/drawing/2014/main" id="{1F96EE73-203B-8174-DC71-AB9BC3DAD2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835275"/>
                    <a:ext cx="344488" cy="33338"/>
                  </a:xfrm>
                  <a:prstGeom prst="rect">
                    <a:avLst/>
                  </a:prstGeom>
                  <a:solidFill>
                    <a:srgbClr val="28C9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7" name="Rectangle 646">
                    <a:extLst>
                      <a:ext uri="{FF2B5EF4-FFF2-40B4-BE49-F238E27FC236}">
                        <a16:creationId xmlns:a16="http://schemas.microsoft.com/office/drawing/2014/main" id="{7105C572-7D2F-E48A-6A55-A74E137F7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805113"/>
                    <a:ext cx="344488" cy="30163"/>
                  </a:xfrm>
                  <a:prstGeom prst="rect">
                    <a:avLst/>
                  </a:prstGeom>
                  <a:solidFill>
                    <a:srgbClr val="2CCA0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8" name="Rectangle 647">
                    <a:extLst>
                      <a:ext uri="{FF2B5EF4-FFF2-40B4-BE49-F238E27FC236}">
                        <a16:creationId xmlns:a16="http://schemas.microsoft.com/office/drawing/2014/main" id="{CB792A79-47BA-6C05-6A02-55DE1D6D6F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773363"/>
                    <a:ext cx="344488" cy="31750"/>
                  </a:xfrm>
                  <a:prstGeom prst="rect">
                    <a:avLst/>
                  </a:prstGeom>
                  <a:solidFill>
                    <a:srgbClr val="30CB0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09" name="Rectangle 648">
                    <a:extLst>
                      <a:ext uri="{FF2B5EF4-FFF2-40B4-BE49-F238E27FC236}">
                        <a16:creationId xmlns:a16="http://schemas.microsoft.com/office/drawing/2014/main" id="{2D75CAA9-938F-782C-0E24-310254B272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741613"/>
                    <a:ext cx="344488" cy="31750"/>
                  </a:xfrm>
                  <a:prstGeom prst="rect">
                    <a:avLst/>
                  </a:prstGeom>
                  <a:solidFill>
                    <a:srgbClr val="32CC0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0" name="Rectangle 649">
                    <a:extLst>
                      <a:ext uri="{FF2B5EF4-FFF2-40B4-BE49-F238E27FC236}">
                        <a16:creationId xmlns:a16="http://schemas.microsoft.com/office/drawing/2014/main" id="{83D894AB-FD6B-7EC4-5B5E-6C816F42A8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709863"/>
                    <a:ext cx="344488" cy="31750"/>
                  </a:xfrm>
                  <a:prstGeom prst="rect">
                    <a:avLst/>
                  </a:prstGeom>
                  <a:solidFill>
                    <a:srgbClr val="36CD0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1" name="Rectangle 650">
                    <a:extLst>
                      <a:ext uri="{FF2B5EF4-FFF2-40B4-BE49-F238E27FC236}">
                        <a16:creationId xmlns:a16="http://schemas.microsoft.com/office/drawing/2014/main" id="{C327B9B3-2696-DE7B-3014-7B6941FB44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678113"/>
                    <a:ext cx="344488" cy="31750"/>
                  </a:xfrm>
                  <a:prstGeom prst="rect">
                    <a:avLst/>
                  </a:prstGeom>
                  <a:solidFill>
                    <a:srgbClr val="3ACE0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2" name="Rectangle 651">
                    <a:extLst>
                      <a:ext uri="{FF2B5EF4-FFF2-40B4-BE49-F238E27FC236}">
                        <a16:creationId xmlns:a16="http://schemas.microsoft.com/office/drawing/2014/main" id="{9C6CCD09-CC8E-E75E-64DC-CF3455581D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646363"/>
                    <a:ext cx="344488" cy="31750"/>
                  </a:xfrm>
                  <a:prstGeom prst="rect">
                    <a:avLst/>
                  </a:prstGeom>
                  <a:solidFill>
                    <a:srgbClr val="3CCE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3" name="Rectangle 652">
                    <a:extLst>
                      <a:ext uri="{FF2B5EF4-FFF2-40B4-BE49-F238E27FC236}">
                        <a16:creationId xmlns:a16="http://schemas.microsoft.com/office/drawing/2014/main" id="{4C34F372-7695-FBD0-F978-1A404FA560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614613"/>
                    <a:ext cx="344488" cy="31750"/>
                  </a:xfrm>
                  <a:prstGeom prst="rect">
                    <a:avLst/>
                  </a:prstGeom>
                  <a:solidFill>
                    <a:srgbClr val="40CF1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4" name="Rectangle 653">
                    <a:extLst>
                      <a:ext uri="{FF2B5EF4-FFF2-40B4-BE49-F238E27FC236}">
                        <a16:creationId xmlns:a16="http://schemas.microsoft.com/office/drawing/2014/main" id="{B4FE8A3C-CE33-D53B-701F-544E615AFA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582863"/>
                    <a:ext cx="344488" cy="31750"/>
                  </a:xfrm>
                  <a:prstGeom prst="rect">
                    <a:avLst/>
                  </a:prstGeom>
                  <a:solidFill>
                    <a:srgbClr val="44D0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5" name="Rectangle 654">
                    <a:extLst>
                      <a:ext uri="{FF2B5EF4-FFF2-40B4-BE49-F238E27FC236}">
                        <a16:creationId xmlns:a16="http://schemas.microsoft.com/office/drawing/2014/main" id="{F5F6B6D7-61F5-7E74-7C0C-759F04EC92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551113"/>
                    <a:ext cx="344488" cy="31750"/>
                  </a:xfrm>
                  <a:prstGeom prst="rect">
                    <a:avLst/>
                  </a:prstGeom>
                  <a:solidFill>
                    <a:srgbClr val="46D1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6" name="Rectangle 655">
                    <a:extLst>
                      <a:ext uri="{FF2B5EF4-FFF2-40B4-BE49-F238E27FC236}">
                        <a16:creationId xmlns:a16="http://schemas.microsoft.com/office/drawing/2014/main" id="{07FEA76D-A2A7-4A18-1DDE-4DB93068FD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519363"/>
                    <a:ext cx="344488" cy="31750"/>
                  </a:xfrm>
                  <a:prstGeom prst="rect">
                    <a:avLst/>
                  </a:prstGeom>
                  <a:solidFill>
                    <a:srgbClr val="4AD21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7" name="Rectangle 656">
                    <a:extLst>
                      <a:ext uri="{FF2B5EF4-FFF2-40B4-BE49-F238E27FC236}">
                        <a16:creationId xmlns:a16="http://schemas.microsoft.com/office/drawing/2014/main" id="{521096A8-ECF6-AA97-23CB-53DB141C4F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487613"/>
                    <a:ext cx="344488" cy="31750"/>
                  </a:xfrm>
                  <a:prstGeom prst="rect">
                    <a:avLst/>
                  </a:prstGeom>
                  <a:solidFill>
                    <a:srgbClr val="4ED31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8" name="Rectangle 657">
                    <a:extLst>
                      <a:ext uri="{FF2B5EF4-FFF2-40B4-BE49-F238E27FC236}">
                        <a16:creationId xmlns:a16="http://schemas.microsoft.com/office/drawing/2014/main" id="{B10E92D5-BB2B-1F59-9A23-AD7254ABBF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455863"/>
                    <a:ext cx="344488" cy="31750"/>
                  </a:xfrm>
                  <a:prstGeom prst="rect">
                    <a:avLst/>
                  </a:prstGeom>
                  <a:solidFill>
                    <a:srgbClr val="50D3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19" name="Rectangle 658">
                    <a:extLst>
                      <a:ext uri="{FF2B5EF4-FFF2-40B4-BE49-F238E27FC236}">
                        <a16:creationId xmlns:a16="http://schemas.microsoft.com/office/drawing/2014/main" id="{AC8732ED-46E0-2854-55D0-3E6192EB3B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424113"/>
                    <a:ext cx="344488" cy="31750"/>
                  </a:xfrm>
                  <a:prstGeom prst="rect">
                    <a:avLst/>
                  </a:prstGeom>
                  <a:solidFill>
                    <a:srgbClr val="54D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0" name="Rectangle 659">
                    <a:extLst>
                      <a:ext uri="{FF2B5EF4-FFF2-40B4-BE49-F238E27FC236}">
                        <a16:creationId xmlns:a16="http://schemas.microsoft.com/office/drawing/2014/main" id="{A0190080-C1EE-77D8-ABC4-3841BE0E3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392363"/>
                    <a:ext cx="344488" cy="31750"/>
                  </a:xfrm>
                  <a:prstGeom prst="rect">
                    <a:avLst/>
                  </a:prstGeom>
                  <a:solidFill>
                    <a:srgbClr val="58D51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1" name="Rectangle 660">
                    <a:extLst>
                      <a:ext uri="{FF2B5EF4-FFF2-40B4-BE49-F238E27FC236}">
                        <a16:creationId xmlns:a16="http://schemas.microsoft.com/office/drawing/2014/main" id="{D15F83D3-D692-8A3E-5957-23112C0226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360613"/>
                    <a:ext cx="344488" cy="31750"/>
                  </a:xfrm>
                  <a:prstGeom prst="rect">
                    <a:avLst/>
                  </a:prstGeom>
                  <a:solidFill>
                    <a:srgbClr val="5AD61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2" name="Rectangle 661">
                    <a:extLst>
                      <a:ext uri="{FF2B5EF4-FFF2-40B4-BE49-F238E27FC236}">
                        <a16:creationId xmlns:a16="http://schemas.microsoft.com/office/drawing/2014/main" id="{70ADCD14-5A60-8945-5D87-97D79C73FB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330450"/>
                    <a:ext cx="344488" cy="30163"/>
                  </a:xfrm>
                  <a:prstGeom prst="rect">
                    <a:avLst/>
                  </a:prstGeom>
                  <a:solidFill>
                    <a:srgbClr val="5ED71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3" name="Rectangle 662">
                    <a:extLst>
                      <a:ext uri="{FF2B5EF4-FFF2-40B4-BE49-F238E27FC236}">
                        <a16:creationId xmlns:a16="http://schemas.microsoft.com/office/drawing/2014/main" id="{0E0F5572-0FD7-13C3-AA2A-973D4C17F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297113"/>
                    <a:ext cx="344488" cy="33338"/>
                  </a:xfrm>
                  <a:prstGeom prst="rect">
                    <a:avLst/>
                  </a:prstGeom>
                  <a:solidFill>
                    <a:srgbClr val="62D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4" name="Rectangle 663">
                    <a:extLst>
                      <a:ext uri="{FF2B5EF4-FFF2-40B4-BE49-F238E27FC236}">
                        <a16:creationId xmlns:a16="http://schemas.microsoft.com/office/drawing/2014/main" id="{F94580FC-D925-2094-B2D0-4F68BABD13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265363"/>
                    <a:ext cx="344488" cy="31750"/>
                  </a:xfrm>
                  <a:prstGeom prst="rect">
                    <a:avLst/>
                  </a:prstGeom>
                  <a:solidFill>
                    <a:srgbClr val="64D8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5" name="Rectangle 664">
                    <a:extLst>
                      <a:ext uri="{FF2B5EF4-FFF2-40B4-BE49-F238E27FC236}">
                        <a16:creationId xmlns:a16="http://schemas.microsoft.com/office/drawing/2014/main" id="{01198AAA-1C41-7757-710A-9FACCB2A60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233613"/>
                    <a:ext cx="344488" cy="31750"/>
                  </a:xfrm>
                  <a:prstGeom prst="rect">
                    <a:avLst/>
                  </a:prstGeom>
                  <a:solidFill>
                    <a:srgbClr val="68D9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6" name="Rectangle 665">
                    <a:extLst>
                      <a:ext uri="{FF2B5EF4-FFF2-40B4-BE49-F238E27FC236}">
                        <a16:creationId xmlns:a16="http://schemas.microsoft.com/office/drawing/2014/main" id="{93AA316A-9C39-21EC-82D6-0B7225618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201863"/>
                    <a:ext cx="344488" cy="31750"/>
                  </a:xfrm>
                  <a:prstGeom prst="rect">
                    <a:avLst/>
                  </a:prstGeom>
                  <a:solidFill>
                    <a:srgbClr val="6ADA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7" name="Rectangle 666">
                    <a:extLst>
                      <a:ext uri="{FF2B5EF4-FFF2-40B4-BE49-F238E27FC236}">
                        <a16:creationId xmlns:a16="http://schemas.microsoft.com/office/drawing/2014/main" id="{07BDB602-0D1B-C7E9-8F93-559D75A4E6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170113"/>
                    <a:ext cx="344488" cy="31750"/>
                  </a:xfrm>
                  <a:prstGeom prst="rect">
                    <a:avLst/>
                  </a:prstGeom>
                  <a:solidFill>
                    <a:srgbClr val="6EDB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8" name="Rectangle 667">
                    <a:extLst>
                      <a:ext uri="{FF2B5EF4-FFF2-40B4-BE49-F238E27FC236}">
                        <a16:creationId xmlns:a16="http://schemas.microsoft.com/office/drawing/2014/main" id="{CB3F8194-8265-A3AC-2AC0-1D35059A68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139950"/>
                    <a:ext cx="344488" cy="30163"/>
                  </a:xfrm>
                  <a:prstGeom prst="rect">
                    <a:avLst/>
                  </a:prstGeom>
                  <a:solidFill>
                    <a:srgbClr val="72DC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29" name="Rectangle 668">
                    <a:extLst>
                      <a:ext uri="{FF2B5EF4-FFF2-40B4-BE49-F238E27FC236}">
                        <a16:creationId xmlns:a16="http://schemas.microsoft.com/office/drawing/2014/main" id="{0E26A8C2-DEF4-14BF-0DF1-235AE497DF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108200"/>
                    <a:ext cx="344488" cy="31750"/>
                  </a:xfrm>
                  <a:prstGeom prst="rect">
                    <a:avLst/>
                  </a:prstGeom>
                  <a:solidFill>
                    <a:srgbClr val="74DC1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0" name="Rectangle 669">
                    <a:extLst>
                      <a:ext uri="{FF2B5EF4-FFF2-40B4-BE49-F238E27FC236}">
                        <a16:creationId xmlns:a16="http://schemas.microsoft.com/office/drawing/2014/main" id="{DB82DF81-881F-7529-22DE-8167488F27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074863"/>
                    <a:ext cx="344488" cy="33338"/>
                  </a:xfrm>
                  <a:prstGeom prst="rect">
                    <a:avLst/>
                  </a:prstGeom>
                  <a:solidFill>
                    <a:srgbClr val="78DD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1" name="Rectangle 670">
                    <a:extLst>
                      <a:ext uri="{FF2B5EF4-FFF2-40B4-BE49-F238E27FC236}">
                        <a16:creationId xmlns:a16="http://schemas.microsoft.com/office/drawing/2014/main" id="{79F0E82A-1FD9-F3D8-3149-E6282420F6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043113"/>
                    <a:ext cx="344488" cy="31750"/>
                  </a:xfrm>
                  <a:prstGeom prst="rect">
                    <a:avLst/>
                  </a:prstGeom>
                  <a:solidFill>
                    <a:srgbClr val="7CDE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2" name="Rectangle 671">
                    <a:extLst>
                      <a:ext uri="{FF2B5EF4-FFF2-40B4-BE49-F238E27FC236}">
                        <a16:creationId xmlns:a16="http://schemas.microsoft.com/office/drawing/2014/main" id="{74BD5258-0F7C-0655-6EA1-29625AFBF8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2011363"/>
                    <a:ext cx="344488" cy="31750"/>
                  </a:xfrm>
                  <a:prstGeom prst="rect">
                    <a:avLst/>
                  </a:prstGeom>
                  <a:solidFill>
                    <a:srgbClr val="7ED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3" name="Rectangle 672">
                    <a:extLst>
                      <a:ext uri="{FF2B5EF4-FFF2-40B4-BE49-F238E27FC236}">
                        <a16:creationId xmlns:a16="http://schemas.microsoft.com/office/drawing/2014/main" id="{A90C3F9C-1AEB-E988-7E12-948E6F661A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981200"/>
                    <a:ext cx="344488" cy="30163"/>
                  </a:xfrm>
                  <a:prstGeom prst="rect">
                    <a:avLst/>
                  </a:prstGeom>
                  <a:solidFill>
                    <a:srgbClr val="82E0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4" name="Rectangle 673">
                    <a:extLst>
                      <a:ext uri="{FF2B5EF4-FFF2-40B4-BE49-F238E27FC236}">
                        <a16:creationId xmlns:a16="http://schemas.microsoft.com/office/drawing/2014/main" id="{2B180470-2D59-E48D-FB2C-23E22CFE9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949450"/>
                    <a:ext cx="344488" cy="31750"/>
                  </a:xfrm>
                  <a:prstGeom prst="rect">
                    <a:avLst/>
                  </a:prstGeom>
                  <a:solidFill>
                    <a:srgbClr val="86E1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5" name="Rectangle 674">
                    <a:extLst>
                      <a:ext uri="{FF2B5EF4-FFF2-40B4-BE49-F238E27FC236}">
                        <a16:creationId xmlns:a16="http://schemas.microsoft.com/office/drawing/2014/main" id="{167BD90A-F7EF-3353-C06D-38B4C3408E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917700"/>
                    <a:ext cx="344488" cy="31750"/>
                  </a:xfrm>
                  <a:prstGeom prst="rect">
                    <a:avLst/>
                  </a:prstGeom>
                  <a:solidFill>
                    <a:srgbClr val="88E12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6" name="Rectangle 675">
                    <a:extLst>
                      <a:ext uri="{FF2B5EF4-FFF2-40B4-BE49-F238E27FC236}">
                        <a16:creationId xmlns:a16="http://schemas.microsoft.com/office/drawing/2014/main" id="{3C7BD64B-B8FD-AEBC-1502-52853345C0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884363"/>
                    <a:ext cx="344488" cy="33338"/>
                  </a:xfrm>
                  <a:prstGeom prst="rect">
                    <a:avLst/>
                  </a:prstGeom>
                  <a:solidFill>
                    <a:srgbClr val="8CE2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7" name="Rectangle 676">
                    <a:extLst>
                      <a:ext uri="{FF2B5EF4-FFF2-40B4-BE49-F238E27FC236}">
                        <a16:creationId xmlns:a16="http://schemas.microsoft.com/office/drawing/2014/main" id="{07CCF8EE-591A-A6A9-FD05-A5025C11CA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852613"/>
                    <a:ext cx="344488" cy="31750"/>
                  </a:xfrm>
                  <a:prstGeom prst="rect">
                    <a:avLst/>
                  </a:prstGeom>
                  <a:solidFill>
                    <a:srgbClr val="90E3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8" name="Rectangle 677">
                    <a:extLst>
                      <a:ext uri="{FF2B5EF4-FFF2-40B4-BE49-F238E27FC236}">
                        <a16:creationId xmlns:a16="http://schemas.microsoft.com/office/drawing/2014/main" id="{C9C32120-5B6B-62FA-697E-4FBF6964D2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822450"/>
                    <a:ext cx="344488" cy="30163"/>
                  </a:xfrm>
                  <a:prstGeom prst="rect">
                    <a:avLst/>
                  </a:prstGeom>
                  <a:solidFill>
                    <a:srgbClr val="92E4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39" name="Rectangle 678">
                    <a:extLst>
                      <a:ext uri="{FF2B5EF4-FFF2-40B4-BE49-F238E27FC236}">
                        <a16:creationId xmlns:a16="http://schemas.microsoft.com/office/drawing/2014/main" id="{86BFF7AC-D267-8744-6677-1CE25D1057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790700"/>
                    <a:ext cx="344488" cy="31750"/>
                  </a:xfrm>
                  <a:prstGeom prst="rect">
                    <a:avLst/>
                  </a:prstGeom>
                  <a:solidFill>
                    <a:srgbClr val="96E52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0" name="Rectangle 679">
                    <a:extLst>
                      <a:ext uri="{FF2B5EF4-FFF2-40B4-BE49-F238E27FC236}">
                        <a16:creationId xmlns:a16="http://schemas.microsoft.com/office/drawing/2014/main" id="{103F5C60-A327-E252-2A35-0D1CA0219B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758950"/>
                    <a:ext cx="344488" cy="31750"/>
                  </a:xfrm>
                  <a:prstGeom prst="rect">
                    <a:avLst/>
                  </a:prstGeom>
                  <a:solidFill>
                    <a:srgbClr val="9AE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1" name="Rectangle 680">
                    <a:extLst>
                      <a:ext uri="{FF2B5EF4-FFF2-40B4-BE49-F238E27FC236}">
                        <a16:creationId xmlns:a16="http://schemas.microsoft.com/office/drawing/2014/main" id="{3A0A5A85-48D3-13D8-B4B1-72B09A5D55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727200"/>
                    <a:ext cx="344488" cy="31750"/>
                  </a:xfrm>
                  <a:prstGeom prst="rect">
                    <a:avLst/>
                  </a:prstGeom>
                  <a:solidFill>
                    <a:srgbClr val="9CE6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2" name="Rectangle 681">
                    <a:extLst>
                      <a:ext uri="{FF2B5EF4-FFF2-40B4-BE49-F238E27FC236}">
                        <a16:creationId xmlns:a16="http://schemas.microsoft.com/office/drawing/2014/main" id="{DBA8BDCD-0634-3324-1DF6-59819853EA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693863"/>
                    <a:ext cx="344488" cy="33338"/>
                  </a:xfrm>
                  <a:prstGeom prst="rect">
                    <a:avLst/>
                  </a:prstGeom>
                  <a:solidFill>
                    <a:srgbClr val="A0E7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3" name="Rectangle 682">
                    <a:extLst>
                      <a:ext uri="{FF2B5EF4-FFF2-40B4-BE49-F238E27FC236}">
                        <a16:creationId xmlns:a16="http://schemas.microsoft.com/office/drawing/2014/main" id="{489BC571-BD73-C3F3-8B14-60AACE8724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663700"/>
                    <a:ext cx="344488" cy="30163"/>
                  </a:xfrm>
                  <a:prstGeom prst="rect">
                    <a:avLst/>
                  </a:prstGeom>
                  <a:solidFill>
                    <a:srgbClr val="A4E8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4" name="Rectangle 683">
                    <a:extLst>
                      <a:ext uri="{FF2B5EF4-FFF2-40B4-BE49-F238E27FC236}">
                        <a16:creationId xmlns:a16="http://schemas.microsoft.com/office/drawing/2014/main" id="{A9AB8A33-7796-327B-0492-B550A8F1E9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631950"/>
                    <a:ext cx="344488" cy="31750"/>
                  </a:xfrm>
                  <a:prstGeom prst="rect">
                    <a:avLst/>
                  </a:prstGeom>
                  <a:solidFill>
                    <a:srgbClr val="A6E9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5" name="Rectangle 684">
                    <a:extLst>
                      <a:ext uri="{FF2B5EF4-FFF2-40B4-BE49-F238E27FC236}">
                        <a16:creationId xmlns:a16="http://schemas.microsoft.com/office/drawing/2014/main" id="{1303FD56-A651-6E84-50A4-B94BAEE622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600200"/>
                    <a:ext cx="344488" cy="31750"/>
                  </a:xfrm>
                  <a:prstGeom prst="rect">
                    <a:avLst/>
                  </a:prstGeom>
                  <a:solidFill>
                    <a:srgbClr val="AAE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6" name="Rectangle 685">
                    <a:extLst>
                      <a:ext uri="{FF2B5EF4-FFF2-40B4-BE49-F238E27FC236}">
                        <a16:creationId xmlns:a16="http://schemas.microsoft.com/office/drawing/2014/main" id="{284DC5C2-371B-F2EC-2C00-CFC3B5AD8B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568450"/>
                    <a:ext cx="344488" cy="31750"/>
                  </a:xfrm>
                  <a:prstGeom prst="rect">
                    <a:avLst/>
                  </a:prstGeom>
                  <a:solidFill>
                    <a:srgbClr val="AEEB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7" name="Rectangle 686">
                    <a:extLst>
                      <a:ext uri="{FF2B5EF4-FFF2-40B4-BE49-F238E27FC236}">
                        <a16:creationId xmlns:a16="http://schemas.microsoft.com/office/drawing/2014/main" id="{AC5F0FEA-4A1F-ED5F-4190-B8BD2EA5FD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536700"/>
                    <a:ext cx="344488" cy="31750"/>
                  </a:xfrm>
                  <a:prstGeom prst="rect">
                    <a:avLst/>
                  </a:prstGeom>
                  <a:solidFill>
                    <a:srgbClr val="B0EB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8" name="Rectangle 687">
                    <a:extLst>
                      <a:ext uri="{FF2B5EF4-FFF2-40B4-BE49-F238E27FC236}">
                        <a16:creationId xmlns:a16="http://schemas.microsoft.com/office/drawing/2014/main" id="{5B52826B-7BFB-04A1-D5D3-52C737ACF1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504950"/>
                    <a:ext cx="344488" cy="31750"/>
                  </a:xfrm>
                  <a:prstGeom prst="rect">
                    <a:avLst/>
                  </a:prstGeom>
                  <a:solidFill>
                    <a:srgbClr val="B4EC2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49" name="Rectangle 688">
                    <a:extLst>
                      <a:ext uri="{FF2B5EF4-FFF2-40B4-BE49-F238E27FC236}">
                        <a16:creationId xmlns:a16="http://schemas.microsoft.com/office/drawing/2014/main" id="{FE7AE028-F9BB-2FA3-8344-A76C34F624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473200"/>
                    <a:ext cx="344488" cy="31750"/>
                  </a:xfrm>
                  <a:prstGeom prst="rect">
                    <a:avLst/>
                  </a:prstGeom>
                  <a:solidFill>
                    <a:srgbClr val="B8ED2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0" name="Rectangle 689">
                    <a:extLst>
                      <a:ext uri="{FF2B5EF4-FFF2-40B4-BE49-F238E27FC236}">
                        <a16:creationId xmlns:a16="http://schemas.microsoft.com/office/drawing/2014/main" id="{CD975B57-CA62-AA58-0B37-431E56626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441450"/>
                    <a:ext cx="344488" cy="31750"/>
                  </a:xfrm>
                  <a:prstGeom prst="rect">
                    <a:avLst/>
                  </a:prstGeom>
                  <a:solidFill>
                    <a:srgbClr val="BAEE2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1" name="Rectangle 690">
                    <a:extLst>
                      <a:ext uri="{FF2B5EF4-FFF2-40B4-BE49-F238E27FC236}">
                        <a16:creationId xmlns:a16="http://schemas.microsoft.com/office/drawing/2014/main" id="{78786B64-D0FE-11BB-42CA-35D101A8A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409700"/>
                    <a:ext cx="344488" cy="31750"/>
                  </a:xfrm>
                  <a:prstGeom prst="rect">
                    <a:avLst/>
                  </a:prstGeom>
                  <a:solidFill>
                    <a:srgbClr val="BEEF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2" name="Rectangle 691">
                    <a:extLst>
                      <a:ext uri="{FF2B5EF4-FFF2-40B4-BE49-F238E27FC236}">
                        <a16:creationId xmlns:a16="http://schemas.microsoft.com/office/drawing/2014/main" id="{1FB59725-6B6E-F157-ECFE-5A67EF26EE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377950"/>
                    <a:ext cx="344488" cy="31750"/>
                  </a:xfrm>
                  <a:prstGeom prst="rect">
                    <a:avLst/>
                  </a:prstGeom>
                  <a:solidFill>
                    <a:srgbClr val="C2F03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3" name="Rectangle 692">
                    <a:extLst>
                      <a:ext uri="{FF2B5EF4-FFF2-40B4-BE49-F238E27FC236}">
                        <a16:creationId xmlns:a16="http://schemas.microsoft.com/office/drawing/2014/main" id="{84B3F393-A909-FAC6-A4A1-4086EA80D3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347788"/>
                    <a:ext cx="344488" cy="30163"/>
                  </a:xfrm>
                  <a:prstGeom prst="rect">
                    <a:avLst/>
                  </a:prstGeom>
                  <a:solidFill>
                    <a:srgbClr val="C4F03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4" name="Rectangle 693">
                    <a:extLst>
                      <a:ext uri="{FF2B5EF4-FFF2-40B4-BE49-F238E27FC236}">
                        <a16:creationId xmlns:a16="http://schemas.microsoft.com/office/drawing/2014/main" id="{344E8819-037B-B503-9848-F2866BBE0E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314450"/>
                    <a:ext cx="344488" cy="33338"/>
                  </a:xfrm>
                  <a:prstGeom prst="rect">
                    <a:avLst/>
                  </a:prstGeom>
                  <a:solidFill>
                    <a:srgbClr val="C8F1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5" name="Rectangle 694">
                    <a:extLst>
                      <a:ext uri="{FF2B5EF4-FFF2-40B4-BE49-F238E27FC236}">
                        <a16:creationId xmlns:a16="http://schemas.microsoft.com/office/drawing/2014/main" id="{E6B655A2-199D-B619-A0AA-8ED00EB0EF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282700"/>
                    <a:ext cx="344488" cy="31750"/>
                  </a:xfrm>
                  <a:prstGeom prst="rect">
                    <a:avLst/>
                  </a:prstGeom>
                  <a:solidFill>
                    <a:srgbClr val="CCF2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6" name="Rectangle 695">
                    <a:extLst>
                      <a:ext uri="{FF2B5EF4-FFF2-40B4-BE49-F238E27FC236}">
                        <a16:creationId xmlns:a16="http://schemas.microsoft.com/office/drawing/2014/main" id="{195A0C7E-1AED-67C4-4232-75E37137D6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250950"/>
                    <a:ext cx="344488" cy="31750"/>
                  </a:xfrm>
                  <a:prstGeom prst="rect">
                    <a:avLst/>
                  </a:prstGeom>
                  <a:solidFill>
                    <a:srgbClr val="CEF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7" name="Rectangle 696">
                    <a:extLst>
                      <a:ext uri="{FF2B5EF4-FFF2-40B4-BE49-F238E27FC236}">
                        <a16:creationId xmlns:a16="http://schemas.microsoft.com/office/drawing/2014/main" id="{28277C5F-76ED-9224-A7AB-4104152E64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219200"/>
                    <a:ext cx="344488" cy="31750"/>
                  </a:xfrm>
                  <a:prstGeom prst="rect">
                    <a:avLst/>
                  </a:prstGeom>
                  <a:solidFill>
                    <a:srgbClr val="D2F4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8" name="Rectangle 697">
                    <a:extLst>
                      <a:ext uri="{FF2B5EF4-FFF2-40B4-BE49-F238E27FC236}">
                        <a16:creationId xmlns:a16="http://schemas.microsoft.com/office/drawing/2014/main" id="{0FB4AB42-C288-2E3B-4658-050F69FBE4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187450"/>
                    <a:ext cx="344488" cy="31750"/>
                  </a:xfrm>
                  <a:prstGeom prst="rect">
                    <a:avLst/>
                  </a:prstGeom>
                  <a:solidFill>
                    <a:srgbClr val="D4F4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59" name="Rectangle 698">
                    <a:extLst>
                      <a:ext uri="{FF2B5EF4-FFF2-40B4-BE49-F238E27FC236}">
                        <a16:creationId xmlns:a16="http://schemas.microsoft.com/office/drawing/2014/main" id="{A12DF53A-AF93-1511-FCDD-4857177107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157288"/>
                    <a:ext cx="344488" cy="30163"/>
                  </a:xfrm>
                  <a:prstGeom prst="rect">
                    <a:avLst/>
                  </a:prstGeom>
                  <a:solidFill>
                    <a:srgbClr val="D8F5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0" name="Rectangle 699">
                    <a:extLst>
                      <a:ext uri="{FF2B5EF4-FFF2-40B4-BE49-F238E27FC236}">
                        <a16:creationId xmlns:a16="http://schemas.microsoft.com/office/drawing/2014/main" id="{436B3728-9684-234F-CA84-C99EF941BD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123950"/>
                    <a:ext cx="344488" cy="33338"/>
                  </a:xfrm>
                  <a:prstGeom prst="rect">
                    <a:avLst/>
                  </a:prstGeom>
                  <a:solidFill>
                    <a:srgbClr val="DCF6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1" name="Rectangle 700">
                    <a:extLst>
                      <a:ext uri="{FF2B5EF4-FFF2-40B4-BE49-F238E27FC236}">
                        <a16:creationId xmlns:a16="http://schemas.microsoft.com/office/drawing/2014/main" id="{8D5DAF48-BEE7-E789-1FEF-FD5ACD5BEA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092200"/>
                    <a:ext cx="344488" cy="31750"/>
                  </a:xfrm>
                  <a:prstGeom prst="rect">
                    <a:avLst/>
                  </a:prstGeom>
                  <a:solidFill>
                    <a:srgbClr val="DEF7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2" name="Rectangle 701">
                    <a:extLst>
                      <a:ext uri="{FF2B5EF4-FFF2-40B4-BE49-F238E27FC236}">
                        <a16:creationId xmlns:a16="http://schemas.microsoft.com/office/drawing/2014/main" id="{A6CE0BE3-D122-F5D6-2F74-AD4A56BAAD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060450"/>
                    <a:ext cx="344488" cy="31750"/>
                  </a:xfrm>
                  <a:prstGeom prst="rect">
                    <a:avLst/>
                  </a:prstGeom>
                  <a:solidFill>
                    <a:srgbClr val="E2F83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3" name="Rectangle 702">
                    <a:extLst>
                      <a:ext uri="{FF2B5EF4-FFF2-40B4-BE49-F238E27FC236}">
                        <a16:creationId xmlns:a16="http://schemas.microsoft.com/office/drawing/2014/main" id="{EE3E7768-D67A-CD0E-B7E8-CC75DEC430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1028700"/>
                    <a:ext cx="344488" cy="31750"/>
                  </a:xfrm>
                  <a:prstGeom prst="rect">
                    <a:avLst/>
                  </a:prstGeom>
                  <a:solidFill>
                    <a:srgbClr val="E6F9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4" name="Rectangle 703">
                    <a:extLst>
                      <a:ext uri="{FF2B5EF4-FFF2-40B4-BE49-F238E27FC236}">
                        <a16:creationId xmlns:a16="http://schemas.microsoft.com/office/drawing/2014/main" id="{58F4CDBC-58B8-780C-8224-FE52D35A9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998538"/>
                    <a:ext cx="344488" cy="30163"/>
                  </a:xfrm>
                  <a:prstGeom prst="rect">
                    <a:avLst/>
                  </a:prstGeom>
                  <a:solidFill>
                    <a:srgbClr val="E8F9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5" name="Rectangle 704">
                    <a:extLst>
                      <a:ext uri="{FF2B5EF4-FFF2-40B4-BE49-F238E27FC236}">
                        <a16:creationId xmlns:a16="http://schemas.microsoft.com/office/drawing/2014/main" id="{CEE4B352-5329-8866-D633-5EBEB818FF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966788"/>
                    <a:ext cx="344488" cy="31750"/>
                  </a:xfrm>
                  <a:prstGeom prst="rect">
                    <a:avLst/>
                  </a:prstGeom>
                  <a:solidFill>
                    <a:srgbClr val="ECFA3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6" name="Rectangle 705">
                    <a:extLst>
                      <a:ext uri="{FF2B5EF4-FFF2-40B4-BE49-F238E27FC236}">
                        <a16:creationId xmlns:a16="http://schemas.microsoft.com/office/drawing/2014/main" id="{84164FDD-979C-AE22-A40B-D8EA08045A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933450"/>
                    <a:ext cx="344488" cy="33338"/>
                  </a:xfrm>
                  <a:prstGeom prst="rect">
                    <a:avLst/>
                  </a:prstGeom>
                  <a:solidFill>
                    <a:srgbClr val="F0FB3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7" name="Rectangle 706">
                    <a:extLst>
                      <a:ext uri="{FF2B5EF4-FFF2-40B4-BE49-F238E27FC236}">
                        <a16:creationId xmlns:a16="http://schemas.microsoft.com/office/drawing/2014/main" id="{43073D4E-4AE3-F3BB-7F75-29F5A41015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901700"/>
                    <a:ext cx="344488" cy="31750"/>
                  </a:xfrm>
                  <a:prstGeom prst="rect">
                    <a:avLst/>
                  </a:prstGeom>
                  <a:solidFill>
                    <a:srgbClr val="F2FC3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8" name="Rectangle 707">
                    <a:extLst>
                      <a:ext uri="{FF2B5EF4-FFF2-40B4-BE49-F238E27FC236}">
                        <a16:creationId xmlns:a16="http://schemas.microsoft.com/office/drawing/2014/main" id="{86A57216-107C-6081-3287-90AD878A97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869950"/>
                    <a:ext cx="344488" cy="31750"/>
                  </a:xfrm>
                  <a:prstGeom prst="rect">
                    <a:avLst/>
                  </a:prstGeom>
                  <a:solidFill>
                    <a:srgbClr val="F6FD3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69" name="Rectangle 708">
                    <a:extLst>
                      <a:ext uri="{FF2B5EF4-FFF2-40B4-BE49-F238E27FC236}">
                        <a16:creationId xmlns:a16="http://schemas.microsoft.com/office/drawing/2014/main" id="{0C53BC31-EE83-7C4A-959D-858CC1E21D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839788"/>
                    <a:ext cx="344488" cy="30163"/>
                  </a:xfrm>
                  <a:prstGeom prst="rect">
                    <a:avLst/>
                  </a:prstGeom>
                  <a:solidFill>
                    <a:srgbClr val="FAFE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0" name="Rectangle 709">
                    <a:extLst>
                      <a:ext uri="{FF2B5EF4-FFF2-40B4-BE49-F238E27FC236}">
                        <a16:creationId xmlns:a16="http://schemas.microsoft.com/office/drawing/2014/main" id="{F4142CB6-4CBD-DA61-4E64-D3E622F7D9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808038"/>
                    <a:ext cx="344488" cy="31750"/>
                  </a:xfrm>
                  <a:prstGeom prst="rect">
                    <a:avLst/>
                  </a:prstGeom>
                  <a:solidFill>
                    <a:srgbClr val="FCFE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1" name="Rectangle 710">
                    <a:extLst>
                      <a:ext uri="{FF2B5EF4-FFF2-40B4-BE49-F238E27FC236}">
                        <a16:creationId xmlns:a16="http://schemas.microsoft.com/office/drawing/2014/main" id="{8222EE12-74BF-1643-0264-922C010BD8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21788" y="776288"/>
                    <a:ext cx="344488" cy="31750"/>
                  </a:xfrm>
                  <a:prstGeom prst="rect">
                    <a:avLst/>
                  </a:prstGeom>
                  <a:solidFill>
                    <a:srgbClr val="FFFF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3" name="Line 712">
                    <a:extLst>
                      <a:ext uri="{FF2B5EF4-FFF2-40B4-BE49-F238E27FC236}">
                        <a16:creationId xmlns:a16="http://schemas.microsoft.com/office/drawing/2014/main" id="{42C606E1-2354-9297-571D-00FDC28CCE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5689600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4" name="Line 713">
                    <a:extLst>
                      <a:ext uri="{FF2B5EF4-FFF2-40B4-BE49-F238E27FC236}">
                        <a16:creationId xmlns:a16="http://schemas.microsoft.com/office/drawing/2014/main" id="{FDC2BADC-5C0A-ED85-C15B-FF5C126886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4706938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5" name="Line 714">
                    <a:extLst>
                      <a:ext uri="{FF2B5EF4-FFF2-40B4-BE49-F238E27FC236}">
                        <a16:creationId xmlns:a16="http://schemas.microsoft.com/office/drawing/2014/main" id="{3E7D9DB2-D527-58E3-189C-482231B367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3724275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6" name="Line 715">
                    <a:extLst>
                      <a:ext uri="{FF2B5EF4-FFF2-40B4-BE49-F238E27FC236}">
                        <a16:creationId xmlns:a16="http://schemas.microsoft.com/office/drawing/2014/main" id="{54377B6B-3264-0589-5D42-C9F0F86F2D4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2741613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7" name="Line 716">
                    <a:extLst>
                      <a:ext uri="{FF2B5EF4-FFF2-40B4-BE49-F238E27FC236}">
                        <a16:creationId xmlns:a16="http://schemas.microsoft.com/office/drawing/2014/main" id="{91F88B30-0CDD-6168-8BAA-BA8B17FFD2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1758950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8" name="Line 717">
                    <a:extLst>
                      <a:ext uri="{FF2B5EF4-FFF2-40B4-BE49-F238E27FC236}">
                        <a16:creationId xmlns:a16="http://schemas.microsoft.com/office/drawing/2014/main" id="{BDA31556-E4F7-FF60-E1B0-C6EB41739C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566275" y="776288"/>
                    <a:ext cx="95250" cy="0"/>
                  </a:xfrm>
                  <a:prstGeom prst="line">
                    <a:avLst/>
                  </a:prstGeom>
                  <a:noFill/>
                  <a:ln w="11113" cap="flat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879" name="Rectangle 718">
                    <a:extLst>
                      <a:ext uri="{FF2B5EF4-FFF2-40B4-BE49-F238E27FC236}">
                        <a16:creationId xmlns:a16="http://schemas.microsoft.com/office/drawing/2014/main" id="{6BE5530B-F4D0-36D4-4F2A-31ECD744E0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4" y="5172038"/>
                    <a:ext cx="808984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400" b="1" dirty="0">
                        <a:solidFill>
                          <a:srgbClr val="000000"/>
                        </a:solidFill>
                      </a:rPr>
                      <a:t>-</a:t>
                    </a: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rPr>
                      <a:t>0.590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880" name="Rectangle 719">
                    <a:extLst>
                      <a:ext uri="{FF2B5EF4-FFF2-40B4-BE49-F238E27FC236}">
                        <a16:creationId xmlns:a16="http://schemas.microsoft.com/office/drawing/2014/main" id="{48D2D73A-E9C8-D1E4-045D-D2189AE523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2" y="4189377"/>
                    <a:ext cx="808984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400" b="1" dirty="0">
                        <a:solidFill>
                          <a:srgbClr val="000000"/>
                        </a:solidFill>
                      </a:rPr>
                      <a:t>-</a:t>
                    </a: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rPr>
                      <a:t>0.273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881" name="Rectangle 720">
                    <a:extLst>
                      <a:ext uri="{FF2B5EF4-FFF2-40B4-BE49-F238E27FC236}">
                        <a16:creationId xmlns:a16="http://schemas.microsoft.com/office/drawing/2014/main" id="{BCBEE1B2-1B1C-30B6-F3E8-4ED2EE6E3B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2" y="3266688"/>
                    <a:ext cx="714261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0.044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82" name="Rectangle 721">
                    <a:extLst>
                      <a:ext uri="{FF2B5EF4-FFF2-40B4-BE49-F238E27FC236}">
                        <a16:creationId xmlns:a16="http://schemas.microsoft.com/office/drawing/2014/main" id="{1E46FDB3-FD39-B292-660E-FE71B9E75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2" y="2284022"/>
                    <a:ext cx="714261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0.361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83" name="Rectangle 722">
                    <a:extLst>
                      <a:ext uri="{FF2B5EF4-FFF2-40B4-BE49-F238E27FC236}">
                        <a16:creationId xmlns:a16="http://schemas.microsoft.com/office/drawing/2014/main" id="{34DC52B0-650A-C2C0-1438-32ADBCCF77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2" y="1301360"/>
                    <a:ext cx="714261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0.678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84" name="Rectangle 723">
                    <a:extLst>
                      <a:ext uri="{FF2B5EF4-FFF2-40B4-BE49-F238E27FC236}">
                        <a16:creationId xmlns:a16="http://schemas.microsoft.com/office/drawing/2014/main" id="{A78BE350-A130-147E-9005-15A952828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13912" y="317112"/>
                    <a:ext cx="714261" cy="9042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0.995</a:t>
                    </a:r>
                    <a:endPara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87" name="Rectangle 349">
                  <a:extLst>
                    <a:ext uri="{FF2B5EF4-FFF2-40B4-BE49-F238E27FC236}">
                      <a16:creationId xmlns:a16="http://schemas.microsoft.com/office/drawing/2014/main" id="{48C57028-6AF7-0900-F74D-778AB23C5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5962" y="4060764"/>
                  <a:ext cx="1243930" cy="323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1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Unit </a:t>
                  </a:r>
                  <a:r>
                    <a:rPr lang="en-US" altLang="zh-CN" sz="2100" b="1" dirty="0">
                      <a:solidFill>
                        <a:srgbClr val="000000"/>
                      </a:solidFill>
                    </a:rPr>
                    <a:t>GWP</a:t>
                  </a:r>
                  <a:endParaRPr kumimoji="0" lang="en-US" altLang="en-US" sz="1800" b="1" i="0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9" name="Line 191">
                  <a:extLst>
                    <a:ext uri="{FF2B5EF4-FFF2-40B4-BE49-F238E27FC236}">
                      <a16:creationId xmlns:a16="http://schemas.microsoft.com/office/drawing/2014/main" id="{AD6F1F46-F8BD-D495-D6BD-419D8A1871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73564" y="1445445"/>
                  <a:ext cx="0" cy="4265613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98" name="Group 897">
                  <a:extLst>
                    <a:ext uri="{FF2B5EF4-FFF2-40B4-BE49-F238E27FC236}">
                      <a16:creationId xmlns:a16="http://schemas.microsoft.com/office/drawing/2014/main" id="{6F90FE01-AFE7-AC3B-0D30-6D57CB4FC7F8}"/>
                    </a:ext>
                  </a:extLst>
                </p:cNvPr>
                <p:cNvGrpSpPr/>
                <p:nvPr/>
              </p:nvGrpSpPr>
              <p:grpSpPr>
                <a:xfrm>
                  <a:off x="3535325" y="1679468"/>
                  <a:ext cx="411972" cy="3959386"/>
                  <a:chOff x="3544850" y="1679468"/>
                  <a:chExt cx="411972" cy="3959386"/>
                </a:xfrm>
              </p:grpSpPr>
              <p:sp>
                <p:nvSpPr>
                  <p:cNvPr id="708" name="Rectangle 550">
                    <a:extLst>
                      <a:ext uri="{FF2B5EF4-FFF2-40B4-BE49-F238E27FC236}">
                        <a16:creationId xmlns:a16="http://schemas.microsoft.com/office/drawing/2014/main" id="{92F7ACF5-AB1B-4C99-D06D-55441E6DD9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5392633"/>
                    <a:ext cx="39914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Max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10" name="Rectangle 552">
                    <a:extLst>
                      <a:ext uri="{FF2B5EF4-FFF2-40B4-BE49-F238E27FC236}">
                        <a16:creationId xmlns:a16="http://schemas.microsoft.com/office/drawing/2014/main" id="{4B551342-15F4-2503-F4C5-DE1365D016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4601896"/>
                    <a:ext cx="354264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Min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1" name="Rectangle 552">
                    <a:extLst>
                      <a:ext uri="{FF2B5EF4-FFF2-40B4-BE49-F238E27FC236}">
                        <a16:creationId xmlns:a16="http://schemas.microsoft.com/office/drawing/2014/main" id="{5BF74314-B845-1558-09B9-37B61FD19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4997264"/>
                    <a:ext cx="411972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600" b="1" dirty="0">
                        <a:solidFill>
                          <a:srgbClr val="000000"/>
                        </a:solidFill>
                      </a:rPr>
                      <a:t>Opt.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3" name="Rectangle 552">
                    <a:extLst>
                      <a:ext uri="{FF2B5EF4-FFF2-40B4-BE49-F238E27FC236}">
                        <a16:creationId xmlns:a16="http://schemas.microsoft.com/office/drawing/2014/main" id="{D42D9B5B-EBBB-C342-E005-90B6418E6A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1679468"/>
                    <a:ext cx="411972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600" b="1" dirty="0">
                        <a:solidFill>
                          <a:srgbClr val="000000"/>
                        </a:solidFill>
                      </a:rPr>
                      <a:t>Opt.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4" name="Rectangle 552">
                    <a:extLst>
                      <a:ext uri="{FF2B5EF4-FFF2-40B4-BE49-F238E27FC236}">
                        <a16:creationId xmlns:a16="http://schemas.microsoft.com/office/drawing/2014/main" id="{D38046D7-82AC-2BDC-57EC-461848DF48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3115631"/>
                    <a:ext cx="411972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600" b="1" dirty="0">
                        <a:solidFill>
                          <a:srgbClr val="000000"/>
                        </a:solidFill>
                      </a:rPr>
                      <a:t>Opt.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5" name="Rectangle 552">
                    <a:extLst>
                      <a:ext uri="{FF2B5EF4-FFF2-40B4-BE49-F238E27FC236}">
                        <a16:creationId xmlns:a16="http://schemas.microsoft.com/office/drawing/2014/main" id="{8F339BBD-D7D7-2F89-9F9D-4C562F7F07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3840294"/>
                    <a:ext cx="354264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Min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6" name="Rectangle 550">
                    <a:extLst>
                      <a:ext uri="{FF2B5EF4-FFF2-40B4-BE49-F238E27FC236}">
                        <a16:creationId xmlns:a16="http://schemas.microsoft.com/office/drawing/2014/main" id="{68241BE1-6E6E-5A8F-3041-8D3319F66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44850" y="2391218"/>
                    <a:ext cx="399148" cy="24622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Max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05" name="Group 904">
                  <a:extLst>
                    <a:ext uri="{FF2B5EF4-FFF2-40B4-BE49-F238E27FC236}">
                      <a16:creationId xmlns:a16="http://schemas.microsoft.com/office/drawing/2014/main" id="{D168B351-BF08-3286-2F01-76CEDDC2FF8C}"/>
                    </a:ext>
                  </a:extLst>
                </p:cNvPr>
                <p:cNvGrpSpPr/>
                <p:nvPr/>
              </p:nvGrpSpPr>
              <p:grpSpPr>
                <a:xfrm>
                  <a:off x="10415496" y="2885558"/>
                  <a:ext cx="341440" cy="1066513"/>
                  <a:chOff x="10053795" y="3050658"/>
                  <a:chExt cx="341440" cy="1066513"/>
                </a:xfrm>
              </p:grpSpPr>
              <p:sp>
                <p:nvSpPr>
                  <p:cNvPr id="901" name="Rectangle 345">
                    <a:extLst>
                      <a:ext uri="{FF2B5EF4-FFF2-40B4-BE49-F238E27FC236}">
                        <a16:creationId xmlns:a16="http://schemas.microsoft.com/office/drawing/2014/main" id="{F98B9F0B-A01E-2555-99E0-8B4B7DA343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53795" y="3050658"/>
                    <a:ext cx="341440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-3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2" name="Rectangle 346">
                    <a:extLst>
                      <a:ext uri="{FF2B5EF4-FFF2-40B4-BE49-F238E27FC236}">
                        <a16:creationId xmlns:a16="http://schemas.microsoft.com/office/drawing/2014/main" id="{B17CD0F0-6DA9-72DC-61F4-C39801A9B5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53795" y="3307833"/>
                    <a:ext cx="341440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-2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3" name="Rectangle 347">
                    <a:extLst>
                      <a:ext uri="{FF2B5EF4-FFF2-40B4-BE49-F238E27FC236}">
                        <a16:creationId xmlns:a16="http://schemas.microsoft.com/office/drawing/2014/main" id="{AC9F4529-1DB3-4824-AA39-EEDC80E8A6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53795" y="3596758"/>
                    <a:ext cx="341440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kumimoji="0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-10</a:t>
                    </a:r>
                    <a:r>
                      <a:rPr kumimoji="0" lang="en-US" altLang="en-US" sz="13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-1</a:t>
                    </a:r>
                    <a:endParaRPr kumimoji="0" lang="en-US" altLang="en-US" sz="1800" b="1" i="0" u="none" strike="noStrike" cap="none" normalizeH="0" baseline="30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4" name="Rectangle 348">
                    <a:extLst>
                      <a:ext uri="{FF2B5EF4-FFF2-40B4-BE49-F238E27FC236}">
                        <a16:creationId xmlns:a16="http://schemas.microsoft.com/office/drawing/2014/main" id="{71FB7A7D-18C7-2B5B-07C9-BA66898D6B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53795" y="3917116"/>
                    <a:ext cx="149080" cy="2000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en-US" sz="1300" b="1" dirty="0">
                        <a:solidFill>
                          <a:srgbClr val="000000"/>
                        </a:solidFill>
                      </a:rPr>
                      <a:t>-1</a:t>
                    </a:r>
                    <a:endParaRPr kumimoji="0" lang="en-US" altLang="en-US" sz="18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A61D0E8-3F49-4F14-8109-D8402C040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2446" y="-173598"/>
                <a:ext cx="8614830" cy="521208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1AEE7F-A681-4B36-AF79-5008C8903AC8}"/>
                  </a:ext>
                </a:extLst>
              </p:cNvPr>
              <p:cNvSpPr txBox="1"/>
              <p:nvPr/>
            </p:nvSpPr>
            <p:spPr>
              <a:xfrm>
                <a:off x="-3686392" y="-789376"/>
                <a:ext cx="993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  <p:sp>
            <p:nvSpPr>
              <p:cNvPr id="917" name="TextBox 916">
                <a:extLst>
                  <a:ext uri="{FF2B5EF4-FFF2-40B4-BE49-F238E27FC236}">
                    <a16:creationId xmlns:a16="http://schemas.microsoft.com/office/drawing/2014/main" id="{14E093BD-06ED-4F6D-AA09-2C360C5985D7}"/>
                  </a:ext>
                </a:extLst>
              </p:cNvPr>
              <p:cNvSpPr txBox="1"/>
              <p:nvPr/>
            </p:nvSpPr>
            <p:spPr>
              <a:xfrm>
                <a:off x="4340008" y="-789376"/>
                <a:ext cx="9938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502" name="TextBox 501">
              <a:extLst>
                <a:ext uri="{FF2B5EF4-FFF2-40B4-BE49-F238E27FC236}">
                  <a16:creationId xmlns:a16="http://schemas.microsoft.com/office/drawing/2014/main" id="{F24344A2-85EB-4DDF-936A-1355801ECAE4}"/>
                </a:ext>
              </a:extLst>
            </p:cNvPr>
            <p:cNvSpPr txBox="1"/>
            <p:nvPr/>
          </p:nvSpPr>
          <p:spPr>
            <a:xfrm>
              <a:off x="6781839" y="384512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0.2%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D50C0257-FC1A-4BAB-9BAC-CD11E65ACD9C}"/>
                </a:ext>
              </a:extLst>
            </p:cNvPr>
            <p:cNvSpPr txBox="1"/>
            <p:nvPr/>
          </p:nvSpPr>
          <p:spPr>
            <a:xfrm>
              <a:off x="6755792" y="309958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2.0%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E30DBB-DDD4-4F9A-A891-3F09F821BB99}"/>
                </a:ext>
              </a:extLst>
            </p:cNvPr>
            <p:cNvGrpSpPr/>
            <p:nvPr/>
          </p:nvGrpSpPr>
          <p:grpSpPr>
            <a:xfrm>
              <a:off x="6107016" y="-227368"/>
              <a:ext cx="915017" cy="4900398"/>
              <a:chOff x="6085244" y="-238254"/>
              <a:chExt cx="915017" cy="4900398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505371-C13C-4D19-BDE6-02DE0ABE8BD2}"/>
                  </a:ext>
                </a:extLst>
              </p:cNvPr>
              <p:cNvSpPr txBox="1"/>
              <p:nvPr/>
            </p:nvSpPr>
            <p:spPr>
              <a:xfrm>
                <a:off x="6085244" y="429281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F89EDC12-A717-44BE-BCEF-A8E880EDF72E}"/>
                  </a:ext>
                </a:extLst>
              </p:cNvPr>
              <p:cNvSpPr txBox="1"/>
              <p:nvPr/>
            </p:nvSpPr>
            <p:spPr>
              <a:xfrm>
                <a:off x="6085244" y="361682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90.5%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FB01F48E-5649-408A-9D36-EF66E1054148}"/>
                  </a:ext>
                </a:extLst>
              </p:cNvPr>
              <p:cNvSpPr txBox="1"/>
              <p:nvPr/>
            </p:nvSpPr>
            <p:spPr>
              <a:xfrm>
                <a:off x="6085244" y="398965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9.3%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ECBB8836-F04F-4D80-BEBF-6553EC06E677}"/>
                  </a:ext>
                </a:extLst>
              </p:cNvPr>
              <p:cNvSpPr txBox="1"/>
              <p:nvPr/>
            </p:nvSpPr>
            <p:spPr>
              <a:xfrm>
                <a:off x="6085244" y="271088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91.5%</a:t>
                </a: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8C6A2524-8639-4C06-BDD8-5A97199C2EC9}"/>
                  </a:ext>
                </a:extLst>
              </p:cNvPr>
              <p:cNvSpPr txBox="1"/>
              <p:nvPr/>
            </p:nvSpPr>
            <p:spPr>
              <a:xfrm>
                <a:off x="6085244" y="320181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6.5%</a:t>
                </a:r>
              </a:p>
            </p:txBody>
          </p:sp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829AEA06-EA14-48B4-92F9-8865FFB5714B}"/>
                  </a:ext>
                </a:extLst>
              </p:cNvPr>
              <p:cNvSpPr txBox="1"/>
              <p:nvPr/>
            </p:nvSpPr>
            <p:spPr>
              <a:xfrm>
                <a:off x="6085244" y="200717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70.2%</a:t>
                </a:r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3383E07C-429A-424A-B31C-E24C3847B718}"/>
                  </a:ext>
                </a:extLst>
              </p:cNvPr>
              <p:cNvSpPr txBox="1"/>
              <p:nvPr/>
            </p:nvSpPr>
            <p:spPr>
              <a:xfrm>
                <a:off x="6085244" y="88080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49.8%</a:t>
                </a:r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BD1CC1BE-7279-4FF2-A016-76DB6193229D}"/>
                  </a:ext>
                </a:extLst>
              </p:cNvPr>
              <p:cNvSpPr txBox="1"/>
              <p:nvPr/>
            </p:nvSpPr>
            <p:spPr>
              <a:xfrm>
                <a:off x="6085861" y="165879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29.8%</a:t>
                </a:r>
              </a:p>
            </p:txBody>
          </p:sp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6AC7FAB3-06E6-4A96-8392-5FE12A1D5830}"/>
                  </a:ext>
                </a:extLst>
              </p:cNvPr>
              <p:cNvSpPr txBox="1"/>
              <p:nvPr/>
            </p:nvSpPr>
            <p:spPr>
              <a:xfrm>
                <a:off x="6085244" y="118663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29.6%</a:t>
                </a:r>
              </a:p>
            </p:txBody>
          </p:sp>
          <p:sp>
            <p:nvSpPr>
              <p:cNvPr id="587" name="TextBox 586">
                <a:extLst>
                  <a:ext uri="{FF2B5EF4-FFF2-40B4-BE49-F238E27FC236}">
                    <a16:creationId xmlns:a16="http://schemas.microsoft.com/office/drawing/2014/main" id="{7E8D8F71-0EF5-47CC-BFDD-9B34FA8CBC0D}"/>
                  </a:ext>
                </a:extLst>
              </p:cNvPr>
              <p:cNvSpPr txBox="1"/>
              <p:nvPr/>
            </p:nvSpPr>
            <p:spPr>
              <a:xfrm>
                <a:off x="6085244" y="144002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20.6%</a:t>
                </a:r>
              </a:p>
            </p:txBody>
          </p:sp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189D2416-EC22-4F62-B3F8-531546A19F29}"/>
                  </a:ext>
                </a:extLst>
              </p:cNvPr>
              <p:cNvSpPr txBox="1"/>
              <p:nvPr/>
            </p:nvSpPr>
            <p:spPr>
              <a:xfrm>
                <a:off x="6085244" y="-23825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20.3%</a:t>
                </a: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EE0B625E-A71A-40E7-876E-BAC5C82713D9}"/>
                  </a:ext>
                </a:extLst>
              </p:cNvPr>
              <p:cNvSpPr txBox="1"/>
              <p:nvPr/>
            </p:nvSpPr>
            <p:spPr>
              <a:xfrm>
                <a:off x="6085244" y="7602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39.8%</a:t>
                </a:r>
              </a:p>
            </p:txBody>
          </p:sp>
          <p:sp>
            <p:nvSpPr>
              <p:cNvPr id="627" name="TextBox 626">
                <a:extLst>
                  <a:ext uri="{FF2B5EF4-FFF2-40B4-BE49-F238E27FC236}">
                    <a16:creationId xmlns:a16="http://schemas.microsoft.com/office/drawing/2014/main" id="{55FF0E48-66EC-42D8-92F4-87E634836920}"/>
                  </a:ext>
                </a:extLst>
              </p:cNvPr>
              <p:cNvSpPr txBox="1"/>
              <p:nvPr/>
            </p:nvSpPr>
            <p:spPr>
              <a:xfrm>
                <a:off x="6085244" y="38070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39.9%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44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ine 179">
            <a:extLst>
              <a:ext uri="{FF2B5EF4-FFF2-40B4-BE49-F238E27FC236}">
                <a16:creationId xmlns:a16="http://schemas.microsoft.com/office/drawing/2014/main" id="{B6CA7E3A-46FD-2553-704F-233B80C9F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118" y="5351608"/>
            <a:ext cx="6101713" cy="0"/>
          </a:xfrm>
          <a:prstGeom prst="line">
            <a:avLst/>
          </a:prstGeom>
          <a:noFill/>
          <a:ln w="19050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181">
            <a:extLst>
              <a:ext uri="{FF2B5EF4-FFF2-40B4-BE49-F238E27FC236}">
                <a16:creationId xmlns:a16="http://schemas.microsoft.com/office/drawing/2014/main" id="{40A9F75D-7419-FCF9-0396-95FFFEC02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1580" y="5351608"/>
            <a:ext cx="0" cy="49213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182">
            <a:extLst>
              <a:ext uri="{FF2B5EF4-FFF2-40B4-BE49-F238E27FC236}">
                <a16:creationId xmlns:a16="http://schemas.microsoft.com/office/drawing/2014/main" id="{213B6763-364C-8A54-1F85-ED222D2E2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9843" y="5351608"/>
            <a:ext cx="0" cy="49213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183">
            <a:extLst>
              <a:ext uri="{FF2B5EF4-FFF2-40B4-BE49-F238E27FC236}">
                <a16:creationId xmlns:a16="http://schemas.microsoft.com/office/drawing/2014/main" id="{BD0E41F2-9B11-DC68-AE72-9330E084E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8105" y="5351608"/>
            <a:ext cx="0" cy="49213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184">
            <a:extLst>
              <a:ext uri="{FF2B5EF4-FFF2-40B4-BE49-F238E27FC236}">
                <a16:creationId xmlns:a16="http://schemas.microsoft.com/office/drawing/2014/main" id="{CB885B46-9DE7-7506-C5D2-A4C76EF7C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4780" y="5351608"/>
            <a:ext cx="0" cy="49213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186">
            <a:extLst>
              <a:ext uri="{FF2B5EF4-FFF2-40B4-BE49-F238E27FC236}">
                <a16:creationId xmlns:a16="http://schemas.microsoft.com/office/drawing/2014/main" id="{25C2C65D-A446-A8C7-A634-BAE45B3C84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243" y="5351608"/>
            <a:ext cx="0" cy="984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187">
            <a:extLst>
              <a:ext uri="{FF2B5EF4-FFF2-40B4-BE49-F238E27FC236}">
                <a16:creationId xmlns:a16="http://schemas.microsoft.com/office/drawing/2014/main" id="{AF78F692-8BFB-8D69-AA64-5B17D575C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9918" y="5351608"/>
            <a:ext cx="0" cy="984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188">
            <a:extLst>
              <a:ext uri="{FF2B5EF4-FFF2-40B4-BE49-F238E27FC236}">
                <a16:creationId xmlns:a16="http://schemas.microsoft.com/office/drawing/2014/main" id="{43293465-BF8A-C2FA-DD9B-CB61BD885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9768" y="5351608"/>
            <a:ext cx="0" cy="984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189">
            <a:extLst>
              <a:ext uri="{FF2B5EF4-FFF2-40B4-BE49-F238E27FC236}">
                <a16:creationId xmlns:a16="http://schemas.microsoft.com/office/drawing/2014/main" id="{095F9247-4D9D-527A-2E3F-E3EA71DA6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6443" y="5351608"/>
            <a:ext cx="0" cy="984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190">
            <a:extLst>
              <a:ext uri="{FF2B5EF4-FFF2-40B4-BE49-F238E27FC236}">
                <a16:creationId xmlns:a16="http://schemas.microsoft.com/office/drawing/2014/main" id="{A359E03D-8B72-B5DC-2A69-07227885C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4705" y="5351608"/>
            <a:ext cx="0" cy="98425"/>
          </a:xfrm>
          <a:prstGeom prst="line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191">
            <a:extLst>
              <a:ext uri="{FF2B5EF4-FFF2-40B4-BE49-F238E27FC236}">
                <a16:creationId xmlns:a16="http://schemas.microsoft.com/office/drawing/2014/main" id="{8746B7D6-14F7-0181-9C6A-87B7B60A9D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4004" y="1085227"/>
            <a:ext cx="0" cy="4265613"/>
          </a:xfrm>
          <a:prstGeom prst="line">
            <a:avLst/>
          </a:prstGeom>
          <a:noFill/>
          <a:ln w="19050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Rectangle 205">
            <a:extLst>
              <a:ext uri="{FF2B5EF4-FFF2-40B4-BE49-F238E27FC236}">
                <a16:creationId xmlns:a16="http://schemas.microsoft.com/office/drawing/2014/main" id="{332B45C3-157F-127A-6722-9B5C945B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118" y="5494483"/>
            <a:ext cx="487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8" name="Rectangle 206">
            <a:extLst>
              <a:ext uri="{FF2B5EF4-FFF2-40B4-BE49-F238E27FC236}">
                <a16:creationId xmlns:a16="http://schemas.microsoft.com/office/drawing/2014/main" id="{9553F763-3C6E-0172-0F83-309F4AE97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380" y="5494483"/>
            <a:ext cx="487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2030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9" name="Rectangle 207">
            <a:extLst>
              <a:ext uri="{FF2B5EF4-FFF2-40B4-BE49-F238E27FC236}">
                <a16:creationId xmlns:a16="http://schemas.microsoft.com/office/drawing/2014/main" id="{D2EB248F-C8BE-9C33-9239-D103D5E7D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643" y="5494483"/>
            <a:ext cx="487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2040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0" name="Rectangle 208">
            <a:extLst>
              <a:ext uri="{FF2B5EF4-FFF2-40B4-BE49-F238E27FC236}">
                <a16:creationId xmlns:a16="http://schemas.microsoft.com/office/drawing/2014/main" id="{3CAB8CB9-68C1-9CE3-074D-9387F2813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318" y="5494483"/>
            <a:ext cx="487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2050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Rectangle 209">
            <a:extLst>
              <a:ext uri="{FF2B5EF4-FFF2-40B4-BE49-F238E27FC236}">
                <a16:creationId xmlns:a16="http://schemas.microsoft.com/office/drawing/2014/main" id="{514DB69A-BB95-CC55-EAF3-C92552A2E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6580" y="5494483"/>
            <a:ext cx="4873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2060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4" name="Rectangle 332">
            <a:extLst>
              <a:ext uri="{FF2B5EF4-FFF2-40B4-BE49-F238E27FC236}">
                <a16:creationId xmlns:a16="http://schemas.microsoft.com/office/drawing/2014/main" id="{47BDC172-0444-1055-6424-79912DEE7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392" y="5807870"/>
            <a:ext cx="56701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Year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Oval 218">
            <a:extLst>
              <a:ext uri="{FF2B5EF4-FFF2-40B4-BE49-F238E27FC236}">
                <a16:creationId xmlns:a16="http://schemas.microsoft.com/office/drawing/2014/main" id="{540B7056-0289-5BF4-140B-4E85BDD71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8680" y="3540903"/>
            <a:ext cx="150813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Oval 221">
            <a:extLst>
              <a:ext uri="{FF2B5EF4-FFF2-40B4-BE49-F238E27FC236}">
                <a16:creationId xmlns:a16="http://schemas.microsoft.com/office/drawing/2014/main" id="{35DAB483-981C-E781-168B-3B4CCF985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618" y="3540903"/>
            <a:ext cx="150813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Oval 224">
            <a:extLst>
              <a:ext uri="{FF2B5EF4-FFF2-40B4-BE49-F238E27FC236}">
                <a16:creationId xmlns:a16="http://schemas.microsoft.com/office/drawing/2014/main" id="{867A2772-C48C-D1D8-EA6D-805DCA77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143" y="3545665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9" name="Oval 227">
            <a:extLst>
              <a:ext uri="{FF2B5EF4-FFF2-40B4-BE49-F238E27FC236}">
                <a16:creationId xmlns:a16="http://schemas.microsoft.com/office/drawing/2014/main" id="{44D48B80-E637-2378-D5D5-ADDD64AB0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318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" name="Oval 230">
            <a:extLst>
              <a:ext uri="{FF2B5EF4-FFF2-40B4-BE49-F238E27FC236}">
                <a16:creationId xmlns:a16="http://schemas.microsoft.com/office/drawing/2014/main" id="{618759C8-E5DF-414A-B089-3695B2DF8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668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Oval 233">
            <a:extLst>
              <a:ext uri="{FF2B5EF4-FFF2-40B4-BE49-F238E27FC236}">
                <a16:creationId xmlns:a16="http://schemas.microsoft.com/office/drawing/2014/main" id="{CE878D69-B35C-FB3E-8841-C78E96BF6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430" y="3539315"/>
            <a:ext cx="153988" cy="1555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" name="Oval 236">
            <a:extLst>
              <a:ext uri="{FF2B5EF4-FFF2-40B4-BE49-F238E27FC236}">
                <a16:creationId xmlns:a16="http://schemas.microsoft.com/office/drawing/2014/main" id="{C43156E8-12F7-5CAE-8D99-2210A1978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955" y="3540903"/>
            <a:ext cx="150813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1" name="Oval 239">
            <a:extLst>
              <a:ext uri="{FF2B5EF4-FFF2-40B4-BE49-F238E27FC236}">
                <a16:creationId xmlns:a16="http://schemas.microsoft.com/office/drawing/2014/main" id="{685B920A-DC05-7204-093F-9B9F1D205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305" y="3540903"/>
            <a:ext cx="150813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Oval 242">
            <a:extLst>
              <a:ext uri="{FF2B5EF4-FFF2-40B4-BE49-F238E27FC236}">
                <a16:creationId xmlns:a16="http://schemas.microsoft.com/office/drawing/2014/main" id="{F8C790FC-9051-8E76-F3EB-CAEF6ED87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655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" name="Oval 245">
            <a:extLst>
              <a:ext uri="{FF2B5EF4-FFF2-40B4-BE49-F238E27FC236}">
                <a16:creationId xmlns:a16="http://schemas.microsoft.com/office/drawing/2014/main" id="{4C51D0E9-1C8F-0225-714B-BB2A91DD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005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Oval 248">
            <a:extLst>
              <a:ext uri="{FF2B5EF4-FFF2-40B4-BE49-F238E27FC236}">
                <a16:creationId xmlns:a16="http://schemas.microsoft.com/office/drawing/2014/main" id="{EB8D8BC0-BC72-BDF4-44A5-ABB7AA60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943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Oval 251">
            <a:extLst>
              <a:ext uri="{FF2B5EF4-FFF2-40B4-BE49-F238E27FC236}">
                <a16:creationId xmlns:a16="http://schemas.microsoft.com/office/drawing/2014/main" id="{8D1CFD69-E21D-5C24-DFB5-1C5B4C6B6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293" y="3540903"/>
            <a:ext cx="152400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Oval 254">
            <a:extLst>
              <a:ext uri="{FF2B5EF4-FFF2-40B4-BE49-F238E27FC236}">
                <a16:creationId xmlns:a16="http://schemas.microsoft.com/office/drawing/2014/main" id="{77EA8ADE-B410-3F6F-313C-BF3E249F7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405" y="3545665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Oval 257">
            <a:extLst>
              <a:ext uri="{FF2B5EF4-FFF2-40B4-BE49-F238E27FC236}">
                <a16:creationId xmlns:a16="http://schemas.microsoft.com/office/drawing/2014/main" id="{09B8A1E0-431A-D0B9-A84C-4C6C1983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755" y="3545665"/>
            <a:ext cx="144463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Oval 260">
            <a:extLst>
              <a:ext uri="{FF2B5EF4-FFF2-40B4-BE49-F238E27FC236}">
                <a16:creationId xmlns:a16="http://schemas.microsoft.com/office/drawing/2014/main" id="{A88B9CA4-D6C8-54C3-E222-318E98857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930" y="3540903"/>
            <a:ext cx="150813" cy="1524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Oval 263">
            <a:extLst>
              <a:ext uri="{FF2B5EF4-FFF2-40B4-BE49-F238E27FC236}">
                <a16:creationId xmlns:a16="http://schemas.microsoft.com/office/drawing/2014/main" id="{C7B0C3AC-7D0C-5BF2-D2B1-978A8B89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868" y="3542490"/>
            <a:ext cx="149225" cy="1492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Oval 266">
            <a:extLst>
              <a:ext uri="{FF2B5EF4-FFF2-40B4-BE49-F238E27FC236}">
                <a16:creationId xmlns:a16="http://schemas.microsoft.com/office/drawing/2014/main" id="{FCF4EAE2-1E46-7708-F7E6-56F613DEF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218" y="3542490"/>
            <a:ext cx="149225" cy="1492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Oval 269">
            <a:extLst>
              <a:ext uri="{FF2B5EF4-FFF2-40B4-BE49-F238E27FC236}">
                <a16:creationId xmlns:a16="http://schemas.microsoft.com/office/drawing/2014/main" id="{C3DAF1B5-5AD8-698A-6F34-43BAD13E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55" y="3542490"/>
            <a:ext cx="149225" cy="1492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Oval 272">
            <a:extLst>
              <a:ext uri="{FF2B5EF4-FFF2-40B4-BE49-F238E27FC236}">
                <a16:creationId xmlns:a16="http://schemas.microsoft.com/office/drawing/2014/main" id="{060CD751-4FD2-3690-70FB-EE2856B19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505" y="3542490"/>
            <a:ext cx="149225" cy="1492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Oval 275">
            <a:extLst>
              <a:ext uri="{FF2B5EF4-FFF2-40B4-BE49-F238E27FC236}">
                <a16:creationId xmlns:a16="http://schemas.microsoft.com/office/drawing/2014/main" id="{1E6B1A3D-0137-AC64-372D-DF1BC98F8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793" y="3552015"/>
            <a:ext cx="131763" cy="1317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Oval 278">
            <a:extLst>
              <a:ext uri="{FF2B5EF4-FFF2-40B4-BE49-F238E27FC236}">
                <a16:creationId xmlns:a16="http://schemas.microsoft.com/office/drawing/2014/main" id="{97A95859-6F31-E9BB-836C-FEBC774D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730" y="3552015"/>
            <a:ext cx="131763" cy="1317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Oval 281">
            <a:extLst>
              <a:ext uri="{FF2B5EF4-FFF2-40B4-BE49-F238E27FC236}">
                <a16:creationId xmlns:a16="http://schemas.microsoft.com/office/drawing/2014/main" id="{BE459E58-024C-F722-E17D-86B83C021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080" y="3552015"/>
            <a:ext cx="131763" cy="1317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Oval 284">
            <a:extLst>
              <a:ext uri="{FF2B5EF4-FFF2-40B4-BE49-F238E27FC236}">
                <a16:creationId xmlns:a16="http://schemas.microsoft.com/office/drawing/2014/main" id="{5A2E2100-5E50-B3B5-AFCA-D3D3045AD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018" y="3553603"/>
            <a:ext cx="130175" cy="12858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Oval 287">
            <a:extLst>
              <a:ext uri="{FF2B5EF4-FFF2-40B4-BE49-F238E27FC236}">
                <a16:creationId xmlns:a16="http://schemas.microsoft.com/office/drawing/2014/main" id="{F6817FF4-00AE-4708-DA19-892AAB0F3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6368" y="3553603"/>
            <a:ext cx="128588" cy="12858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Oval 290">
            <a:extLst>
              <a:ext uri="{FF2B5EF4-FFF2-40B4-BE49-F238E27FC236}">
                <a16:creationId xmlns:a16="http://schemas.microsoft.com/office/drawing/2014/main" id="{D24410F7-41FF-0008-CEA8-4087479B2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718" y="3553603"/>
            <a:ext cx="128588" cy="12858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Oval 293">
            <a:extLst>
              <a:ext uri="{FF2B5EF4-FFF2-40B4-BE49-F238E27FC236}">
                <a16:creationId xmlns:a16="http://schemas.microsoft.com/office/drawing/2014/main" id="{DDCB2E67-2312-1E1F-C219-8DFA1D75E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593" y="3561540"/>
            <a:ext cx="112713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Oval 296">
            <a:extLst>
              <a:ext uri="{FF2B5EF4-FFF2-40B4-BE49-F238E27FC236}">
                <a16:creationId xmlns:a16="http://schemas.microsoft.com/office/drawing/2014/main" id="{40981CDE-F668-9562-514A-789E3A3DD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5943" y="3561540"/>
            <a:ext cx="112713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Oval 299">
            <a:extLst>
              <a:ext uri="{FF2B5EF4-FFF2-40B4-BE49-F238E27FC236}">
                <a16:creationId xmlns:a16="http://schemas.microsoft.com/office/drawing/2014/main" id="{158280AE-F460-34B3-0348-F4963642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8818" y="3567890"/>
            <a:ext cx="96838" cy="984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Oval 302">
            <a:extLst>
              <a:ext uri="{FF2B5EF4-FFF2-40B4-BE49-F238E27FC236}">
                <a16:creationId xmlns:a16="http://schemas.microsoft.com/office/drawing/2014/main" id="{EB637156-D929-B9C4-76E9-84914C7D7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230" y="3561540"/>
            <a:ext cx="111125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Oval 305">
            <a:extLst>
              <a:ext uri="{FF2B5EF4-FFF2-40B4-BE49-F238E27FC236}">
                <a16:creationId xmlns:a16="http://schemas.microsoft.com/office/drawing/2014/main" id="{7A4B1A15-0FFE-D6AA-CABE-B5D44986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55" y="3563128"/>
            <a:ext cx="107950" cy="1079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Oval 308">
            <a:extLst>
              <a:ext uri="{FF2B5EF4-FFF2-40B4-BE49-F238E27FC236}">
                <a16:creationId xmlns:a16="http://schemas.microsoft.com/office/drawing/2014/main" id="{702041A7-95ED-EF60-962A-7C774A9C3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2518" y="3561540"/>
            <a:ext cx="111125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Oval 311">
            <a:extLst>
              <a:ext uri="{FF2B5EF4-FFF2-40B4-BE49-F238E27FC236}">
                <a16:creationId xmlns:a16="http://schemas.microsoft.com/office/drawing/2014/main" id="{87A14FE6-AA9C-A7F4-AF6E-A77D8FDC1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993" y="3547253"/>
            <a:ext cx="141288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Oval 314">
            <a:extLst>
              <a:ext uri="{FF2B5EF4-FFF2-40B4-BE49-F238E27FC236}">
                <a16:creationId xmlns:a16="http://schemas.microsoft.com/office/drawing/2014/main" id="{6A98410B-B081-6591-0E2E-20BE7352E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755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Oval 317">
            <a:extLst>
              <a:ext uri="{FF2B5EF4-FFF2-40B4-BE49-F238E27FC236}">
                <a16:creationId xmlns:a16="http://schemas.microsoft.com/office/drawing/2014/main" id="{8CAB692D-80BE-1D79-1695-15ED6E1DD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105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Oval 320">
            <a:extLst>
              <a:ext uri="{FF2B5EF4-FFF2-40B4-BE49-F238E27FC236}">
                <a16:creationId xmlns:a16="http://schemas.microsoft.com/office/drawing/2014/main" id="{4629BC05-D949-614D-AFDF-AED38C114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043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Oval 323">
            <a:extLst>
              <a:ext uri="{FF2B5EF4-FFF2-40B4-BE49-F238E27FC236}">
                <a16:creationId xmlns:a16="http://schemas.microsoft.com/office/drawing/2014/main" id="{93354D66-D459-84CA-D4DC-79D9BEB05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3393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Oval 326">
            <a:extLst>
              <a:ext uri="{FF2B5EF4-FFF2-40B4-BE49-F238E27FC236}">
                <a16:creationId xmlns:a16="http://schemas.microsoft.com/office/drawing/2014/main" id="{E8FF7A5D-7114-7233-8A6E-665E66863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743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1" name="Oval 329">
            <a:extLst>
              <a:ext uri="{FF2B5EF4-FFF2-40B4-BE49-F238E27FC236}">
                <a16:creationId xmlns:a16="http://schemas.microsoft.com/office/drawing/2014/main" id="{F6AB7A71-E608-E313-A866-515D2D363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1680" y="3544078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54991EC-01C5-1889-CEE0-14DBB8481DA5}"/>
              </a:ext>
            </a:extLst>
          </p:cNvPr>
          <p:cNvGrpSpPr/>
          <p:nvPr/>
        </p:nvGrpSpPr>
        <p:grpSpPr>
          <a:xfrm>
            <a:off x="3383917" y="2108027"/>
            <a:ext cx="5103813" cy="165100"/>
            <a:chOff x="3938588" y="5340351"/>
            <a:chExt cx="5103813" cy="165100"/>
          </a:xfrm>
        </p:grpSpPr>
        <p:sp>
          <p:nvSpPr>
            <p:cNvPr id="355" name="Oval 44">
              <a:extLst>
                <a:ext uri="{FF2B5EF4-FFF2-40B4-BE49-F238E27FC236}">
                  <a16:creationId xmlns:a16="http://schemas.microsoft.com/office/drawing/2014/main" id="{8DA78051-932A-A0ED-888B-8B0DF1752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Oval 47">
              <a:extLst>
                <a:ext uri="{FF2B5EF4-FFF2-40B4-BE49-F238E27FC236}">
                  <a16:creationId xmlns:a16="http://schemas.microsoft.com/office/drawing/2014/main" id="{FBDB04A8-BC07-46B9-FB79-887BB4989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763" y="5345113"/>
              <a:ext cx="153988" cy="15557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Oval 50">
              <a:extLst>
                <a:ext uri="{FF2B5EF4-FFF2-40B4-BE49-F238E27FC236}">
                  <a16:creationId xmlns:a16="http://schemas.microsoft.com/office/drawing/2014/main" id="{9991430B-2680-D8EF-2894-260EF1F81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113" y="5345113"/>
              <a:ext cx="153988" cy="15557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Oval 53">
              <a:extLst>
                <a:ext uri="{FF2B5EF4-FFF2-40B4-BE49-F238E27FC236}">
                  <a16:creationId xmlns:a16="http://schemas.microsoft.com/office/drawing/2014/main" id="{E7ACFBF9-433B-5238-87AE-AC1AE651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051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Oval 56">
              <a:extLst>
                <a:ext uri="{FF2B5EF4-FFF2-40B4-BE49-F238E27FC236}">
                  <a16:creationId xmlns:a16="http://schemas.microsoft.com/office/drawing/2014/main" id="{06CE56BE-11E3-40E8-30B8-E3BF112BF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813" y="5345113"/>
              <a:ext cx="155575" cy="15557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Oval 59">
              <a:extLst>
                <a:ext uri="{FF2B5EF4-FFF2-40B4-BE49-F238E27FC236}">
                  <a16:creationId xmlns:a16="http://schemas.microsoft.com/office/drawing/2014/main" id="{953FD225-06DC-7B2A-05F3-E7D10AD67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1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Oval 62">
              <a:extLst>
                <a:ext uri="{FF2B5EF4-FFF2-40B4-BE49-F238E27FC236}">
                  <a16:creationId xmlns:a16="http://schemas.microsoft.com/office/drawing/2014/main" id="{8D97E75A-6C06-B7AA-8458-48F812859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3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Oval 65">
              <a:extLst>
                <a:ext uri="{FF2B5EF4-FFF2-40B4-BE49-F238E27FC236}">
                  <a16:creationId xmlns:a16="http://schemas.microsoft.com/office/drawing/2014/main" id="{3F923C7E-DCF3-168F-1AA3-FF55DA08E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451" y="5345113"/>
              <a:ext cx="153988" cy="15557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Oval 68">
              <a:extLst>
                <a:ext uri="{FF2B5EF4-FFF2-40B4-BE49-F238E27FC236}">
                  <a16:creationId xmlns:a16="http://schemas.microsoft.com/office/drawing/2014/main" id="{FB0C8944-D798-1755-B7D1-66A8A1737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Oval 71">
              <a:extLst>
                <a:ext uri="{FF2B5EF4-FFF2-40B4-BE49-F238E27FC236}">
                  <a16:creationId xmlns:a16="http://schemas.microsoft.com/office/drawing/2014/main" id="{F1EFB613-C5CA-7D66-514B-BB01C7CAC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Oval 74">
              <a:extLst>
                <a:ext uri="{FF2B5EF4-FFF2-40B4-BE49-F238E27FC236}">
                  <a16:creationId xmlns:a16="http://schemas.microsoft.com/office/drawing/2014/main" id="{3F67A6C8-8AE4-7E6C-5928-7DE3BD1EE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263" y="5348288"/>
              <a:ext cx="149225" cy="1492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Oval 77">
              <a:extLst>
                <a:ext uri="{FF2B5EF4-FFF2-40B4-BE49-F238E27FC236}">
                  <a16:creationId xmlns:a16="http://schemas.microsoft.com/office/drawing/2014/main" id="{081980C8-9831-B622-EB0D-F20FFB5E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1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Oval 80">
              <a:extLst>
                <a:ext uri="{FF2B5EF4-FFF2-40B4-BE49-F238E27FC236}">
                  <a16:creationId xmlns:a16="http://schemas.microsoft.com/office/drawing/2014/main" id="{50FBBC53-FC61-7E4B-D8CC-AEACF6743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Oval 83">
              <a:extLst>
                <a:ext uri="{FF2B5EF4-FFF2-40B4-BE49-F238E27FC236}">
                  <a16:creationId xmlns:a16="http://schemas.microsoft.com/office/drawing/2014/main" id="{B31AD7F8-B8A1-B6CE-95E5-367AC51E6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1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Oval 86">
              <a:extLst>
                <a:ext uri="{FF2B5EF4-FFF2-40B4-BE49-F238E27FC236}">
                  <a16:creationId xmlns:a16="http://schemas.microsoft.com/office/drawing/2014/main" id="{1BFD77FD-C0B2-2A59-0C5B-44858450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251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Oval 89">
              <a:extLst>
                <a:ext uri="{FF2B5EF4-FFF2-40B4-BE49-F238E27FC236}">
                  <a16:creationId xmlns:a16="http://schemas.microsoft.com/office/drawing/2014/main" id="{578DE694-5367-9985-17AF-13150A68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88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Oval 92">
              <a:extLst>
                <a:ext uri="{FF2B5EF4-FFF2-40B4-BE49-F238E27FC236}">
                  <a16:creationId xmlns:a16="http://schemas.microsoft.com/office/drawing/2014/main" id="{B8C81167-4535-C487-6070-4BE563C71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8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Oval 95">
              <a:extLst>
                <a:ext uri="{FF2B5EF4-FFF2-40B4-BE49-F238E27FC236}">
                  <a16:creationId xmlns:a16="http://schemas.microsoft.com/office/drawing/2014/main" id="{658C4D0E-11EB-D49E-04F6-511F0A159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476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Oval 98">
              <a:extLst>
                <a:ext uri="{FF2B5EF4-FFF2-40B4-BE49-F238E27FC236}">
                  <a16:creationId xmlns:a16="http://schemas.microsoft.com/office/drawing/2014/main" id="{28C98CC0-6E0F-F76B-7DBE-2ED3C39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826" y="5349876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Oval 101">
              <a:extLst>
                <a:ext uri="{FF2B5EF4-FFF2-40B4-BE49-F238E27FC236}">
                  <a16:creationId xmlns:a16="http://schemas.microsoft.com/office/drawing/2014/main" id="{23533B6D-B3A9-9DC0-3B64-4FD0CF438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5346701"/>
              <a:ext cx="150813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Oval 104">
              <a:extLst>
                <a:ext uri="{FF2B5EF4-FFF2-40B4-BE49-F238E27FC236}">
                  <a16:creationId xmlns:a16="http://schemas.microsoft.com/office/drawing/2014/main" id="{0BC47141-3558-B98E-5BE4-A4D52D0E4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1938" y="5346701"/>
              <a:ext cx="150813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Oval 107">
              <a:extLst>
                <a:ext uri="{FF2B5EF4-FFF2-40B4-BE49-F238E27FC236}">
                  <a16:creationId xmlns:a16="http://schemas.microsoft.com/office/drawing/2014/main" id="{E01056EF-5745-16E4-CBBF-F2F3A58D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701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Oval 110">
              <a:extLst>
                <a:ext uri="{FF2B5EF4-FFF2-40B4-BE49-F238E27FC236}">
                  <a16:creationId xmlns:a16="http://schemas.microsoft.com/office/drawing/2014/main" id="{581545DD-5194-9434-D013-BDCC8AEBE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638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Oval 113">
              <a:extLst>
                <a:ext uri="{FF2B5EF4-FFF2-40B4-BE49-F238E27FC236}">
                  <a16:creationId xmlns:a16="http://schemas.microsoft.com/office/drawing/2014/main" id="{78567465-DFD4-D9F1-3218-AF52B246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988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Oval 116">
              <a:extLst>
                <a:ext uri="{FF2B5EF4-FFF2-40B4-BE49-F238E27FC236}">
                  <a16:creationId xmlns:a16="http://schemas.microsoft.com/office/drawing/2014/main" id="{A1C06882-88FA-3897-3E09-4C9903F1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5338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Oval 119">
              <a:extLst>
                <a:ext uri="{FF2B5EF4-FFF2-40B4-BE49-F238E27FC236}">
                  <a16:creationId xmlns:a16="http://schemas.microsoft.com/office/drawing/2014/main" id="{B8EAE6A4-DBBE-385D-8AD7-4C524D4A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276" y="5346701"/>
              <a:ext cx="150813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Oval 122">
              <a:extLst>
                <a:ext uri="{FF2B5EF4-FFF2-40B4-BE49-F238E27FC236}">
                  <a16:creationId xmlns:a16="http://schemas.microsoft.com/office/drawing/2014/main" id="{2FDA81F9-1B9B-592A-D3CE-755411480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626" y="5346701"/>
              <a:ext cx="150813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Oval 125">
              <a:extLst>
                <a:ext uri="{FF2B5EF4-FFF2-40B4-BE49-F238E27FC236}">
                  <a16:creationId xmlns:a16="http://schemas.microsoft.com/office/drawing/2014/main" id="{0F90376A-397F-5F6C-29B4-CBA3D38C5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6976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Oval 128">
              <a:extLst>
                <a:ext uri="{FF2B5EF4-FFF2-40B4-BE49-F238E27FC236}">
                  <a16:creationId xmlns:a16="http://schemas.microsoft.com/office/drawing/2014/main" id="{896A2104-FD5D-5948-2DFA-3F9C67E06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0326" y="5346701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Oval 131">
              <a:extLst>
                <a:ext uri="{FF2B5EF4-FFF2-40B4-BE49-F238E27FC236}">
                  <a16:creationId xmlns:a16="http://schemas.microsoft.com/office/drawing/2014/main" id="{0C6CC3A3-CB5A-24FF-8B8E-808649333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8913" y="5340351"/>
              <a:ext cx="165100" cy="1651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Oval 134">
              <a:extLst>
                <a:ext uri="{FF2B5EF4-FFF2-40B4-BE49-F238E27FC236}">
                  <a16:creationId xmlns:a16="http://schemas.microsoft.com/office/drawing/2014/main" id="{9239E834-4194-D3B4-04AC-28DA34427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676" y="5340351"/>
              <a:ext cx="166688" cy="1651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Oval 137">
              <a:extLst>
                <a:ext uri="{FF2B5EF4-FFF2-40B4-BE49-F238E27FC236}">
                  <a16:creationId xmlns:a16="http://schemas.microsoft.com/office/drawing/2014/main" id="{772E0EA2-DAF3-C142-BF25-69729ADDC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5613" y="5341938"/>
              <a:ext cx="163513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Oval 140">
              <a:extLst>
                <a:ext uri="{FF2B5EF4-FFF2-40B4-BE49-F238E27FC236}">
                  <a16:creationId xmlns:a16="http://schemas.microsoft.com/office/drawing/2014/main" id="{5BA440BC-C14F-0C8F-1909-0FE63CF0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0551" y="5341938"/>
              <a:ext cx="163513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Oval 143">
              <a:extLst>
                <a:ext uri="{FF2B5EF4-FFF2-40B4-BE49-F238E27FC236}">
                  <a16:creationId xmlns:a16="http://schemas.microsoft.com/office/drawing/2014/main" id="{0D0B3AFA-393A-C4A5-096E-44C939B7D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901" y="5341938"/>
              <a:ext cx="163513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Oval 146">
              <a:extLst>
                <a:ext uri="{FF2B5EF4-FFF2-40B4-BE49-F238E27FC236}">
                  <a16:creationId xmlns:a16="http://schemas.microsoft.com/office/drawing/2014/main" id="{929F52C8-F256-79DB-98F0-76769D6D3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8838" y="5341938"/>
              <a:ext cx="161925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Oval 149">
              <a:extLst>
                <a:ext uri="{FF2B5EF4-FFF2-40B4-BE49-F238E27FC236}">
                  <a16:creationId xmlns:a16="http://schemas.microsoft.com/office/drawing/2014/main" id="{C613CBA1-DB53-1867-1654-AB27C35F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188" y="5341938"/>
              <a:ext cx="161925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Oval 152">
              <a:extLst>
                <a:ext uri="{FF2B5EF4-FFF2-40B4-BE49-F238E27FC236}">
                  <a16:creationId xmlns:a16="http://schemas.microsoft.com/office/drawing/2014/main" id="{7D732F50-31BA-C23F-3529-56978668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1" y="5341938"/>
              <a:ext cx="163513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Oval 155">
              <a:extLst>
                <a:ext uri="{FF2B5EF4-FFF2-40B4-BE49-F238E27FC236}">
                  <a16:creationId xmlns:a16="http://schemas.microsoft.com/office/drawing/2014/main" id="{6FCB20E2-BC4E-9B9B-8BF2-346CA519A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888" y="5341938"/>
              <a:ext cx="163513" cy="161925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5" name="Oval 218">
            <a:extLst>
              <a:ext uri="{FF2B5EF4-FFF2-40B4-BE49-F238E27FC236}">
                <a16:creationId xmlns:a16="http://schemas.microsoft.com/office/drawing/2014/main" id="{C096B360-46C7-88ED-6D71-BF1CB0A3C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855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6" name="Oval 221">
            <a:extLst>
              <a:ext uri="{FF2B5EF4-FFF2-40B4-BE49-F238E27FC236}">
                <a16:creationId xmlns:a16="http://schemas.microsoft.com/office/drawing/2014/main" id="{E51DB40A-7A5C-8067-3E37-68798A490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968" y="2842085"/>
            <a:ext cx="138113" cy="1365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7" name="Oval 224">
            <a:extLst>
              <a:ext uri="{FF2B5EF4-FFF2-40B4-BE49-F238E27FC236}">
                <a16:creationId xmlns:a16="http://schemas.microsoft.com/office/drawing/2014/main" id="{7DF65274-91B0-B5B4-73F9-17C37A196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555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8" name="Oval 227">
            <a:extLst>
              <a:ext uri="{FF2B5EF4-FFF2-40B4-BE49-F238E27FC236}">
                <a16:creationId xmlns:a16="http://schemas.microsoft.com/office/drawing/2014/main" id="{0EFF97A1-B37C-085D-F3EC-8EEA54183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668" y="2840497"/>
            <a:ext cx="139700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" name="Oval 230">
            <a:extLst>
              <a:ext uri="{FF2B5EF4-FFF2-40B4-BE49-F238E27FC236}">
                <a16:creationId xmlns:a16="http://schemas.microsoft.com/office/drawing/2014/main" id="{4DFCA5E7-9685-4B0C-2E0F-7109F8D01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193" y="2843672"/>
            <a:ext cx="133350" cy="1333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0" name="Oval 233">
            <a:extLst>
              <a:ext uri="{FF2B5EF4-FFF2-40B4-BE49-F238E27FC236}">
                <a16:creationId xmlns:a16="http://schemas.microsoft.com/office/drawing/2014/main" id="{FA1CFA56-51D1-9268-D7BE-043196922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193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" name="Oval 236">
            <a:extLst>
              <a:ext uri="{FF2B5EF4-FFF2-40B4-BE49-F238E27FC236}">
                <a16:creationId xmlns:a16="http://schemas.microsoft.com/office/drawing/2014/main" id="{00034375-871C-4BDD-041B-9CF05A8C1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130" y="2838910"/>
            <a:ext cx="144463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2" name="Oval 239">
            <a:extLst>
              <a:ext uri="{FF2B5EF4-FFF2-40B4-BE49-F238E27FC236}">
                <a16:creationId xmlns:a16="http://schemas.microsoft.com/office/drawing/2014/main" id="{C4F38A81-D1FB-53AE-E7D6-3321CAC6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418" y="2846847"/>
            <a:ext cx="128588" cy="12858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3" name="Oval 242">
            <a:extLst>
              <a:ext uri="{FF2B5EF4-FFF2-40B4-BE49-F238E27FC236}">
                <a16:creationId xmlns:a16="http://schemas.microsoft.com/office/drawing/2014/main" id="{791A686C-AFCE-2118-16AC-56CB4D3DA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418" y="2838910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4" name="Oval 245">
            <a:extLst>
              <a:ext uri="{FF2B5EF4-FFF2-40B4-BE49-F238E27FC236}">
                <a16:creationId xmlns:a16="http://schemas.microsoft.com/office/drawing/2014/main" id="{40CD146D-E08E-89BF-7B3E-F2D420D1B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355" y="2840497"/>
            <a:ext cx="139700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5" name="Oval 248">
            <a:extLst>
              <a:ext uri="{FF2B5EF4-FFF2-40B4-BE49-F238E27FC236}">
                <a16:creationId xmlns:a16="http://schemas.microsoft.com/office/drawing/2014/main" id="{9E3A504F-DCFD-C610-1409-559674518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880" y="2842085"/>
            <a:ext cx="136525" cy="1365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" name="Oval 251">
            <a:extLst>
              <a:ext uri="{FF2B5EF4-FFF2-40B4-BE49-F238E27FC236}">
                <a16:creationId xmlns:a16="http://schemas.microsoft.com/office/drawing/2014/main" id="{DF8D75B4-2F11-1D5C-6065-14B7F73B5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6643" y="2840497"/>
            <a:ext cx="139700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" name="Oval 254">
            <a:extLst>
              <a:ext uri="{FF2B5EF4-FFF2-40B4-BE49-F238E27FC236}">
                <a16:creationId xmlns:a16="http://schemas.microsoft.com/office/drawing/2014/main" id="{64B35BC2-610D-7C50-42FC-54496D6CE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405" y="2840497"/>
            <a:ext cx="141288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8" name="Oval 257">
            <a:extLst>
              <a:ext uri="{FF2B5EF4-FFF2-40B4-BE49-F238E27FC236}">
                <a16:creationId xmlns:a16="http://schemas.microsoft.com/office/drawing/2014/main" id="{D7F0FDAE-C7BE-B193-CC5E-820273BB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755" y="2838910"/>
            <a:ext cx="144463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" name="Oval 260">
            <a:extLst>
              <a:ext uri="{FF2B5EF4-FFF2-40B4-BE49-F238E27FC236}">
                <a16:creationId xmlns:a16="http://schemas.microsoft.com/office/drawing/2014/main" id="{1BE12E3E-F96B-0A69-1F8C-04DAF2BA0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868" y="2843672"/>
            <a:ext cx="134938" cy="1333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" name="Oval 263">
            <a:extLst>
              <a:ext uri="{FF2B5EF4-FFF2-40B4-BE49-F238E27FC236}">
                <a16:creationId xmlns:a16="http://schemas.microsoft.com/office/drawing/2014/main" id="{B707ECAD-522D-C4C1-B571-34D86F54F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630" y="2840497"/>
            <a:ext cx="139700" cy="1397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1" name="Oval 266">
            <a:extLst>
              <a:ext uri="{FF2B5EF4-FFF2-40B4-BE49-F238E27FC236}">
                <a16:creationId xmlns:a16="http://schemas.microsoft.com/office/drawing/2014/main" id="{79FD10D7-CB7D-2E1C-F314-489300DDD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743" y="2845260"/>
            <a:ext cx="130175" cy="1317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2" name="Oval 269">
            <a:extLst>
              <a:ext uri="{FF2B5EF4-FFF2-40B4-BE49-F238E27FC236}">
                <a16:creationId xmlns:a16="http://schemas.microsoft.com/office/drawing/2014/main" id="{CB1D341E-8D74-376A-676B-C7E817E17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93" y="2845260"/>
            <a:ext cx="131763" cy="1317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3" name="Oval 272">
            <a:extLst>
              <a:ext uri="{FF2B5EF4-FFF2-40B4-BE49-F238E27FC236}">
                <a16:creationId xmlns:a16="http://schemas.microsoft.com/office/drawing/2014/main" id="{6A884FF9-CF92-8A47-8B0F-D5BE2881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030" y="2846847"/>
            <a:ext cx="128588" cy="12858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4" name="Oval 275">
            <a:extLst>
              <a:ext uri="{FF2B5EF4-FFF2-40B4-BE49-F238E27FC236}">
                <a16:creationId xmlns:a16="http://schemas.microsoft.com/office/drawing/2014/main" id="{92AD9125-7D71-CFAC-FE13-12E2FBBA0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443" y="2838910"/>
            <a:ext cx="144463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5" name="Oval 278">
            <a:extLst>
              <a:ext uri="{FF2B5EF4-FFF2-40B4-BE49-F238E27FC236}">
                <a16:creationId xmlns:a16="http://schemas.microsoft.com/office/drawing/2014/main" id="{D08E4E7E-3ACE-6D4C-47C4-921CE7F79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380" y="2838910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Oval 281">
            <a:extLst>
              <a:ext uri="{FF2B5EF4-FFF2-40B4-BE49-F238E27FC236}">
                <a16:creationId xmlns:a16="http://schemas.microsoft.com/office/drawing/2014/main" id="{AE08DD1A-DF32-908F-78A8-AD3972548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730" y="2838910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7" name="Oval 284">
            <a:extLst>
              <a:ext uri="{FF2B5EF4-FFF2-40B4-BE49-F238E27FC236}">
                <a16:creationId xmlns:a16="http://schemas.microsoft.com/office/drawing/2014/main" id="{6C609D64-C5F9-AFC3-7DB6-5600060DD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6668" y="2838910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8" name="Oval 287">
            <a:extLst>
              <a:ext uri="{FF2B5EF4-FFF2-40B4-BE49-F238E27FC236}">
                <a16:creationId xmlns:a16="http://schemas.microsoft.com/office/drawing/2014/main" id="{12FE1F98-D0E6-3E11-7D01-6A7B37B9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430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" name="Oval 290">
            <a:extLst>
              <a:ext uri="{FF2B5EF4-FFF2-40B4-BE49-F238E27FC236}">
                <a16:creationId xmlns:a16="http://schemas.microsoft.com/office/drawing/2014/main" id="{4755A87D-E230-8A1C-A046-9DF123C85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368" y="2838910"/>
            <a:ext cx="142875" cy="14287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" name="Oval 293">
            <a:extLst>
              <a:ext uri="{FF2B5EF4-FFF2-40B4-BE49-F238E27FC236}">
                <a16:creationId xmlns:a16="http://schemas.microsoft.com/office/drawing/2014/main" id="{BA7A8AFD-483B-5835-9323-9C05C8BC0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718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1" name="Oval 296">
            <a:extLst>
              <a:ext uri="{FF2B5EF4-FFF2-40B4-BE49-F238E27FC236}">
                <a16:creationId xmlns:a16="http://schemas.microsoft.com/office/drawing/2014/main" id="{E6C2CC00-6F9B-C67C-D971-C12A96A34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480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2" name="Oval 299">
            <a:extLst>
              <a:ext uri="{FF2B5EF4-FFF2-40B4-BE49-F238E27FC236}">
                <a16:creationId xmlns:a16="http://schemas.microsoft.com/office/drawing/2014/main" id="{51A7BD10-6AF8-F2C8-91C2-B793AC1DD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418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3" name="Oval 302">
            <a:extLst>
              <a:ext uri="{FF2B5EF4-FFF2-40B4-BE49-F238E27FC236}">
                <a16:creationId xmlns:a16="http://schemas.microsoft.com/office/drawing/2014/main" id="{75985508-428D-ADF3-EE1A-BE71BF89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768" y="2837322"/>
            <a:ext cx="146050" cy="14605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4" name="Oval 305">
            <a:extLst>
              <a:ext uri="{FF2B5EF4-FFF2-40B4-BE49-F238E27FC236}">
                <a16:creationId xmlns:a16="http://schemas.microsoft.com/office/drawing/2014/main" id="{A20E3B3E-DE20-2DE3-6936-23A715C8D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3768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5" name="Oval 308">
            <a:extLst>
              <a:ext uri="{FF2B5EF4-FFF2-40B4-BE49-F238E27FC236}">
                <a16:creationId xmlns:a16="http://schemas.microsoft.com/office/drawing/2014/main" id="{5E9CBCD9-9576-D6FE-B2C2-9BA754A0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118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6" name="Oval 311">
            <a:extLst>
              <a:ext uri="{FF2B5EF4-FFF2-40B4-BE49-F238E27FC236}">
                <a16:creationId xmlns:a16="http://schemas.microsoft.com/office/drawing/2014/main" id="{8B9FEFB5-059A-4794-D3C3-E27C68D4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055" y="2832560"/>
            <a:ext cx="157163" cy="15716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7" name="Oval 314">
            <a:extLst>
              <a:ext uri="{FF2B5EF4-FFF2-40B4-BE49-F238E27FC236}">
                <a16:creationId xmlns:a16="http://schemas.microsoft.com/office/drawing/2014/main" id="{EB2E22AF-51DE-6F65-5C52-F3C38A48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405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8" name="Oval 317">
            <a:extLst>
              <a:ext uri="{FF2B5EF4-FFF2-40B4-BE49-F238E27FC236}">
                <a16:creationId xmlns:a16="http://schemas.microsoft.com/office/drawing/2014/main" id="{A3F4D6EB-1F9D-D0C5-81A3-0A2C5FC8E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755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9" name="Oval 320">
            <a:extLst>
              <a:ext uri="{FF2B5EF4-FFF2-40B4-BE49-F238E27FC236}">
                <a16:creationId xmlns:a16="http://schemas.microsoft.com/office/drawing/2014/main" id="{908281E9-70F3-1158-B99B-E7C74D30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693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" name="Oval 323">
            <a:extLst>
              <a:ext uri="{FF2B5EF4-FFF2-40B4-BE49-F238E27FC236}">
                <a16:creationId xmlns:a16="http://schemas.microsoft.com/office/drawing/2014/main" id="{B30CB173-7825-85D7-1D7E-F4A7B457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455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1" name="Oval 326">
            <a:extLst>
              <a:ext uri="{FF2B5EF4-FFF2-40B4-BE49-F238E27FC236}">
                <a16:creationId xmlns:a16="http://schemas.microsoft.com/office/drawing/2014/main" id="{3E96E975-8686-E566-28FB-D0BB223A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8805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" name="Oval 329">
            <a:extLst>
              <a:ext uri="{FF2B5EF4-FFF2-40B4-BE49-F238E27FC236}">
                <a16:creationId xmlns:a16="http://schemas.microsoft.com/office/drawing/2014/main" id="{DEB1EFCD-473C-4BC5-4B23-C31AD4128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3743" y="2830972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9" name="Oval 44">
            <a:extLst>
              <a:ext uri="{FF2B5EF4-FFF2-40B4-BE49-F238E27FC236}">
                <a16:creationId xmlns:a16="http://schemas.microsoft.com/office/drawing/2014/main" id="{08AC03B8-E971-D552-1BCA-37BE20159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917" y="1394288"/>
            <a:ext cx="146050" cy="146050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22639522-F63C-A1DC-426E-DAA70466B06B}"/>
              </a:ext>
            </a:extLst>
          </p:cNvPr>
          <p:cNvGrpSpPr/>
          <p:nvPr/>
        </p:nvGrpSpPr>
        <p:grpSpPr>
          <a:xfrm>
            <a:off x="3517267" y="1391113"/>
            <a:ext cx="4962525" cy="152400"/>
            <a:chOff x="4071938" y="5346700"/>
            <a:chExt cx="4962525" cy="152400"/>
          </a:xfrm>
        </p:grpSpPr>
        <p:sp>
          <p:nvSpPr>
            <p:cNvPr id="451" name="Oval 47">
              <a:extLst>
                <a:ext uri="{FF2B5EF4-FFF2-40B4-BE49-F238E27FC236}">
                  <a16:creationId xmlns:a16="http://schemas.microsoft.com/office/drawing/2014/main" id="{12C91050-D04A-ABC8-2D67-81C31AE59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Oval 50">
              <a:extLst>
                <a:ext uri="{FF2B5EF4-FFF2-40B4-BE49-F238E27FC236}">
                  <a16:creationId xmlns:a16="http://schemas.microsoft.com/office/drawing/2014/main" id="{66DE21D7-E7E2-A76C-E7DD-08E813838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Oval 53">
              <a:extLst>
                <a:ext uri="{FF2B5EF4-FFF2-40B4-BE49-F238E27FC236}">
                  <a16:creationId xmlns:a16="http://schemas.microsoft.com/office/drawing/2014/main" id="{57D79675-B5B9-5014-6632-4EBCF190B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Oval 56">
              <a:extLst>
                <a:ext uri="{FF2B5EF4-FFF2-40B4-BE49-F238E27FC236}">
                  <a16:creationId xmlns:a16="http://schemas.microsoft.com/office/drawing/2014/main" id="{117E37E2-6B8A-A597-E32B-0EC8E0FD7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Oval 59">
              <a:extLst>
                <a:ext uri="{FF2B5EF4-FFF2-40B4-BE49-F238E27FC236}">
                  <a16:creationId xmlns:a16="http://schemas.microsoft.com/office/drawing/2014/main" id="{F11D2109-D034-1431-CB53-45782FFF7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Oval 62">
              <a:extLst>
                <a:ext uri="{FF2B5EF4-FFF2-40B4-BE49-F238E27FC236}">
                  <a16:creationId xmlns:a16="http://schemas.microsoft.com/office/drawing/2014/main" id="{93A58C5C-FBE2-8D33-A9F3-106F32F88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863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Oval 65">
              <a:extLst>
                <a:ext uri="{FF2B5EF4-FFF2-40B4-BE49-F238E27FC236}">
                  <a16:creationId xmlns:a16="http://schemas.microsoft.com/office/drawing/2014/main" id="{3464B67D-4629-A26C-30C0-90B005DA6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62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Oval 68">
              <a:extLst>
                <a:ext uri="{FF2B5EF4-FFF2-40B4-BE49-F238E27FC236}">
                  <a16:creationId xmlns:a16="http://schemas.microsoft.com/office/drawing/2014/main" id="{906A1945-A7F6-06D7-A5A2-346373B91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Oval 71">
              <a:extLst>
                <a:ext uri="{FF2B5EF4-FFF2-40B4-BE49-F238E27FC236}">
                  <a16:creationId xmlns:a16="http://schemas.microsoft.com/office/drawing/2014/main" id="{9B269483-171A-FE42-C4D4-1B8AEACB1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Oval 74">
              <a:extLst>
                <a:ext uri="{FF2B5EF4-FFF2-40B4-BE49-F238E27FC236}">
                  <a16:creationId xmlns:a16="http://schemas.microsoft.com/office/drawing/2014/main" id="{E8987385-6280-E981-ABA3-8357EA10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1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Oval 77">
              <a:extLst>
                <a:ext uri="{FF2B5EF4-FFF2-40B4-BE49-F238E27FC236}">
                  <a16:creationId xmlns:a16="http://schemas.microsoft.com/office/drawing/2014/main" id="{C8C56BEA-96B4-2B55-01AB-310FDC8E4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1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Oval 80">
              <a:extLst>
                <a:ext uri="{FF2B5EF4-FFF2-40B4-BE49-F238E27FC236}">
                  <a16:creationId xmlns:a16="http://schemas.microsoft.com/office/drawing/2014/main" id="{46E47594-6035-94EF-A07B-65FBB231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551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Oval 83">
              <a:extLst>
                <a:ext uri="{FF2B5EF4-FFF2-40B4-BE49-F238E27FC236}">
                  <a16:creationId xmlns:a16="http://schemas.microsoft.com/office/drawing/2014/main" id="{79C035DF-A5D9-A50E-6E69-473F54F9E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1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Oval 86">
              <a:extLst>
                <a:ext uri="{FF2B5EF4-FFF2-40B4-BE49-F238E27FC236}">
                  <a16:creationId xmlns:a16="http://schemas.microsoft.com/office/drawing/2014/main" id="{35EA6783-0CE6-2E3D-A743-19887574D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251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Oval 89">
              <a:extLst>
                <a:ext uri="{FF2B5EF4-FFF2-40B4-BE49-F238E27FC236}">
                  <a16:creationId xmlns:a16="http://schemas.microsoft.com/office/drawing/2014/main" id="{9FC833ED-C528-3F67-AD72-2469A1AE2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8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Oval 92">
              <a:extLst>
                <a:ext uri="{FF2B5EF4-FFF2-40B4-BE49-F238E27FC236}">
                  <a16:creationId xmlns:a16="http://schemas.microsoft.com/office/drawing/2014/main" id="{F2024503-370C-99AE-4E49-06D3E908B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Oval 95">
              <a:extLst>
                <a:ext uri="{FF2B5EF4-FFF2-40B4-BE49-F238E27FC236}">
                  <a16:creationId xmlns:a16="http://schemas.microsoft.com/office/drawing/2014/main" id="{B38AD3FD-4F90-22D7-AB63-B68B090A1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47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Oval 98">
              <a:extLst>
                <a:ext uri="{FF2B5EF4-FFF2-40B4-BE49-F238E27FC236}">
                  <a16:creationId xmlns:a16="http://schemas.microsoft.com/office/drawing/2014/main" id="{B8E5D95A-4CA8-2B2C-41AB-D68DF6CFA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82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Oval 101">
              <a:extLst>
                <a:ext uri="{FF2B5EF4-FFF2-40B4-BE49-F238E27FC236}">
                  <a16:creationId xmlns:a16="http://schemas.microsoft.com/office/drawing/2014/main" id="{3A940968-026E-0C8A-D0E0-C6323ECE9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176" y="5351463"/>
              <a:ext cx="144463" cy="14287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Oval 104">
              <a:extLst>
                <a:ext uri="{FF2B5EF4-FFF2-40B4-BE49-F238E27FC236}">
                  <a16:creationId xmlns:a16="http://schemas.microsoft.com/office/drawing/2014/main" id="{DD9F9831-F992-A737-9839-196D17C1C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113" y="5351463"/>
              <a:ext cx="142875" cy="14287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Oval 107">
              <a:extLst>
                <a:ext uri="{FF2B5EF4-FFF2-40B4-BE49-F238E27FC236}">
                  <a16:creationId xmlns:a16="http://schemas.microsoft.com/office/drawing/2014/main" id="{F99EE31B-9444-D132-11B1-02B7A618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687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Oval 110">
              <a:extLst>
                <a:ext uri="{FF2B5EF4-FFF2-40B4-BE49-F238E27FC236}">
                  <a16:creationId xmlns:a16="http://schemas.microsoft.com/office/drawing/2014/main" id="{FA48FEE5-E2AB-1A39-91EC-3CFB0108A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3401" y="5351463"/>
              <a:ext cx="142875" cy="14287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Oval 113">
              <a:extLst>
                <a:ext uri="{FF2B5EF4-FFF2-40B4-BE49-F238E27FC236}">
                  <a16:creationId xmlns:a16="http://schemas.microsoft.com/office/drawing/2014/main" id="{D93529D8-B271-EE9C-D05E-50D788FFC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338" y="5353050"/>
              <a:ext cx="139700" cy="1397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Oval 116">
              <a:extLst>
                <a:ext uri="{FF2B5EF4-FFF2-40B4-BE49-F238E27FC236}">
                  <a16:creationId xmlns:a16="http://schemas.microsoft.com/office/drawing/2014/main" id="{22E988A3-0DC0-6560-7D30-1163D5F8F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5338" y="5346700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Oval 119">
              <a:extLst>
                <a:ext uri="{FF2B5EF4-FFF2-40B4-BE49-F238E27FC236}">
                  <a16:creationId xmlns:a16="http://schemas.microsoft.com/office/drawing/2014/main" id="{FF935A36-618D-4FCB-C8C3-24DE7F409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3451" y="5351463"/>
              <a:ext cx="144463" cy="14287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Oval 122">
              <a:extLst>
                <a:ext uri="{FF2B5EF4-FFF2-40B4-BE49-F238E27FC236}">
                  <a16:creationId xmlns:a16="http://schemas.microsoft.com/office/drawing/2014/main" id="{0A5208C6-5D93-10AD-C5F1-291947F5F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213" y="5348288"/>
              <a:ext cx="147638" cy="14922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Oval 125">
              <a:extLst>
                <a:ext uri="{FF2B5EF4-FFF2-40B4-BE49-F238E27FC236}">
                  <a16:creationId xmlns:a16="http://schemas.microsoft.com/office/drawing/2014/main" id="{59D2DA2B-E461-B775-B356-C1B13AD2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326" y="5353050"/>
              <a:ext cx="139700" cy="1397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Oval 128">
              <a:extLst>
                <a:ext uri="{FF2B5EF4-FFF2-40B4-BE49-F238E27FC236}">
                  <a16:creationId xmlns:a16="http://schemas.microsoft.com/office/drawing/2014/main" id="{F1668547-74DA-E607-C8A6-B1C3DE599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0326" y="5346700"/>
              <a:ext cx="152400" cy="152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Oval 131">
              <a:extLst>
                <a:ext uri="{FF2B5EF4-FFF2-40B4-BE49-F238E27FC236}">
                  <a16:creationId xmlns:a16="http://schemas.microsoft.com/office/drawing/2014/main" id="{25D4D349-C89F-0B68-BB3C-C9D5B21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843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Oval 134">
              <a:extLst>
                <a:ext uri="{FF2B5EF4-FFF2-40B4-BE49-F238E27FC236}">
                  <a16:creationId xmlns:a16="http://schemas.microsoft.com/office/drawing/2014/main" id="{2FFA00B7-BE66-34F9-5D23-0943AD26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376" y="5351463"/>
              <a:ext cx="142875" cy="142875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Oval 137">
              <a:extLst>
                <a:ext uri="{FF2B5EF4-FFF2-40B4-BE49-F238E27FC236}">
                  <a16:creationId xmlns:a16="http://schemas.microsoft.com/office/drawing/2014/main" id="{8D9C9F34-79FB-5EA7-2005-B8F1A1005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513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Oval 140">
              <a:extLst>
                <a:ext uri="{FF2B5EF4-FFF2-40B4-BE49-F238E27FC236}">
                  <a16:creationId xmlns:a16="http://schemas.microsoft.com/office/drawing/2014/main" id="{9D9F7DAD-C46F-51BA-C1AD-73F86571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48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Oval 143">
              <a:extLst>
                <a:ext uri="{FF2B5EF4-FFF2-40B4-BE49-F238E27FC236}">
                  <a16:creationId xmlns:a16="http://schemas.microsoft.com/office/drawing/2014/main" id="{A8CFE09B-D876-E5E8-47F7-D4988DBB6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1838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Oval 146">
              <a:extLst>
                <a:ext uri="{FF2B5EF4-FFF2-40B4-BE49-F238E27FC236}">
                  <a16:creationId xmlns:a16="http://schemas.microsoft.com/office/drawing/2014/main" id="{7A17E2BC-BE10-39F4-747D-AC370C5F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677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Oval 149">
              <a:extLst>
                <a:ext uri="{FF2B5EF4-FFF2-40B4-BE49-F238E27FC236}">
                  <a16:creationId xmlns:a16="http://schemas.microsoft.com/office/drawing/2014/main" id="{10DFC661-1C35-3204-208F-E50269BB6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012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Oval 152">
              <a:extLst>
                <a:ext uri="{FF2B5EF4-FFF2-40B4-BE49-F238E27FC236}">
                  <a16:creationId xmlns:a16="http://schemas.microsoft.com/office/drawing/2014/main" id="{4C85BC11-B7FD-4455-A916-F9109DB78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476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Oval 155">
              <a:extLst>
                <a:ext uri="{FF2B5EF4-FFF2-40B4-BE49-F238E27FC236}">
                  <a16:creationId xmlns:a16="http://schemas.microsoft.com/office/drawing/2014/main" id="{56D545DF-D9DC-183B-0D88-58DFE95B6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413" y="5349875"/>
              <a:ext cx="146050" cy="1460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extrusionH="76200" prstMaterial="softEdge">
              <a:bevelT w="69850" h="69850"/>
              <a:bevelB w="69850" h="69850"/>
              <a:extrusionClr>
                <a:schemeClr val="bg2"/>
              </a:extrusionClr>
              <a:contourClr>
                <a:schemeClr val="accent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5" name="Line 193">
            <a:extLst>
              <a:ext uri="{FF2B5EF4-FFF2-40B4-BE49-F238E27FC236}">
                <a16:creationId xmlns:a16="http://schemas.microsoft.com/office/drawing/2014/main" id="{EB1DFE72-BC32-A1D3-1116-FDA88DDA2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39395" y="4466240"/>
            <a:ext cx="48955" cy="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199">
            <a:extLst>
              <a:ext uri="{FF2B5EF4-FFF2-40B4-BE49-F238E27FC236}">
                <a16:creationId xmlns:a16="http://schemas.microsoft.com/office/drawing/2014/main" id="{F2FD8366-F6B2-8898-536F-E73B9F85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0440" y="4828190"/>
            <a:ext cx="97910" cy="0"/>
          </a:xfrm>
          <a:prstGeom prst="line">
            <a:avLst/>
          </a:prstGeom>
          <a:noFill/>
          <a:ln w="19050" cap="flat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Rectangle 211">
            <a:extLst>
              <a:ext uri="{FF2B5EF4-FFF2-40B4-BE49-F238E27FC236}">
                <a16:creationId xmlns:a16="http://schemas.microsoft.com/office/drawing/2014/main" id="{62148F69-04DE-A3CF-C7D2-8FE003326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646" y="4699603"/>
            <a:ext cx="396378" cy="29051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1" name="Rectangle 353">
            <a:extLst>
              <a:ext uri="{FF2B5EF4-FFF2-40B4-BE49-F238E27FC236}">
                <a16:creationId xmlns:a16="http://schemas.microsoft.com/office/drawing/2014/main" id="{1E58F49A-029D-746B-70E2-6269EE33F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163" y="4943776"/>
            <a:ext cx="134232" cy="388014"/>
          </a:xfrm>
          <a:prstGeom prst="rect">
            <a:avLst/>
          </a:prstGeom>
          <a:solidFill>
            <a:srgbClr val="A4E829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" name="Rectangle 354">
            <a:extLst>
              <a:ext uri="{FF2B5EF4-FFF2-40B4-BE49-F238E27FC236}">
                <a16:creationId xmlns:a16="http://schemas.microsoft.com/office/drawing/2014/main" id="{EF19D531-3FC9-DE92-367B-3462645C8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94" y="4943776"/>
            <a:ext cx="134232" cy="388014"/>
          </a:xfrm>
          <a:prstGeom prst="rect">
            <a:avLst/>
          </a:prstGeom>
          <a:solidFill>
            <a:srgbClr val="2CCA0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" name="Rectangle 355">
            <a:extLst>
              <a:ext uri="{FF2B5EF4-FFF2-40B4-BE49-F238E27FC236}">
                <a16:creationId xmlns:a16="http://schemas.microsoft.com/office/drawing/2014/main" id="{2E8F026B-857C-EA97-84DC-A29D3CBE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627" y="4943776"/>
            <a:ext cx="134232" cy="388014"/>
          </a:xfrm>
          <a:prstGeom prst="rect">
            <a:avLst/>
          </a:prstGeom>
          <a:solidFill>
            <a:srgbClr val="82E02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4" name="Rectangle 356">
            <a:extLst>
              <a:ext uri="{FF2B5EF4-FFF2-40B4-BE49-F238E27FC236}">
                <a16:creationId xmlns:a16="http://schemas.microsoft.com/office/drawing/2014/main" id="{62F1386E-82A3-91FB-CC0D-3E0A5627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858" y="4943776"/>
            <a:ext cx="132652" cy="388014"/>
          </a:xfrm>
          <a:prstGeom prst="rect">
            <a:avLst/>
          </a:prstGeom>
          <a:solidFill>
            <a:srgbClr val="08C10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5" name="Rectangle 357">
            <a:extLst>
              <a:ext uri="{FF2B5EF4-FFF2-40B4-BE49-F238E27FC236}">
                <a16:creationId xmlns:a16="http://schemas.microsoft.com/office/drawing/2014/main" id="{283C7869-CC9A-2530-6445-650CCA67D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510" y="4943776"/>
            <a:ext cx="134232" cy="388014"/>
          </a:xfrm>
          <a:prstGeom prst="rect">
            <a:avLst/>
          </a:prstGeom>
          <a:solidFill>
            <a:srgbClr val="30CB0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6" name="Rectangle 358">
            <a:extLst>
              <a:ext uri="{FF2B5EF4-FFF2-40B4-BE49-F238E27FC236}">
                <a16:creationId xmlns:a16="http://schemas.microsoft.com/office/drawing/2014/main" id="{1AC90579-9EAB-E7B4-55BF-53FECEDDE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743" y="4943776"/>
            <a:ext cx="134232" cy="388014"/>
          </a:xfrm>
          <a:prstGeom prst="rect">
            <a:avLst/>
          </a:prstGeom>
          <a:solidFill>
            <a:srgbClr val="92E42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7" name="Rectangle 359">
            <a:extLst>
              <a:ext uri="{FF2B5EF4-FFF2-40B4-BE49-F238E27FC236}">
                <a16:creationId xmlns:a16="http://schemas.microsoft.com/office/drawing/2014/main" id="{1D30456F-C9F7-E0B3-5FA1-366837E85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974" y="4943776"/>
            <a:ext cx="134232" cy="388014"/>
          </a:xfrm>
          <a:prstGeom prst="rect">
            <a:avLst/>
          </a:prstGeom>
          <a:solidFill>
            <a:srgbClr val="B0EB2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8" name="Rectangle 360">
            <a:extLst>
              <a:ext uri="{FF2B5EF4-FFF2-40B4-BE49-F238E27FC236}">
                <a16:creationId xmlns:a16="http://schemas.microsoft.com/office/drawing/2014/main" id="{A921EDFD-DBE2-362A-D26A-F29C8EEA2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206" y="4943776"/>
            <a:ext cx="134232" cy="388014"/>
          </a:xfrm>
          <a:prstGeom prst="rect">
            <a:avLst/>
          </a:prstGeom>
          <a:solidFill>
            <a:srgbClr val="30CB0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9" name="Rectangle 361">
            <a:extLst>
              <a:ext uri="{FF2B5EF4-FFF2-40B4-BE49-F238E27FC236}">
                <a16:creationId xmlns:a16="http://schemas.microsoft.com/office/drawing/2014/main" id="{FB67B537-4ECE-E8F7-605A-B7C0C6DA1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8" y="4943776"/>
            <a:ext cx="134232" cy="388014"/>
          </a:xfrm>
          <a:prstGeom prst="rect">
            <a:avLst/>
          </a:prstGeom>
          <a:solidFill>
            <a:srgbClr val="E6F939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0" name="Rectangle 362">
            <a:extLst>
              <a:ext uri="{FF2B5EF4-FFF2-40B4-BE49-F238E27FC236}">
                <a16:creationId xmlns:a16="http://schemas.microsoft.com/office/drawing/2014/main" id="{047A29F8-5A87-8A6F-23D1-313B2F741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669" y="4943776"/>
            <a:ext cx="132652" cy="388014"/>
          </a:xfrm>
          <a:prstGeom prst="rect">
            <a:avLst/>
          </a:prstGeom>
          <a:solidFill>
            <a:srgbClr val="F0FB3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1" name="Rectangle 363">
            <a:extLst>
              <a:ext uri="{FF2B5EF4-FFF2-40B4-BE49-F238E27FC236}">
                <a16:creationId xmlns:a16="http://schemas.microsoft.com/office/drawing/2014/main" id="{F8594B5E-C4D9-D753-F7C8-D4FD43BC4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322" y="4943776"/>
            <a:ext cx="134232" cy="388014"/>
          </a:xfrm>
          <a:prstGeom prst="rect">
            <a:avLst/>
          </a:prstGeom>
          <a:solidFill>
            <a:srgbClr val="07B01E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" name="Rectangle 364">
            <a:extLst>
              <a:ext uri="{FF2B5EF4-FFF2-40B4-BE49-F238E27FC236}">
                <a16:creationId xmlns:a16="http://schemas.microsoft.com/office/drawing/2014/main" id="{CFF8B405-8C74-CAE1-FDC2-C58C4982C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553" y="4943776"/>
            <a:ext cx="134232" cy="388014"/>
          </a:xfrm>
          <a:prstGeom prst="rect">
            <a:avLst/>
          </a:prstGeom>
          <a:solidFill>
            <a:srgbClr val="FAFE3E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3" name="Rectangle 365">
            <a:extLst>
              <a:ext uri="{FF2B5EF4-FFF2-40B4-BE49-F238E27FC236}">
                <a16:creationId xmlns:a16="http://schemas.microsoft.com/office/drawing/2014/main" id="{8D50322D-7236-D72E-1090-E9804C54E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85" y="4943776"/>
            <a:ext cx="134232" cy="388014"/>
          </a:xfrm>
          <a:prstGeom prst="rect">
            <a:avLst/>
          </a:prstGeom>
          <a:solidFill>
            <a:srgbClr val="2CCA0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4" name="Rectangle 366">
            <a:extLst>
              <a:ext uri="{FF2B5EF4-FFF2-40B4-BE49-F238E27FC236}">
                <a16:creationId xmlns:a16="http://schemas.microsoft.com/office/drawing/2014/main" id="{718D8CEB-9ECD-E030-7421-8346E7FDA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016" y="4943776"/>
            <a:ext cx="134232" cy="388014"/>
          </a:xfrm>
          <a:prstGeom prst="rect">
            <a:avLst/>
          </a:prstGeom>
          <a:solidFill>
            <a:srgbClr val="3CCE0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" name="Rectangle 367">
            <a:extLst>
              <a:ext uri="{FF2B5EF4-FFF2-40B4-BE49-F238E27FC236}">
                <a16:creationId xmlns:a16="http://schemas.microsoft.com/office/drawing/2014/main" id="{A6F02870-154C-95EC-F09E-4E9B01DE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248" y="4943776"/>
            <a:ext cx="134232" cy="388014"/>
          </a:xfrm>
          <a:prstGeom prst="rect">
            <a:avLst/>
          </a:prstGeom>
          <a:solidFill>
            <a:srgbClr val="FFFF4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6" name="Rectangle 368">
            <a:extLst>
              <a:ext uri="{FF2B5EF4-FFF2-40B4-BE49-F238E27FC236}">
                <a16:creationId xmlns:a16="http://schemas.microsoft.com/office/drawing/2014/main" id="{05BD0F1B-7897-1937-D3A8-53E3D16D9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480" y="4943776"/>
            <a:ext cx="132652" cy="388014"/>
          </a:xfrm>
          <a:prstGeom prst="rect">
            <a:avLst/>
          </a:prstGeom>
          <a:solidFill>
            <a:srgbClr val="18C50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7" name="Rectangle 369">
            <a:extLst>
              <a:ext uri="{FF2B5EF4-FFF2-40B4-BE49-F238E27FC236}">
                <a16:creationId xmlns:a16="http://schemas.microsoft.com/office/drawing/2014/main" id="{842029F2-1629-8DFA-A195-17BBD9FE7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132" y="4943776"/>
            <a:ext cx="134232" cy="388014"/>
          </a:xfrm>
          <a:prstGeom prst="rect">
            <a:avLst/>
          </a:prstGeom>
          <a:solidFill>
            <a:srgbClr val="FFFF4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8" name="Rectangle 370">
            <a:extLst>
              <a:ext uri="{FF2B5EF4-FFF2-40B4-BE49-F238E27FC236}">
                <a16:creationId xmlns:a16="http://schemas.microsoft.com/office/drawing/2014/main" id="{393F9F32-2753-7E19-6FB4-4DAB873E3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364" y="4943776"/>
            <a:ext cx="134232" cy="388014"/>
          </a:xfrm>
          <a:prstGeom prst="rect">
            <a:avLst/>
          </a:prstGeom>
          <a:solidFill>
            <a:srgbClr val="FFFF4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9" name="Rectangle 371">
            <a:extLst>
              <a:ext uri="{FF2B5EF4-FFF2-40B4-BE49-F238E27FC236}">
                <a16:creationId xmlns:a16="http://schemas.microsoft.com/office/drawing/2014/main" id="{6DCCCF2B-968A-604D-B9D5-7405D8F88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596" y="4943776"/>
            <a:ext cx="134232" cy="388014"/>
          </a:xfrm>
          <a:prstGeom prst="rect">
            <a:avLst/>
          </a:prstGeom>
          <a:solidFill>
            <a:srgbClr val="FCFE3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0" name="Rectangle 372">
            <a:extLst>
              <a:ext uri="{FF2B5EF4-FFF2-40B4-BE49-F238E27FC236}">
                <a16:creationId xmlns:a16="http://schemas.microsoft.com/office/drawing/2014/main" id="{EC89D0B5-A4E4-9232-90DA-4284EFEB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828" y="4943776"/>
            <a:ext cx="134232" cy="388014"/>
          </a:xfrm>
          <a:prstGeom prst="rect">
            <a:avLst/>
          </a:prstGeom>
          <a:solidFill>
            <a:srgbClr val="01BD0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1" name="Rectangle 373">
            <a:extLst>
              <a:ext uri="{FF2B5EF4-FFF2-40B4-BE49-F238E27FC236}">
                <a16:creationId xmlns:a16="http://schemas.microsoft.com/office/drawing/2014/main" id="{2D088669-AD59-896D-C04E-1B91275CC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059" y="4943776"/>
            <a:ext cx="134232" cy="388014"/>
          </a:xfrm>
          <a:prstGeom prst="rect">
            <a:avLst/>
          </a:prstGeom>
          <a:solidFill>
            <a:srgbClr val="01BC0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" name="Rectangle 374">
            <a:extLst>
              <a:ext uri="{FF2B5EF4-FFF2-40B4-BE49-F238E27FC236}">
                <a16:creationId xmlns:a16="http://schemas.microsoft.com/office/drawing/2014/main" id="{C8E51AC6-AFA4-E1D9-0140-E71C235EF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291" y="4943776"/>
            <a:ext cx="134232" cy="388014"/>
          </a:xfrm>
          <a:prstGeom prst="rect">
            <a:avLst/>
          </a:prstGeom>
          <a:solidFill>
            <a:srgbClr val="30CB0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3" name="Rectangle 375">
            <a:extLst>
              <a:ext uri="{FF2B5EF4-FFF2-40B4-BE49-F238E27FC236}">
                <a16:creationId xmlns:a16="http://schemas.microsoft.com/office/drawing/2014/main" id="{C4952F71-87F5-DB54-F9F2-04ED71FF2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522" y="4943776"/>
            <a:ext cx="132652" cy="388014"/>
          </a:xfrm>
          <a:prstGeom prst="rect">
            <a:avLst/>
          </a:prstGeom>
          <a:solidFill>
            <a:srgbClr val="46D11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4" name="Rectangle 376">
            <a:extLst>
              <a:ext uri="{FF2B5EF4-FFF2-40B4-BE49-F238E27FC236}">
                <a16:creationId xmlns:a16="http://schemas.microsoft.com/office/drawing/2014/main" id="{6CBD2852-F860-F91F-C6DC-7FA9125DD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75" y="4943776"/>
            <a:ext cx="134232" cy="388014"/>
          </a:xfrm>
          <a:prstGeom prst="rect">
            <a:avLst/>
          </a:prstGeom>
          <a:solidFill>
            <a:srgbClr val="62D818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5" name="Rectangle 377">
            <a:extLst>
              <a:ext uri="{FF2B5EF4-FFF2-40B4-BE49-F238E27FC236}">
                <a16:creationId xmlns:a16="http://schemas.microsoft.com/office/drawing/2014/main" id="{04C7EE19-D93E-41D0-E6DC-33EAEAD64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07" y="4943776"/>
            <a:ext cx="134232" cy="388014"/>
          </a:xfrm>
          <a:prstGeom prst="rect">
            <a:avLst/>
          </a:prstGeom>
          <a:solidFill>
            <a:srgbClr val="74DC1D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6" name="Rectangle 378">
            <a:extLst>
              <a:ext uri="{FF2B5EF4-FFF2-40B4-BE49-F238E27FC236}">
                <a16:creationId xmlns:a16="http://schemas.microsoft.com/office/drawing/2014/main" id="{9367B835-E52D-5320-A6FB-1FFCD67D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638" y="4943776"/>
            <a:ext cx="134232" cy="388014"/>
          </a:xfrm>
          <a:prstGeom prst="rect">
            <a:avLst/>
          </a:prstGeom>
          <a:solidFill>
            <a:srgbClr val="DEF737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7" name="Rectangle 379">
            <a:extLst>
              <a:ext uri="{FF2B5EF4-FFF2-40B4-BE49-F238E27FC236}">
                <a16:creationId xmlns:a16="http://schemas.microsoft.com/office/drawing/2014/main" id="{0AB03992-8740-A757-2FE1-3F3EA963D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870" y="4943776"/>
            <a:ext cx="134232" cy="388014"/>
          </a:xfrm>
          <a:prstGeom prst="rect">
            <a:avLst/>
          </a:prstGeom>
          <a:solidFill>
            <a:srgbClr val="CEF333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8" name="Rectangle 380">
            <a:extLst>
              <a:ext uri="{FF2B5EF4-FFF2-40B4-BE49-F238E27FC236}">
                <a16:creationId xmlns:a16="http://schemas.microsoft.com/office/drawing/2014/main" id="{CB03ABA2-69CC-A8C2-C953-96A59BC1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102" y="4943776"/>
            <a:ext cx="134232" cy="388014"/>
          </a:xfrm>
          <a:prstGeom prst="rect">
            <a:avLst/>
          </a:prstGeom>
          <a:solidFill>
            <a:srgbClr val="DEF737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9" name="Rectangle 381">
            <a:extLst>
              <a:ext uri="{FF2B5EF4-FFF2-40B4-BE49-F238E27FC236}">
                <a16:creationId xmlns:a16="http://schemas.microsoft.com/office/drawing/2014/main" id="{1EE4838E-CA87-5B78-AA3A-D0D8153C9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334" y="4943776"/>
            <a:ext cx="132652" cy="388014"/>
          </a:xfrm>
          <a:prstGeom prst="rect">
            <a:avLst/>
          </a:prstGeom>
          <a:solidFill>
            <a:srgbClr val="CEF333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0" name="Rectangle 382">
            <a:extLst>
              <a:ext uri="{FF2B5EF4-FFF2-40B4-BE49-F238E27FC236}">
                <a16:creationId xmlns:a16="http://schemas.microsoft.com/office/drawing/2014/main" id="{F7B3F7A5-2BC2-8B88-D569-6564FE61E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986" y="4943776"/>
            <a:ext cx="134232" cy="388014"/>
          </a:xfrm>
          <a:prstGeom prst="rect">
            <a:avLst/>
          </a:prstGeom>
          <a:solidFill>
            <a:srgbClr val="82E02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1" name="Rectangle 383">
            <a:extLst>
              <a:ext uri="{FF2B5EF4-FFF2-40B4-BE49-F238E27FC236}">
                <a16:creationId xmlns:a16="http://schemas.microsoft.com/office/drawing/2014/main" id="{B489F412-EC0D-5362-C2B6-440813C78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217" y="4943776"/>
            <a:ext cx="134232" cy="388014"/>
          </a:xfrm>
          <a:prstGeom prst="rect">
            <a:avLst/>
          </a:prstGeom>
          <a:solidFill>
            <a:srgbClr val="82E02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" name="Rectangle 384">
            <a:extLst>
              <a:ext uri="{FF2B5EF4-FFF2-40B4-BE49-F238E27FC236}">
                <a16:creationId xmlns:a16="http://schemas.microsoft.com/office/drawing/2014/main" id="{6562063D-24E4-5D19-A348-06EFFAC5F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450" y="4943776"/>
            <a:ext cx="134232" cy="388014"/>
          </a:xfrm>
          <a:prstGeom prst="rect">
            <a:avLst/>
          </a:prstGeom>
          <a:solidFill>
            <a:srgbClr val="14C40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3" name="Rectangle 385">
            <a:extLst>
              <a:ext uri="{FF2B5EF4-FFF2-40B4-BE49-F238E27FC236}">
                <a16:creationId xmlns:a16="http://schemas.microsoft.com/office/drawing/2014/main" id="{68C0E34E-9870-44CC-3CEA-40E2AFB05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681" y="4943776"/>
            <a:ext cx="134232" cy="388014"/>
          </a:xfrm>
          <a:prstGeom prst="rect">
            <a:avLst/>
          </a:prstGeom>
          <a:solidFill>
            <a:srgbClr val="F2FC3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4" name="Rectangle 386">
            <a:extLst>
              <a:ext uri="{FF2B5EF4-FFF2-40B4-BE49-F238E27FC236}">
                <a16:creationId xmlns:a16="http://schemas.microsoft.com/office/drawing/2014/main" id="{3CCD107B-E384-F20B-E52E-4FFD1DB3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912" y="4943776"/>
            <a:ext cx="134232" cy="388014"/>
          </a:xfrm>
          <a:prstGeom prst="rect">
            <a:avLst/>
          </a:prstGeom>
          <a:solidFill>
            <a:srgbClr val="ECFA3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5" name="Rectangle 387">
            <a:extLst>
              <a:ext uri="{FF2B5EF4-FFF2-40B4-BE49-F238E27FC236}">
                <a16:creationId xmlns:a16="http://schemas.microsoft.com/office/drawing/2014/main" id="{9AD4FAEA-5DD7-DA05-057A-758C2DE1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144" y="4943776"/>
            <a:ext cx="132652" cy="388014"/>
          </a:xfrm>
          <a:prstGeom prst="rect">
            <a:avLst/>
          </a:prstGeom>
          <a:solidFill>
            <a:srgbClr val="E6F939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6" name="Rectangle 388">
            <a:extLst>
              <a:ext uri="{FF2B5EF4-FFF2-40B4-BE49-F238E27FC236}">
                <a16:creationId xmlns:a16="http://schemas.microsoft.com/office/drawing/2014/main" id="{1225E06C-CD96-3C74-7B4B-1118BC66A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796" y="4943776"/>
            <a:ext cx="134232" cy="388014"/>
          </a:xfrm>
          <a:prstGeom prst="rect">
            <a:avLst/>
          </a:prstGeom>
          <a:solidFill>
            <a:srgbClr val="E2F838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7" name="Rectangle 389">
            <a:extLst>
              <a:ext uri="{FF2B5EF4-FFF2-40B4-BE49-F238E27FC236}">
                <a16:creationId xmlns:a16="http://schemas.microsoft.com/office/drawing/2014/main" id="{194F3520-E6A2-DE27-D33A-E61496B9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028" y="4943776"/>
            <a:ext cx="134232" cy="388014"/>
          </a:xfrm>
          <a:prstGeom prst="rect">
            <a:avLst/>
          </a:prstGeom>
          <a:solidFill>
            <a:srgbClr val="DCF637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8" name="Rectangle 390">
            <a:extLst>
              <a:ext uri="{FF2B5EF4-FFF2-40B4-BE49-F238E27FC236}">
                <a16:creationId xmlns:a16="http://schemas.microsoft.com/office/drawing/2014/main" id="{15E900E2-FFEA-561E-7DF2-310400245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260" y="4943776"/>
            <a:ext cx="134232" cy="388014"/>
          </a:xfrm>
          <a:prstGeom prst="rect">
            <a:avLst/>
          </a:prstGeom>
          <a:solidFill>
            <a:srgbClr val="D4F43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9" name="Rectangle 391">
            <a:extLst>
              <a:ext uri="{FF2B5EF4-FFF2-40B4-BE49-F238E27FC236}">
                <a16:creationId xmlns:a16="http://schemas.microsoft.com/office/drawing/2014/main" id="{DB698C69-968B-45BA-BB12-672506D6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163" y="4555010"/>
            <a:ext cx="134232" cy="388766"/>
          </a:xfrm>
          <a:prstGeom prst="rect">
            <a:avLst/>
          </a:prstGeom>
          <a:solidFill>
            <a:srgbClr val="3CCE0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0" name="Rectangle 392">
            <a:extLst>
              <a:ext uri="{FF2B5EF4-FFF2-40B4-BE49-F238E27FC236}">
                <a16:creationId xmlns:a16="http://schemas.microsoft.com/office/drawing/2014/main" id="{B7FFD6EC-720E-4618-B69B-519CEFA3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94" y="4555010"/>
            <a:ext cx="134232" cy="388766"/>
          </a:xfrm>
          <a:prstGeom prst="rect">
            <a:avLst/>
          </a:prstGeom>
          <a:solidFill>
            <a:srgbClr val="02BA0A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1" name="Rectangle 393">
            <a:extLst>
              <a:ext uri="{FF2B5EF4-FFF2-40B4-BE49-F238E27FC236}">
                <a16:creationId xmlns:a16="http://schemas.microsoft.com/office/drawing/2014/main" id="{F14A4A69-B2CB-FA92-E4F8-F26D45C23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627" y="4555010"/>
            <a:ext cx="134232" cy="388766"/>
          </a:xfrm>
          <a:prstGeom prst="rect">
            <a:avLst/>
          </a:prstGeom>
          <a:solidFill>
            <a:srgbClr val="2CCA0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2" name="Rectangle 394">
            <a:extLst>
              <a:ext uri="{FF2B5EF4-FFF2-40B4-BE49-F238E27FC236}">
                <a16:creationId xmlns:a16="http://schemas.microsoft.com/office/drawing/2014/main" id="{96F7AC93-2A96-65AC-D855-4B370B5B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858" y="4555010"/>
            <a:ext cx="132652" cy="388766"/>
          </a:xfrm>
          <a:prstGeom prst="rect">
            <a:avLst/>
          </a:prstGeom>
          <a:solidFill>
            <a:srgbClr val="119C4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" name="Rectangle 395">
            <a:extLst>
              <a:ext uri="{FF2B5EF4-FFF2-40B4-BE49-F238E27FC236}">
                <a16:creationId xmlns:a16="http://schemas.microsoft.com/office/drawing/2014/main" id="{78C7F5E3-295B-D522-4B34-B82E5176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510" y="4555010"/>
            <a:ext cx="134232" cy="388766"/>
          </a:xfrm>
          <a:prstGeom prst="rect">
            <a:avLst/>
          </a:prstGeom>
          <a:solidFill>
            <a:srgbClr val="03B80E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4" name="Rectangle 396">
            <a:extLst>
              <a:ext uri="{FF2B5EF4-FFF2-40B4-BE49-F238E27FC236}">
                <a16:creationId xmlns:a16="http://schemas.microsoft.com/office/drawing/2014/main" id="{3019498B-7FCC-A073-748D-297CA6ECD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743" y="4555010"/>
            <a:ext cx="134232" cy="388766"/>
          </a:xfrm>
          <a:prstGeom prst="rect">
            <a:avLst/>
          </a:prstGeom>
          <a:solidFill>
            <a:srgbClr val="02C00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5" name="Rectangle 397">
            <a:extLst>
              <a:ext uri="{FF2B5EF4-FFF2-40B4-BE49-F238E27FC236}">
                <a16:creationId xmlns:a16="http://schemas.microsoft.com/office/drawing/2014/main" id="{4B4D4447-95CA-7091-C084-F24738E42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974" y="4555010"/>
            <a:ext cx="134232" cy="388766"/>
          </a:xfrm>
          <a:prstGeom prst="rect">
            <a:avLst/>
          </a:prstGeom>
          <a:solidFill>
            <a:srgbClr val="32CC0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6" name="Rectangle 398">
            <a:extLst>
              <a:ext uri="{FF2B5EF4-FFF2-40B4-BE49-F238E27FC236}">
                <a16:creationId xmlns:a16="http://schemas.microsoft.com/office/drawing/2014/main" id="{DBBEE1B3-789B-E667-521E-43FADBB93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206" y="4555010"/>
            <a:ext cx="134232" cy="388766"/>
          </a:xfrm>
          <a:prstGeom prst="rect">
            <a:avLst/>
          </a:prstGeom>
          <a:solidFill>
            <a:srgbClr val="05B51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7" name="Rectangle 399">
            <a:extLst>
              <a:ext uri="{FF2B5EF4-FFF2-40B4-BE49-F238E27FC236}">
                <a16:creationId xmlns:a16="http://schemas.microsoft.com/office/drawing/2014/main" id="{AE45761A-017A-842A-56B1-4FD275487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8" y="4555010"/>
            <a:ext cx="134232" cy="388766"/>
          </a:xfrm>
          <a:prstGeom prst="rect">
            <a:avLst/>
          </a:prstGeom>
          <a:solidFill>
            <a:srgbClr val="4AD21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8" name="Rectangle 400">
            <a:extLst>
              <a:ext uri="{FF2B5EF4-FFF2-40B4-BE49-F238E27FC236}">
                <a16:creationId xmlns:a16="http://schemas.microsoft.com/office/drawing/2014/main" id="{6E45E85A-F2C4-CE94-E49D-9F134786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669" y="4555010"/>
            <a:ext cx="132652" cy="388766"/>
          </a:xfrm>
          <a:prstGeom prst="rect">
            <a:avLst/>
          </a:prstGeom>
          <a:solidFill>
            <a:srgbClr val="4AD21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9" name="Rectangle 401">
            <a:extLst>
              <a:ext uri="{FF2B5EF4-FFF2-40B4-BE49-F238E27FC236}">
                <a16:creationId xmlns:a16="http://schemas.microsoft.com/office/drawing/2014/main" id="{50108078-09B3-0C90-1934-D13B4FF69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322" y="4555010"/>
            <a:ext cx="134232" cy="388766"/>
          </a:xfrm>
          <a:prstGeom prst="rect">
            <a:avLst/>
          </a:prstGeom>
          <a:solidFill>
            <a:srgbClr val="109F4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0" name="Rectangle 402">
            <a:extLst>
              <a:ext uri="{FF2B5EF4-FFF2-40B4-BE49-F238E27FC236}">
                <a16:creationId xmlns:a16="http://schemas.microsoft.com/office/drawing/2014/main" id="{6510602E-789A-7C52-72DE-FCA9915D7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553" y="4555010"/>
            <a:ext cx="134232" cy="388766"/>
          </a:xfrm>
          <a:prstGeom prst="rect">
            <a:avLst/>
          </a:prstGeom>
          <a:solidFill>
            <a:srgbClr val="4AD21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1" name="Rectangle 403">
            <a:extLst>
              <a:ext uri="{FF2B5EF4-FFF2-40B4-BE49-F238E27FC236}">
                <a16:creationId xmlns:a16="http://schemas.microsoft.com/office/drawing/2014/main" id="{C3C84EE6-EC57-DC11-FFC2-AC2149A74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85" y="4555010"/>
            <a:ext cx="134232" cy="388766"/>
          </a:xfrm>
          <a:prstGeom prst="rect">
            <a:avLst/>
          </a:prstGeom>
          <a:solidFill>
            <a:srgbClr val="04B71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2" name="Rectangle 404">
            <a:extLst>
              <a:ext uri="{FF2B5EF4-FFF2-40B4-BE49-F238E27FC236}">
                <a16:creationId xmlns:a16="http://schemas.microsoft.com/office/drawing/2014/main" id="{6EE3EC05-5992-B45D-B7E8-E9E58B9E1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016" y="4555010"/>
            <a:ext cx="134232" cy="388766"/>
          </a:xfrm>
          <a:prstGeom prst="rect">
            <a:avLst/>
          </a:prstGeom>
          <a:solidFill>
            <a:srgbClr val="02BA0A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" name="Rectangle 405">
            <a:extLst>
              <a:ext uri="{FF2B5EF4-FFF2-40B4-BE49-F238E27FC236}">
                <a16:creationId xmlns:a16="http://schemas.microsoft.com/office/drawing/2014/main" id="{3A0E7EFF-31D7-69F1-25B6-DD18251A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248" y="4555010"/>
            <a:ext cx="134232" cy="388766"/>
          </a:xfrm>
          <a:prstGeom prst="rect">
            <a:avLst/>
          </a:prstGeom>
          <a:solidFill>
            <a:srgbClr val="44D01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4" name="Rectangle 406">
            <a:extLst>
              <a:ext uri="{FF2B5EF4-FFF2-40B4-BE49-F238E27FC236}">
                <a16:creationId xmlns:a16="http://schemas.microsoft.com/office/drawing/2014/main" id="{5B6FE789-E4C9-9391-C5CE-4980FEA40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480" y="4555010"/>
            <a:ext cx="132652" cy="388766"/>
          </a:xfrm>
          <a:prstGeom prst="rect">
            <a:avLst/>
          </a:prstGeom>
          <a:solidFill>
            <a:srgbClr val="0AAB28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5" name="Rectangle 407">
            <a:extLst>
              <a:ext uri="{FF2B5EF4-FFF2-40B4-BE49-F238E27FC236}">
                <a16:creationId xmlns:a16="http://schemas.microsoft.com/office/drawing/2014/main" id="{45EDE621-AFE3-A5B9-B946-EE1AF3240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132" y="4555010"/>
            <a:ext cx="134232" cy="388766"/>
          </a:xfrm>
          <a:prstGeom prst="rect">
            <a:avLst/>
          </a:prstGeom>
          <a:solidFill>
            <a:srgbClr val="3CCE0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6" name="Rectangle 408">
            <a:extLst>
              <a:ext uri="{FF2B5EF4-FFF2-40B4-BE49-F238E27FC236}">
                <a16:creationId xmlns:a16="http://schemas.microsoft.com/office/drawing/2014/main" id="{1D50B5A4-8DA9-F464-99DD-5FC9E62A3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364" y="4555010"/>
            <a:ext cx="134232" cy="388766"/>
          </a:xfrm>
          <a:prstGeom prst="rect">
            <a:avLst/>
          </a:prstGeom>
          <a:solidFill>
            <a:srgbClr val="36CD0D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7" name="Rectangle 409">
            <a:extLst>
              <a:ext uri="{FF2B5EF4-FFF2-40B4-BE49-F238E27FC236}">
                <a16:creationId xmlns:a16="http://schemas.microsoft.com/office/drawing/2014/main" id="{C6499F35-C9CC-3299-F902-47EFB9584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596" y="4555010"/>
            <a:ext cx="134232" cy="388766"/>
          </a:xfrm>
          <a:prstGeom prst="rect">
            <a:avLst/>
          </a:prstGeom>
          <a:solidFill>
            <a:srgbClr val="32CC0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8" name="Rectangle 410">
            <a:extLst>
              <a:ext uri="{FF2B5EF4-FFF2-40B4-BE49-F238E27FC236}">
                <a16:creationId xmlns:a16="http://schemas.microsoft.com/office/drawing/2014/main" id="{47D76F69-9E2C-736D-22ED-EF6D6795B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828" y="4555010"/>
            <a:ext cx="134232" cy="388766"/>
          </a:xfrm>
          <a:prstGeom prst="rect">
            <a:avLst/>
          </a:prstGeom>
          <a:solidFill>
            <a:srgbClr val="129A4A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9" name="Rectangle 411">
            <a:extLst>
              <a:ext uri="{FF2B5EF4-FFF2-40B4-BE49-F238E27FC236}">
                <a16:creationId xmlns:a16="http://schemas.microsoft.com/office/drawing/2014/main" id="{200C5028-9176-6843-86BC-AA3068B7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059" y="4555010"/>
            <a:ext cx="134232" cy="388766"/>
          </a:xfrm>
          <a:prstGeom prst="rect">
            <a:avLst/>
          </a:prstGeom>
          <a:solidFill>
            <a:srgbClr val="0FA13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0" name="Rectangle 412">
            <a:extLst>
              <a:ext uri="{FF2B5EF4-FFF2-40B4-BE49-F238E27FC236}">
                <a16:creationId xmlns:a16="http://schemas.microsoft.com/office/drawing/2014/main" id="{78AFD1B1-D693-F0BC-CC28-22E102C5E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291" y="4555010"/>
            <a:ext cx="134232" cy="388766"/>
          </a:xfrm>
          <a:prstGeom prst="rect">
            <a:avLst/>
          </a:prstGeom>
          <a:solidFill>
            <a:srgbClr val="0EA338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1" name="Rectangle 413">
            <a:extLst>
              <a:ext uri="{FF2B5EF4-FFF2-40B4-BE49-F238E27FC236}">
                <a16:creationId xmlns:a16="http://schemas.microsoft.com/office/drawing/2014/main" id="{925A0258-D9D9-C949-24A7-07C913748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522" y="4555010"/>
            <a:ext cx="132652" cy="388766"/>
          </a:xfrm>
          <a:prstGeom prst="rect">
            <a:avLst/>
          </a:prstGeom>
          <a:solidFill>
            <a:srgbClr val="0BA92C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2" name="Rectangle 414">
            <a:extLst>
              <a:ext uri="{FF2B5EF4-FFF2-40B4-BE49-F238E27FC236}">
                <a16:creationId xmlns:a16="http://schemas.microsoft.com/office/drawing/2014/main" id="{2D87B178-F434-7DEC-70DE-61E66F69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75" y="4555010"/>
            <a:ext cx="134232" cy="388766"/>
          </a:xfrm>
          <a:prstGeom prst="rect">
            <a:avLst/>
          </a:prstGeom>
          <a:solidFill>
            <a:srgbClr val="09AD2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" name="Rectangle 415">
            <a:extLst>
              <a:ext uri="{FF2B5EF4-FFF2-40B4-BE49-F238E27FC236}">
                <a16:creationId xmlns:a16="http://schemas.microsoft.com/office/drawing/2014/main" id="{EEDC0016-CCC5-9517-574F-C7526A8F4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07" y="4555010"/>
            <a:ext cx="134232" cy="388766"/>
          </a:xfrm>
          <a:prstGeom prst="rect">
            <a:avLst/>
          </a:prstGeom>
          <a:solidFill>
            <a:srgbClr val="08AE2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4" name="Rectangle 416">
            <a:extLst>
              <a:ext uri="{FF2B5EF4-FFF2-40B4-BE49-F238E27FC236}">
                <a16:creationId xmlns:a16="http://schemas.microsoft.com/office/drawing/2014/main" id="{4030C704-CF8A-4231-31DD-AF967D609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638" y="4555010"/>
            <a:ext cx="134232" cy="388766"/>
          </a:xfrm>
          <a:prstGeom prst="rect">
            <a:avLst/>
          </a:prstGeom>
          <a:solidFill>
            <a:srgbClr val="14C40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5" name="Rectangle 417">
            <a:extLst>
              <a:ext uri="{FF2B5EF4-FFF2-40B4-BE49-F238E27FC236}">
                <a16:creationId xmlns:a16="http://schemas.microsoft.com/office/drawing/2014/main" id="{21894756-4274-0EA8-BCDF-0955D389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870" y="4555010"/>
            <a:ext cx="134232" cy="388766"/>
          </a:xfrm>
          <a:prstGeom prst="rect">
            <a:avLst/>
          </a:prstGeom>
          <a:solidFill>
            <a:srgbClr val="0AC20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6" name="Rectangle 418">
            <a:extLst>
              <a:ext uri="{FF2B5EF4-FFF2-40B4-BE49-F238E27FC236}">
                <a16:creationId xmlns:a16="http://schemas.microsoft.com/office/drawing/2014/main" id="{4B86DA46-B2CB-E862-C450-E65B13770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102" y="4555010"/>
            <a:ext cx="134232" cy="388766"/>
          </a:xfrm>
          <a:prstGeom prst="rect">
            <a:avLst/>
          </a:prstGeom>
          <a:solidFill>
            <a:srgbClr val="159457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7" name="Rectangle 419">
            <a:extLst>
              <a:ext uri="{FF2B5EF4-FFF2-40B4-BE49-F238E27FC236}">
                <a16:creationId xmlns:a16="http://schemas.microsoft.com/office/drawing/2014/main" id="{3E2BA850-E407-AE80-48F1-A26B9284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334" y="4555010"/>
            <a:ext cx="132652" cy="388766"/>
          </a:xfrm>
          <a:prstGeom prst="rect">
            <a:avLst/>
          </a:prstGeom>
          <a:solidFill>
            <a:srgbClr val="08C102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8" name="Rectangle 420">
            <a:extLst>
              <a:ext uri="{FF2B5EF4-FFF2-40B4-BE49-F238E27FC236}">
                <a16:creationId xmlns:a16="http://schemas.microsoft.com/office/drawing/2014/main" id="{963FFEC0-8929-DA06-9E1B-B49CCB1EA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986" y="4555010"/>
            <a:ext cx="134232" cy="388766"/>
          </a:xfrm>
          <a:prstGeom prst="rect">
            <a:avLst/>
          </a:prstGeom>
          <a:solidFill>
            <a:srgbClr val="05B51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9" name="Rectangle 421">
            <a:extLst>
              <a:ext uri="{FF2B5EF4-FFF2-40B4-BE49-F238E27FC236}">
                <a16:creationId xmlns:a16="http://schemas.microsoft.com/office/drawing/2014/main" id="{1C7C17AC-73C7-5052-2EF2-ADC58FA1B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217" y="4555010"/>
            <a:ext cx="134232" cy="388766"/>
          </a:xfrm>
          <a:prstGeom prst="rect">
            <a:avLst/>
          </a:prstGeom>
          <a:solidFill>
            <a:srgbClr val="06B318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0" name="Rectangle 422">
            <a:extLst>
              <a:ext uri="{FF2B5EF4-FFF2-40B4-BE49-F238E27FC236}">
                <a16:creationId xmlns:a16="http://schemas.microsoft.com/office/drawing/2014/main" id="{F9A2E0B3-DF15-6E37-827F-BB2305ED8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450" y="4555010"/>
            <a:ext cx="134232" cy="388766"/>
          </a:xfrm>
          <a:prstGeom prst="rect">
            <a:avLst/>
          </a:prstGeom>
          <a:solidFill>
            <a:srgbClr val="2A6BA7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1" name="Rectangle 423">
            <a:extLst>
              <a:ext uri="{FF2B5EF4-FFF2-40B4-BE49-F238E27FC236}">
                <a16:creationId xmlns:a16="http://schemas.microsoft.com/office/drawing/2014/main" id="{3EB92DB6-AA64-5944-6253-DDE9CF3EC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681" y="4555010"/>
            <a:ext cx="134232" cy="388766"/>
          </a:xfrm>
          <a:prstGeom prst="rect">
            <a:avLst/>
          </a:prstGeom>
          <a:solidFill>
            <a:srgbClr val="02C00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2" name="Rectangle 424">
            <a:extLst>
              <a:ext uri="{FF2B5EF4-FFF2-40B4-BE49-F238E27FC236}">
                <a16:creationId xmlns:a16="http://schemas.microsoft.com/office/drawing/2014/main" id="{CA4DAC8D-111A-CE84-BC3A-D7D97ADBC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912" y="4555010"/>
            <a:ext cx="134232" cy="388766"/>
          </a:xfrm>
          <a:prstGeom prst="rect">
            <a:avLst/>
          </a:prstGeom>
          <a:solidFill>
            <a:srgbClr val="01BD0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" name="Rectangle 425">
            <a:extLst>
              <a:ext uri="{FF2B5EF4-FFF2-40B4-BE49-F238E27FC236}">
                <a16:creationId xmlns:a16="http://schemas.microsoft.com/office/drawing/2014/main" id="{97B6C446-CA02-D3A9-7BE2-8446A55C6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144" y="4555010"/>
            <a:ext cx="132652" cy="388766"/>
          </a:xfrm>
          <a:prstGeom prst="rect">
            <a:avLst/>
          </a:prstGeom>
          <a:solidFill>
            <a:srgbClr val="01BC0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" name="Rectangle 426">
            <a:extLst>
              <a:ext uri="{FF2B5EF4-FFF2-40B4-BE49-F238E27FC236}">
                <a16:creationId xmlns:a16="http://schemas.microsoft.com/office/drawing/2014/main" id="{4D92CC36-AACD-5DFF-991A-861B9F31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796" y="4555010"/>
            <a:ext cx="134232" cy="388766"/>
          </a:xfrm>
          <a:prstGeom prst="rect">
            <a:avLst/>
          </a:prstGeom>
          <a:solidFill>
            <a:srgbClr val="03B80E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" name="Rectangle 427">
            <a:extLst>
              <a:ext uri="{FF2B5EF4-FFF2-40B4-BE49-F238E27FC236}">
                <a16:creationId xmlns:a16="http://schemas.microsoft.com/office/drawing/2014/main" id="{0639EC1C-FD78-9710-0D6A-E5861F5B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028" y="4555010"/>
            <a:ext cx="134232" cy="388766"/>
          </a:xfrm>
          <a:prstGeom prst="rect">
            <a:avLst/>
          </a:prstGeom>
          <a:solidFill>
            <a:srgbClr val="04B71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6" name="Rectangle 428">
            <a:extLst>
              <a:ext uri="{FF2B5EF4-FFF2-40B4-BE49-F238E27FC236}">
                <a16:creationId xmlns:a16="http://schemas.microsoft.com/office/drawing/2014/main" id="{FD01A3BB-E349-4E43-6C94-0A36AFAC4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260" y="4555010"/>
            <a:ext cx="134232" cy="388766"/>
          </a:xfrm>
          <a:prstGeom prst="rect">
            <a:avLst/>
          </a:prstGeom>
          <a:solidFill>
            <a:srgbClr val="05B514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7" name="Rectangle 429">
            <a:extLst>
              <a:ext uri="{FF2B5EF4-FFF2-40B4-BE49-F238E27FC236}">
                <a16:creationId xmlns:a16="http://schemas.microsoft.com/office/drawing/2014/main" id="{96CAEBA6-62D1-23F4-9292-2DEADBD4F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163" y="4166996"/>
            <a:ext cx="134232" cy="388014"/>
          </a:xfrm>
          <a:prstGeom prst="rect">
            <a:avLst/>
          </a:prstGeom>
          <a:solidFill>
            <a:srgbClr val="16925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" name="Rectangle 430">
            <a:extLst>
              <a:ext uri="{FF2B5EF4-FFF2-40B4-BE49-F238E27FC236}">
                <a16:creationId xmlns:a16="http://schemas.microsoft.com/office/drawing/2014/main" id="{3F315B3E-64B6-AF0E-7E8D-6E401F432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94" y="4166996"/>
            <a:ext cx="134232" cy="388014"/>
          </a:xfrm>
          <a:prstGeom prst="rect">
            <a:avLst/>
          </a:prstGeom>
          <a:solidFill>
            <a:srgbClr val="16925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9" name="Rectangle 431">
            <a:extLst>
              <a:ext uri="{FF2B5EF4-FFF2-40B4-BE49-F238E27FC236}">
                <a16:creationId xmlns:a16="http://schemas.microsoft.com/office/drawing/2014/main" id="{2B83CF90-38E4-0A6B-1E90-D80759F4C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627" y="4166996"/>
            <a:ext cx="134232" cy="388014"/>
          </a:xfrm>
          <a:prstGeom prst="rect">
            <a:avLst/>
          </a:prstGeom>
          <a:solidFill>
            <a:srgbClr val="129A4A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0" name="Rectangle 432">
            <a:extLst>
              <a:ext uri="{FF2B5EF4-FFF2-40B4-BE49-F238E27FC236}">
                <a16:creationId xmlns:a16="http://schemas.microsoft.com/office/drawing/2014/main" id="{A911826E-D508-D573-11EC-AC4A9C1F3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858" y="4166996"/>
            <a:ext cx="132652" cy="388014"/>
          </a:xfrm>
          <a:prstGeom prst="rect">
            <a:avLst/>
          </a:prstGeom>
          <a:solidFill>
            <a:srgbClr val="2D64B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1" name="Rectangle 433">
            <a:extLst>
              <a:ext uri="{FF2B5EF4-FFF2-40B4-BE49-F238E27FC236}">
                <a16:creationId xmlns:a16="http://schemas.microsoft.com/office/drawing/2014/main" id="{F3A28048-2C93-1605-58E8-1482A9D4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510" y="4166996"/>
            <a:ext cx="134232" cy="388014"/>
          </a:xfrm>
          <a:prstGeom prst="rect">
            <a:avLst/>
          </a:prstGeom>
          <a:solidFill>
            <a:srgbClr val="188F6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Rectangle 434">
            <a:extLst>
              <a:ext uri="{FF2B5EF4-FFF2-40B4-BE49-F238E27FC236}">
                <a16:creationId xmlns:a16="http://schemas.microsoft.com/office/drawing/2014/main" id="{A35DEA70-4B82-27B3-83C2-CF2C94317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743" y="4166996"/>
            <a:ext cx="134232" cy="388014"/>
          </a:xfrm>
          <a:prstGeom prst="rect">
            <a:avLst/>
          </a:prstGeom>
          <a:solidFill>
            <a:srgbClr val="2D64B6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" name="Rectangle 435">
            <a:extLst>
              <a:ext uri="{FF2B5EF4-FFF2-40B4-BE49-F238E27FC236}">
                <a16:creationId xmlns:a16="http://schemas.microsoft.com/office/drawing/2014/main" id="{B4336BB4-08B5-3175-5E13-FA5139C38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974" y="4166996"/>
            <a:ext cx="134232" cy="388014"/>
          </a:xfrm>
          <a:prstGeom prst="rect">
            <a:avLst/>
          </a:prstGeom>
          <a:solidFill>
            <a:srgbClr val="188F6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" name="Rectangle 436">
            <a:extLst>
              <a:ext uri="{FF2B5EF4-FFF2-40B4-BE49-F238E27FC236}">
                <a16:creationId xmlns:a16="http://schemas.microsoft.com/office/drawing/2014/main" id="{2D1A0CC5-C4DD-3B0F-D74B-C7A65C968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206" y="4166996"/>
            <a:ext cx="134232" cy="388014"/>
          </a:xfrm>
          <a:prstGeom prst="rect">
            <a:avLst/>
          </a:prstGeom>
          <a:solidFill>
            <a:srgbClr val="188F6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5" name="Rectangle 437">
            <a:extLst>
              <a:ext uri="{FF2B5EF4-FFF2-40B4-BE49-F238E27FC236}">
                <a16:creationId xmlns:a16="http://schemas.microsoft.com/office/drawing/2014/main" id="{B2DFB549-F002-74AF-2C99-770316CB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438" y="4166996"/>
            <a:ext cx="134232" cy="388014"/>
          </a:xfrm>
          <a:prstGeom prst="rect">
            <a:avLst/>
          </a:prstGeom>
          <a:solidFill>
            <a:srgbClr val="188F6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6" name="Rectangle 438">
            <a:extLst>
              <a:ext uri="{FF2B5EF4-FFF2-40B4-BE49-F238E27FC236}">
                <a16:creationId xmlns:a16="http://schemas.microsoft.com/office/drawing/2014/main" id="{3CF79134-1F8F-172C-A294-CE0DFC5D7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669" y="4166996"/>
            <a:ext cx="13265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7" name="Rectangle 439">
            <a:extLst>
              <a:ext uri="{FF2B5EF4-FFF2-40B4-BE49-F238E27FC236}">
                <a16:creationId xmlns:a16="http://schemas.microsoft.com/office/drawing/2014/main" id="{12465BD3-05C6-5499-5A82-8021CADB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322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8" name="Rectangle 440">
            <a:extLst>
              <a:ext uri="{FF2B5EF4-FFF2-40B4-BE49-F238E27FC236}">
                <a16:creationId xmlns:a16="http://schemas.microsoft.com/office/drawing/2014/main" id="{60890F93-DB5D-CFC5-A298-18AA2273F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4553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9" name="Rectangle 441">
            <a:extLst>
              <a:ext uri="{FF2B5EF4-FFF2-40B4-BE49-F238E27FC236}">
                <a16:creationId xmlns:a16="http://schemas.microsoft.com/office/drawing/2014/main" id="{D1951800-AA2E-8E90-85A9-19F84418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785" y="4166996"/>
            <a:ext cx="134232" cy="388014"/>
          </a:xfrm>
          <a:prstGeom prst="rect">
            <a:avLst/>
          </a:prstGeom>
          <a:solidFill>
            <a:srgbClr val="14975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0" name="Rectangle 442">
            <a:extLst>
              <a:ext uri="{FF2B5EF4-FFF2-40B4-BE49-F238E27FC236}">
                <a16:creationId xmlns:a16="http://schemas.microsoft.com/office/drawing/2014/main" id="{25B59E96-60BE-833A-1384-56E051D7F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016" y="4166996"/>
            <a:ext cx="134232" cy="388014"/>
          </a:xfrm>
          <a:prstGeom prst="rect">
            <a:avLst/>
          </a:prstGeom>
          <a:solidFill>
            <a:srgbClr val="149750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" name="Rectangle 443">
            <a:extLst>
              <a:ext uri="{FF2B5EF4-FFF2-40B4-BE49-F238E27FC236}">
                <a16:creationId xmlns:a16="http://schemas.microsoft.com/office/drawing/2014/main" id="{734C28FD-1C4E-EF9F-1CCE-735DD19FF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248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2" name="Rectangle 444">
            <a:extLst>
              <a:ext uri="{FF2B5EF4-FFF2-40B4-BE49-F238E27FC236}">
                <a16:creationId xmlns:a16="http://schemas.microsoft.com/office/drawing/2014/main" id="{90E5E2F2-BC30-2028-BF93-802B3435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480" y="4166996"/>
            <a:ext cx="13265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3" name="Rectangle 445">
            <a:extLst>
              <a:ext uri="{FF2B5EF4-FFF2-40B4-BE49-F238E27FC236}">
                <a16:creationId xmlns:a16="http://schemas.microsoft.com/office/drawing/2014/main" id="{26CB1E45-51B7-B653-1497-F11C9551A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132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" name="Rectangle 446">
            <a:extLst>
              <a:ext uri="{FF2B5EF4-FFF2-40B4-BE49-F238E27FC236}">
                <a16:creationId xmlns:a16="http://schemas.microsoft.com/office/drawing/2014/main" id="{077F461E-D373-833C-7CB8-E6879C8B9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364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" name="Rectangle 447">
            <a:extLst>
              <a:ext uri="{FF2B5EF4-FFF2-40B4-BE49-F238E27FC236}">
                <a16:creationId xmlns:a16="http://schemas.microsoft.com/office/drawing/2014/main" id="{AE905639-578E-3191-C1A0-35780B0FD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596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6" name="Rectangle 448">
            <a:extLst>
              <a:ext uri="{FF2B5EF4-FFF2-40B4-BE49-F238E27FC236}">
                <a16:creationId xmlns:a16="http://schemas.microsoft.com/office/drawing/2014/main" id="{3B46F048-EABD-01DF-9DF7-E523165B9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828" y="4166996"/>
            <a:ext cx="134232" cy="388014"/>
          </a:xfrm>
          <a:prstGeom prst="rect">
            <a:avLst/>
          </a:prstGeom>
          <a:solidFill>
            <a:srgbClr val="1E827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7" name="Rectangle 449">
            <a:extLst>
              <a:ext uri="{FF2B5EF4-FFF2-40B4-BE49-F238E27FC236}">
                <a16:creationId xmlns:a16="http://schemas.microsoft.com/office/drawing/2014/main" id="{39ED3B9E-CF1C-E00B-DC6A-5BA7E7107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059" y="4166996"/>
            <a:ext cx="134232" cy="388014"/>
          </a:xfrm>
          <a:prstGeom prst="rect">
            <a:avLst/>
          </a:prstGeom>
          <a:solidFill>
            <a:srgbClr val="188F6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8" name="Rectangle 450">
            <a:extLst>
              <a:ext uri="{FF2B5EF4-FFF2-40B4-BE49-F238E27FC236}">
                <a16:creationId xmlns:a16="http://schemas.microsoft.com/office/drawing/2014/main" id="{44BCBBF6-891B-B625-083F-E6149E1B8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291" y="4166996"/>
            <a:ext cx="134232" cy="388014"/>
          </a:xfrm>
          <a:prstGeom prst="rect">
            <a:avLst/>
          </a:prstGeom>
          <a:solidFill>
            <a:srgbClr val="1F807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9" name="Rectangle 451">
            <a:extLst>
              <a:ext uri="{FF2B5EF4-FFF2-40B4-BE49-F238E27FC236}">
                <a16:creationId xmlns:a16="http://schemas.microsoft.com/office/drawing/2014/main" id="{2A607B2B-84FF-F0A2-5B22-C4A7A33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522" y="4166996"/>
            <a:ext cx="132652" cy="388014"/>
          </a:xfrm>
          <a:prstGeom prst="rect">
            <a:avLst/>
          </a:prstGeom>
          <a:solidFill>
            <a:srgbClr val="1E8379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0" name="Rectangle 452">
            <a:extLst>
              <a:ext uri="{FF2B5EF4-FFF2-40B4-BE49-F238E27FC236}">
                <a16:creationId xmlns:a16="http://schemas.microsoft.com/office/drawing/2014/main" id="{C666E5FA-C5F0-6DA9-182E-86E4C1A20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75" y="4166996"/>
            <a:ext cx="134232" cy="388014"/>
          </a:xfrm>
          <a:prstGeom prst="rect">
            <a:avLst/>
          </a:prstGeom>
          <a:solidFill>
            <a:srgbClr val="1E827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" name="Rectangle 453">
            <a:extLst>
              <a:ext uri="{FF2B5EF4-FFF2-40B4-BE49-F238E27FC236}">
                <a16:creationId xmlns:a16="http://schemas.microsoft.com/office/drawing/2014/main" id="{8E498023-19B9-C763-8D04-61DC644BA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407" y="4166996"/>
            <a:ext cx="134232" cy="388014"/>
          </a:xfrm>
          <a:prstGeom prst="rect">
            <a:avLst/>
          </a:prstGeom>
          <a:solidFill>
            <a:srgbClr val="1E827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2" name="Rectangle 454">
            <a:extLst>
              <a:ext uri="{FF2B5EF4-FFF2-40B4-BE49-F238E27FC236}">
                <a16:creationId xmlns:a16="http://schemas.microsoft.com/office/drawing/2014/main" id="{652CD7D4-23C9-33CA-A439-2A23ECFA2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638" y="4166996"/>
            <a:ext cx="134232" cy="388014"/>
          </a:xfrm>
          <a:prstGeom prst="rect">
            <a:avLst/>
          </a:prstGeom>
          <a:solidFill>
            <a:srgbClr val="16925B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3" name="Rectangle 455">
            <a:extLst>
              <a:ext uri="{FF2B5EF4-FFF2-40B4-BE49-F238E27FC236}">
                <a16:creationId xmlns:a16="http://schemas.microsoft.com/office/drawing/2014/main" id="{6BEB2D80-7C91-C2FC-5EC9-4AE91034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870" y="4166996"/>
            <a:ext cx="134232" cy="388014"/>
          </a:xfrm>
          <a:prstGeom prst="rect">
            <a:avLst/>
          </a:prstGeom>
          <a:solidFill>
            <a:srgbClr val="17905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" name="Rectangle 456">
            <a:extLst>
              <a:ext uri="{FF2B5EF4-FFF2-40B4-BE49-F238E27FC236}">
                <a16:creationId xmlns:a16="http://schemas.microsoft.com/office/drawing/2014/main" id="{1ED20086-9C86-8E9B-5B1C-68467561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102" y="4166996"/>
            <a:ext cx="134232" cy="388014"/>
          </a:xfrm>
          <a:prstGeom prst="rect">
            <a:avLst/>
          </a:prstGeom>
          <a:solidFill>
            <a:srgbClr val="4040F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" name="Rectangle 457">
            <a:extLst>
              <a:ext uri="{FF2B5EF4-FFF2-40B4-BE49-F238E27FC236}">
                <a16:creationId xmlns:a16="http://schemas.microsoft.com/office/drawing/2014/main" id="{D455CF1E-31ED-F6D8-3D12-C4967564F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334" y="4166996"/>
            <a:ext cx="132652" cy="388014"/>
          </a:xfrm>
          <a:prstGeom prst="rect">
            <a:avLst/>
          </a:prstGeom>
          <a:solidFill>
            <a:srgbClr val="17905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" name="Rectangle 458">
            <a:extLst>
              <a:ext uri="{FF2B5EF4-FFF2-40B4-BE49-F238E27FC236}">
                <a16:creationId xmlns:a16="http://schemas.microsoft.com/office/drawing/2014/main" id="{569F93F2-069A-1515-C2D4-2F4B364DE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986" y="4166996"/>
            <a:ext cx="134232" cy="388014"/>
          </a:xfrm>
          <a:prstGeom prst="rect">
            <a:avLst/>
          </a:prstGeom>
          <a:solidFill>
            <a:srgbClr val="17905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7" name="Rectangle 459">
            <a:extLst>
              <a:ext uri="{FF2B5EF4-FFF2-40B4-BE49-F238E27FC236}">
                <a16:creationId xmlns:a16="http://schemas.microsoft.com/office/drawing/2014/main" id="{B4F7B23F-9D53-99FF-4918-BEA169519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217" y="4166996"/>
            <a:ext cx="134232" cy="388014"/>
          </a:xfrm>
          <a:prstGeom prst="rect">
            <a:avLst/>
          </a:prstGeom>
          <a:solidFill>
            <a:srgbClr val="17905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8" name="Rectangle 460">
            <a:extLst>
              <a:ext uri="{FF2B5EF4-FFF2-40B4-BE49-F238E27FC236}">
                <a16:creationId xmlns:a16="http://schemas.microsoft.com/office/drawing/2014/main" id="{5E8F7796-0856-B1E9-3299-6E3D5F4C7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450" y="4166996"/>
            <a:ext cx="134232" cy="388014"/>
          </a:xfrm>
          <a:prstGeom prst="rect">
            <a:avLst/>
          </a:prstGeom>
          <a:solidFill>
            <a:srgbClr val="3E42FA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" name="Rectangle 461">
            <a:extLst>
              <a:ext uri="{FF2B5EF4-FFF2-40B4-BE49-F238E27FC236}">
                <a16:creationId xmlns:a16="http://schemas.microsoft.com/office/drawing/2014/main" id="{48815D6D-A70B-45CD-07AA-49B8BDE1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681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0" name="Rectangle 462">
            <a:extLst>
              <a:ext uri="{FF2B5EF4-FFF2-40B4-BE49-F238E27FC236}">
                <a16:creationId xmlns:a16="http://schemas.microsoft.com/office/drawing/2014/main" id="{D2E13E12-FC2A-F5BD-5CE0-FA699ACA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912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" name="Rectangle 463">
            <a:extLst>
              <a:ext uri="{FF2B5EF4-FFF2-40B4-BE49-F238E27FC236}">
                <a16:creationId xmlns:a16="http://schemas.microsoft.com/office/drawing/2014/main" id="{3A0CDEB1-975B-F28A-3AEB-B18A5A44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144" y="4166996"/>
            <a:ext cx="13265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2" name="Rectangle 464">
            <a:extLst>
              <a:ext uri="{FF2B5EF4-FFF2-40B4-BE49-F238E27FC236}">
                <a16:creationId xmlns:a16="http://schemas.microsoft.com/office/drawing/2014/main" id="{DFF6BCFA-743B-8C2E-2F71-8ACB0569E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796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3" name="Rectangle 465">
            <a:extLst>
              <a:ext uri="{FF2B5EF4-FFF2-40B4-BE49-F238E27FC236}">
                <a16:creationId xmlns:a16="http://schemas.microsoft.com/office/drawing/2014/main" id="{B4DDF8B6-A4D7-237A-7A88-5EC9331CF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028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" name="Rectangle 466">
            <a:extLst>
              <a:ext uri="{FF2B5EF4-FFF2-40B4-BE49-F238E27FC236}">
                <a16:creationId xmlns:a16="http://schemas.microsoft.com/office/drawing/2014/main" id="{97DEA669-AB95-367B-14A4-A2D97FAF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260" y="4166996"/>
            <a:ext cx="134232" cy="388014"/>
          </a:xfrm>
          <a:prstGeom prst="rect">
            <a:avLst/>
          </a:prstGeom>
          <a:solidFill>
            <a:srgbClr val="198D65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8" name="Line 179">
            <a:extLst>
              <a:ext uri="{FF2B5EF4-FFF2-40B4-BE49-F238E27FC236}">
                <a16:creationId xmlns:a16="http://schemas.microsoft.com/office/drawing/2014/main" id="{BF7BB9D5-33DC-C0CD-00AC-11D036537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004" y="1085995"/>
            <a:ext cx="6112827" cy="0"/>
          </a:xfrm>
          <a:prstGeom prst="line">
            <a:avLst/>
          </a:prstGeom>
          <a:noFill/>
          <a:ln w="19050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1" name="Rectangle 349">
            <a:extLst>
              <a:ext uri="{FF2B5EF4-FFF2-40B4-BE49-F238E27FC236}">
                <a16:creationId xmlns:a16="http://schemas.microsoft.com/office/drawing/2014/main" id="{5E0F00A3-60D3-45F7-05AA-C506006F0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229" y="2153599"/>
            <a:ext cx="11525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NPV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6" name="Oval 334">
            <a:extLst>
              <a:ext uri="{FF2B5EF4-FFF2-40B4-BE49-F238E27FC236}">
                <a16:creationId xmlns:a16="http://schemas.microsoft.com/office/drawing/2014/main" id="{8876B573-EC7C-9B1B-2237-04525C44D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944" y="2592015"/>
            <a:ext cx="77788" cy="762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" name="Oval 337">
            <a:extLst>
              <a:ext uri="{FF2B5EF4-FFF2-40B4-BE49-F238E27FC236}">
                <a16:creationId xmlns:a16="http://schemas.microsoft.com/office/drawing/2014/main" id="{BB4FF79C-8E05-66C6-4DD5-D6C79A29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4482" y="2831728"/>
            <a:ext cx="111125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2" name="Oval 340">
            <a:extLst>
              <a:ext uri="{FF2B5EF4-FFF2-40B4-BE49-F238E27FC236}">
                <a16:creationId xmlns:a16="http://schemas.microsoft.com/office/drawing/2014/main" id="{243713DE-C280-B5CB-3CF2-6E5ADDC2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3369" y="3107953"/>
            <a:ext cx="138113" cy="13811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5" name="Oval 343">
            <a:extLst>
              <a:ext uri="{FF2B5EF4-FFF2-40B4-BE49-F238E27FC236}">
                <a16:creationId xmlns:a16="http://schemas.microsoft.com/office/drawing/2014/main" id="{4F23E559-F42B-C805-5876-F718EE0BC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0669" y="3407990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7" name="Rectangle 345">
            <a:extLst>
              <a:ext uri="{FF2B5EF4-FFF2-40B4-BE49-F238E27FC236}">
                <a16:creationId xmlns:a16="http://schemas.microsoft.com/office/drawing/2014/main" id="{6D9FA287-2441-72B1-0179-03082458F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62" y="2538040"/>
            <a:ext cx="28533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-3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8" name="Rectangle 346">
            <a:extLst>
              <a:ext uri="{FF2B5EF4-FFF2-40B4-BE49-F238E27FC236}">
                <a16:creationId xmlns:a16="http://schemas.microsoft.com/office/drawing/2014/main" id="{A1542CCA-CE0C-6CF7-A5D5-955C2EFC0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62" y="2795215"/>
            <a:ext cx="28533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9" name="Rectangle 347">
            <a:extLst>
              <a:ext uri="{FF2B5EF4-FFF2-40B4-BE49-F238E27FC236}">
                <a16:creationId xmlns:a16="http://schemas.microsoft.com/office/drawing/2014/main" id="{CF6EBB20-DFB9-5BA5-6B2C-1A6867D9C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62" y="3084140"/>
            <a:ext cx="28533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0" name="Rectangle 348">
            <a:extLst>
              <a:ext uri="{FF2B5EF4-FFF2-40B4-BE49-F238E27FC236}">
                <a16:creationId xmlns:a16="http://schemas.microsoft.com/office/drawing/2014/main" id="{FF4174EA-8F27-28CE-97F9-EB13CB88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662" y="3396878"/>
            <a:ext cx="9297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000000"/>
                </a:solidFill>
              </a:rPr>
              <a:t>1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42" name="Oval 334">
            <a:extLst>
              <a:ext uri="{FF2B5EF4-FFF2-40B4-BE49-F238E27FC236}">
                <a16:creationId xmlns:a16="http://schemas.microsoft.com/office/drawing/2014/main" id="{76481884-DC51-A417-4666-DDE350CD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4865" y="2592015"/>
            <a:ext cx="77788" cy="762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3" name="Oval 337">
            <a:extLst>
              <a:ext uri="{FF2B5EF4-FFF2-40B4-BE49-F238E27FC236}">
                <a16:creationId xmlns:a16="http://schemas.microsoft.com/office/drawing/2014/main" id="{F852ABC4-FCD7-1C86-A08D-F523EFC66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3" y="2831728"/>
            <a:ext cx="111125" cy="111125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4" name="Oval 340">
            <a:extLst>
              <a:ext uri="{FF2B5EF4-FFF2-40B4-BE49-F238E27FC236}">
                <a16:creationId xmlns:a16="http://schemas.microsoft.com/office/drawing/2014/main" id="{CA18E9C7-96CF-E7E1-EE1D-7C31C0F7E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6290" y="3107953"/>
            <a:ext cx="138113" cy="138113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5" name="Oval 343">
            <a:extLst>
              <a:ext uri="{FF2B5EF4-FFF2-40B4-BE49-F238E27FC236}">
                <a16:creationId xmlns:a16="http://schemas.microsoft.com/office/drawing/2014/main" id="{72A30021-1BBD-1540-7455-04BFBDA2C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3590" y="3407990"/>
            <a:ext cx="160338" cy="16033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60000"/>
                </a:schemeClr>
              </a:gs>
              <a:gs pos="100000">
                <a:schemeClr val="accent2">
                  <a:lumMod val="50000"/>
                  <a:alpha val="6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Rectangle 345">
            <a:extLst>
              <a:ext uri="{FF2B5EF4-FFF2-40B4-BE49-F238E27FC236}">
                <a16:creationId xmlns:a16="http://schemas.microsoft.com/office/drawing/2014/main" id="{A9EA9355-F63B-0EFA-87E3-1B33F59C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240" y="1573049"/>
            <a:ext cx="9297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2" name="Rectangle 346">
            <a:extLst>
              <a:ext uri="{FF2B5EF4-FFF2-40B4-BE49-F238E27FC236}">
                <a16:creationId xmlns:a16="http://schemas.microsoft.com/office/drawing/2014/main" id="{2A06AA74-0717-76A8-BDAA-419796F92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240" y="1830224"/>
            <a:ext cx="9297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3" name="Rectangle 347">
            <a:extLst>
              <a:ext uri="{FF2B5EF4-FFF2-40B4-BE49-F238E27FC236}">
                <a16:creationId xmlns:a16="http://schemas.microsoft.com/office/drawing/2014/main" id="{9724F0DF-A1D9-995B-A071-51925B83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050" y="1575748"/>
            <a:ext cx="9297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5" name="Oval 334">
            <a:extLst>
              <a:ext uri="{FF2B5EF4-FFF2-40B4-BE49-F238E27FC236}">
                <a16:creationId xmlns:a16="http://schemas.microsoft.com/office/drawing/2014/main" id="{B928F12E-9447-BE11-DA6A-382626916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772" y="1627024"/>
            <a:ext cx="77788" cy="76200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Oval 337">
            <a:extLst>
              <a:ext uri="{FF2B5EF4-FFF2-40B4-BE49-F238E27FC236}">
                <a16:creationId xmlns:a16="http://schemas.microsoft.com/office/drawing/2014/main" id="{06E1DE5C-0300-ACFB-97AE-F07EEF4C4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1310" y="1866737"/>
            <a:ext cx="111125" cy="111125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Oval 340">
            <a:extLst>
              <a:ext uri="{FF2B5EF4-FFF2-40B4-BE49-F238E27FC236}">
                <a16:creationId xmlns:a16="http://schemas.microsoft.com/office/drawing/2014/main" id="{8F8546EB-7558-3EB4-8F93-8EC43A53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2007" y="1599561"/>
            <a:ext cx="138113" cy="138113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Oval 343">
            <a:extLst>
              <a:ext uri="{FF2B5EF4-FFF2-40B4-BE49-F238E27FC236}">
                <a16:creationId xmlns:a16="http://schemas.microsoft.com/office/drawing/2014/main" id="{6417477F-B400-A364-C198-693614959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307" y="1838638"/>
            <a:ext cx="160338" cy="160338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 extrusionH="76200" prstMaterial="softEdge">
            <a:bevelT w="69850" h="69850"/>
            <a:bevelB w="69850" h="69850"/>
            <a:extrusionClr>
              <a:schemeClr val="bg2"/>
            </a:extrusionClr>
            <a:contourClr>
              <a:schemeClr val="accent2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Rectangle 348">
            <a:extLst>
              <a:ext uri="{FF2B5EF4-FFF2-40B4-BE49-F238E27FC236}">
                <a16:creationId xmlns:a16="http://schemas.microsoft.com/office/drawing/2014/main" id="{7CEDC7E8-ADD0-8D9F-C43D-995743F8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5050" y="1827526"/>
            <a:ext cx="9297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8" name="Rectangle 349">
            <a:extLst>
              <a:ext uri="{FF2B5EF4-FFF2-40B4-BE49-F238E27FC236}">
                <a16:creationId xmlns:a16="http://schemas.microsoft.com/office/drawing/2014/main" id="{125564CD-98E3-A947-201B-34569D9E7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229" y="1178447"/>
            <a:ext cx="13493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b="1" dirty="0">
                <a:solidFill>
                  <a:srgbClr val="000000"/>
                </a:solidFill>
              </a:rPr>
              <a:t>Use/Waste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17" name="Rectangle 556">
            <a:extLst>
              <a:ext uri="{FF2B5EF4-FFF2-40B4-BE49-F238E27FC236}">
                <a16:creationId xmlns:a16="http://schemas.microsoft.com/office/drawing/2014/main" id="{DD0AFCCB-AEA9-1F63-DB8B-3774727AB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83071"/>
            <a:ext cx="215703" cy="7565"/>
          </a:xfrm>
          <a:prstGeom prst="rect">
            <a:avLst/>
          </a:prstGeom>
          <a:solidFill>
            <a:srgbClr val="404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18" name="Rectangle 557">
            <a:extLst>
              <a:ext uri="{FF2B5EF4-FFF2-40B4-BE49-F238E27FC236}">
                <a16:creationId xmlns:a16="http://schemas.microsoft.com/office/drawing/2014/main" id="{97FFECCE-7A2C-8687-48F5-6C7A0B0E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75506"/>
            <a:ext cx="215703" cy="7565"/>
          </a:xfrm>
          <a:prstGeom prst="rect">
            <a:avLst/>
          </a:prstGeom>
          <a:solidFill>
            <a:srgbClr val="3E42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19" name="Rectangle 558">
            <a:extLst>
              <a:ext uri="{FF2B5EF4-FFF2-40B4-BE49-F238E27FC236}">
                <a16:creationId xmlns:a16="http://schemas.microsoft.com/office/drawing/2014/main" id="{A12E9D5F-E38B-FF82-4704-1CA0396FE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68320"/>
            <a:ext cx="215703" cy="7187"/>
          </a:xfrm>
          <a:prstGeom prst="rect">
            <a:avLst/>
          </a:prstGeom>
          <a:solidFill>
            <a:srgbClr val="3E4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0" name="Rectangle 559">
            <a:extLst>
              <a:ext uri="{FF2B5EF4-FFF2-40B4-BE49-F238E27FC236}">
                <a16:creationId xmlns:a16="http://schemas.microsoft.com/office/drawing/2014/main" id="{92B7C746-0FFB-A785-F78A-C9E204B6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60377"/>
            <a:ext cx="215703" cy="7943"/>
          </a:xfrm>
          <a:prstGeom prst="rect">
            <a:avLst/>
          </a:prstGeom>
          <a:solidFill>
            <a:srgbClr val="3D45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1" name="Rectangle 560">
            <a:extLst>
              <a:ext uri="{FF2B5EF4-FFF2-40B4-BE49-F238E27FC236}">
                <a16:creationId xmlns:a16="http://schemas.microsoft.com/office/drawing/2014/main" id="{B7995222-3E41-65CF-5D6B-92E72892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52812"/>
            <a:ext cx="215703" cy="7565"/>
          </a:xfrm>
          <a:prstGeom prst="rect">
            <a:avLst/>
          </a:prstGeom>
          <a:solidFill>
            <a:srgbClr val="3C47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2" name="Rectangle 561">
            <a:extLst>
              <a:ext uri="{FF2B5EF4-FFF2-40B4-BE49-F238E27FC236}">
                <a16:creationId xmlns:a16="http://schemas.microsoft.com/office/drawing/2014/main" id="{113F4FC8-AF27-6DC0-49E1-D57F101B9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45248"/>
            <a:ext cx="215703" cy="7565"/>
          </a:xfrm>
          <a:prstGeom prst="rect">
            <a:avLst/>
          </a:prstGeom>
          <a:solidFill>
            <a:srgbClr val="3B48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3" name="Rectangle 562">
            <a:extLst>
              <a:ext uri="{FF2B5EF4-FFF2-40B4-BE49-F238E27FC236}">
                <a16:creationId xmlns:a16="http://schemas.microsoft.com/office/drawing/2014/main" id="{5DCC5D6B-0160-E860-043B-A1D2D59B7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37683"/>
            <a:ext cx="215703" cy="7565"/>
          </a:xfrm>
          <a:prstGeom prst="rect">
            <a:avLst/>
          </a:prstGeom>
          <a:solidFill>
            <a:srgbClr val="3A4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4" name="Rectangle 563">
            <a:extLst>
              <a:ext uri="{FF2B5EF4-FFF2-40B4-BE49-F238E27FC236}">
                <a16:creationId xmlns:a16="http://schemas.microsoft.com/office/drawing/2014/main" id="{3FD7FF6C-4A38-4B7B-C93A-C3E4C2B7B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30497"/>
            <a:ext cx="215703" cy="7187"/>
          </a:xfrm>
          <a:prstGeom prst="rect">
            <a:avLst/>
          </a:prstGeom>
          <a:solidFill>
            <a:srgbClr val="394C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5" name="Rectangle 564">
            <a:extLst>
              <a:ext uri="{FF2B5EF4-FFF2-40B4-BE49-F238E27FC236}">
                <a16:creationId xmlns:a16="http://schemas.microsoft.com/office/drawing/2014/main" id="{D4E9F768-1D5F-0BB0-E83B-6B5620E8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22932"/>
            <a:ext cx="215703" cy="7565"/>
          </a:xfrm>
          <a:prstGeom prst="rect">
            <a:avLst/>
          </a:prstGeom>
          <a:solidFill>
            <a:srgbClr val="394D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6" name="Rectangle 565">
            <a:extLst>
              <a:ext uri="{FF2B5EF4-FFF2-40B4-BE49-F238E27FC236}">
                <a16:creationId xmlns:a16="http://schemas.microsoft.com/office/drawing/2014/main" id="{D2F61143-512B-FD64-D657-604C6791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14989"/>
            <a:ext cx="215703" cy="7943"/>
          </a:xfrm>
          <a:prstGeom prst="rect">
            <a:avLst/>
          </a:prstGeom>
          <a:solidFill>
            <a:srgbClr val="384F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7" name="Rectangle 566">
            <a:extLst>
              <a:ext uri="{FF2B5EF4-FFF2-40B4-BE49-F238E27FC236}">
                <a16:creationId xmlns:a16="http://schemas.microsoft.com/office/drawing/2014/main" id="{38223EB7-76F7-8030-6815-8222245F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207424"/>
            <a:ext cx="215703" cy="7565"/>
          </a:xfrm>
          <a:prstGeom prst="rect">
            <a:avLst/>
          </a:prstGeom>
          <a:solidFill>
            <a:srgbClr val="3751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8" name="Rectangle 567">
            <a:extLst>
              <a:ext uri="{FF2B5EF4-FFF2-40B4-BE49-F238E27FC236}">
                <a16:creationId xmlns:a16="http://schemas.microsoft.com/office/drawing/2014/main" id="{50D2FBF3-31AB-819D-F9D6-659D7156D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99860"/>
            <a:ext cx="215703" cy="7565"/>
          </a:xfrm>
          <a:prstGeom prst="rect">
            <a:avLst/>
          </a:prstGeom>
          <a:solidFill>
            <a:srgbClr val="3652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29" name="Rectangle 568">
            <a:extLst>
              <a:ext uri="{FF2B5EF4-FFF2-40B4-BE49-F238E27FC236}">
                <a16:creationId xmlns:a16="http://schemas.microsoft.com/office/drawing/2014/main" id="{77542187-17AE-33AE-0DEE-5EE6B20A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92673"/>
            <a:ext cx="215703" cy="7187"/>
          </a:xfrm>
          <a:prstGeom prst="rect">
            <a:avLst/>
          </a:prstGeom>
          <a:solidFill>
            <a:srgbClr val="3554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0" name="Rectangle 569">
            <a:extLst>
              <a:ext uri="{FF2B5EF4-FFF2-40B4-BE49-F238E27FC236}">
                <a16:creationId xmlns:a16="http://schemas.microsoft.com/office/drawing/2014/main" id="{ED80461B-E61A-BC89-A96E-1CFF65FB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85109"/>
            <a:ext cx="215703" cy="7565"/>
          </a:xfrm>
          <a:prstGeom prst="rect">
            <a:avLst/>
          </a:prstGeom>
          <a:solidFill>
            <a:srgbClr val="3456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1" name="Rectangle 570">
            <a:extLst>
              <a:ext uri="{FF2B5EF4-FFF2-40B4-BE49-F238E27FC236}">
                <a16:creationId xmlns:a16="http://schemas.microsoft.com/office/drawing/2014/main" id="{6534A1CE-E5AD-239A-A4AF-81D0F67B6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77544"/>
            <a:ext cx="215703" cy="7565"/>
          </a:xfrm>
          <a:prstGeom prst="rect">
            <a:avLst/>
          </a:prstGeom>
          <a:solidFill>
            <a:srgbClr val="345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2" name="Rectangle 571">
            <a:extLst>
              <a:ext uri="{FF2B5EF4-FFF2-40B4-BE49-F238E27FC236}">
                <a16:creationId xmlns:a16="http://schemas.microsoft.com/office/drawing/2014/main" id="{47836737-8A04-2D84-3034-94B154D11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69601"/>
            <a:ext cx="215703" cy="7943"/>
          </a:xfrm>
          <a:prstGeom prst="rect">
            <a:avLst/>
          </a:prstGeom>
          <a:solidFill>
            <a:srgbClr val="335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3" name="Rectangle 572">
            <a:extLst>
              <a:ext uri="{FF2B5EF4-FFF2-40B4-BE49-F238E27FC236}">
                <a16:creationId xmlns:a16="http://schemas.microsoft.com/office/drawing/2014/main" id="{DE371133-6217-F6CC-0863-D7EF6BFD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62036"/>
            <a:ext cx="215703" cy="7565"/>
          </a:xfrm>
          <a:prstGeom prst="rect">
            <a:avLst/>
          </a:prstGeom>
          <a:solidFill>
            <a:srgbClr val="325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4" name="Rectangle 573">
            <a:extLst>
              <a:ext uri="{FF2B5EF4-FFF2-40B4-BE49-F238E27FC236}">
                <a16:creationId xmlns:a16="http://schemas.microsoft.com/office/drawing/2014/main" id="{55F4ADBE-2B58-7336-31B6-FB412B72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54472"/>
            <a:ext cx="215703" cy="7565"/>
          </a:xfrm>
          <a:prstGeom prst="rect">
            <a:avLst/>
          </a:prstGeom>
          <a:solidFill>
            <a:srgbClr val="315C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5" name="Rectangle 574">
            <a:extLst>
              <a:ext uri="{FF2B5EF4-FFF2-40B4-BE49-F238E27FC236}">
                <a16:creationId xmlns:a16="http://schemas.microsoft.com/office/drawing/2014/main" id="{A5793E44-A0E6-1BEA-4C66-CB4CCD593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47285"/>
            <a:ext cx="215703" cy="7187"/>
          </a:xfrm>
          <a:prstGeom prst="rect">
            <a:avLst/>
          </a:prstGeom>
          <a:solidFill>
            <a:srgbClr val="305E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6" name="Rectangle 575">
            <a:extLst>
              <a:ext uri="{FF2B5EF4-FFF2-40B4-BE49-F238E27FC236}">
                <a16:creationId xmlns:a16="http://schemas.microsoft.com/office/drawing/2014/main" id="{DCBC7A63-CD97-5272-CA25-A280FD908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39721"/>
            <a:ext cx="215703" cy="7565"/>
          </a:xfrm>
          <a:prstGeom prst="rect">
            <a:avLst/>
          </a:prstGeom>
          <a:solidFill>
            <a:srgbClr val="305F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7" name="Rectangle 576">
            <a:extLst>
              <a:ext uri="{FF2B5EF4-FFF2-40B4-BE49-F238E27FC236}">
                <a16:creationId xmlns:a16="http://schemas.microsoft.com/office/drawing/2014/main" id="{D70A5CB5-90B2-96EE-CB9E-81A763CAE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32156"/>
            <a:ext cx="215703" cy="7565"/>
          </a:xfrm>
          <a:prstGeom prst="rect">
            <a:avLst/>
          </a:prstGeom>
          <a:solidFill>
            <a:srgbClr val="2F61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8" name="Rectangle 577">
            <a:extLst>
              <a:ext uri="{FF2B5EF4-FFF2-40B4-BE49-F238E27FC236}">
                <a16:creationId xmlns:a16="http://schemas.microsoft.com/office/drawing/2014/main" id="{84FAED18-FCAF-0BBF-1CD9-DE5A04FF9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24592"/>
            <a:ext cx="215703" cy="7565"/>
          </a:xfrm>
          <a:prstGeom prst="rect">
            <a:avLst/>
          </a:prstGeom>
          <a:solidFill>
            <a:srgbClr val="2E63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39" name="Rectangle 578">
            <a:extLst>
              <a:ext uri="{FF2B5EF4-FFF2-40B4-BE49-F238E27FC236}">
                <a16:creationId xmlns:a16="http://schemas.microsoft.com/office/drawing/2014/main" id="{619F3E6C-2852-4AEE-4264-AA37A2784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16649"/>
            <a:ext cx="215703" cy="7943"/>
          </a:xfrm>
          <a:prstGeom prst="rect">
            <a:avLst/>
          </a:prstGeom>
          <a:solidFill>
            <a:srgbClr val="2D6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0" name="Rectangle 579">
            <a:extLst>
              <a:ext uri="{FF2B5EF4-FFF2-40B4-BE49-F238E27FC236}">
                <a16:creationId xmlns:a16="http://schemas.microsoft.com/office/drawing/2014/main" id="{0A39C3C4-B4A4-3F35-5A19-D2D3440FB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09462"/>
            <a:ext cx="215703" cy="7187"/>
          </a:xfrm>
          <a:prstGeom prst="rect">
            <a:avLst/>
          </a:prstGeom>
          <a:solidFill>
            <a:srgbClr val="2C66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1" name="Rectangle 580">
            <a:extLst>
              <a:ext uri="{FF2B5EF4-FFF2-40B4-BE49-F238E27FC236}">
                <a16:creationId xmlns:a16="http://schemas.microsoft.com/office/drawing/2014/main" id="{D2F5E826-9CC2-21AF-2075-92FD655FE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101898"/>
            <a:ext cx="215703" cy="7565"/>
          </a:xfrm>
          <a:prstGeom prst="rect">
            <a:avLst/>
          </a:prstGeom>
          <a:solidFill>
            <a:srgbClr val="2B6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2" name="Rectangle 581">
            <a:extLst>
              <a:ext uri="{FF2B5EF4-FFF2-40B4-BE49-F238E27FC236}">
                <a16:creationId xmlns:a16="http://schemas.microsoft.com/office/drawing/2014/main" id="{83CBF0DC-D7EA-1C3C-3A5D-F4C9EE99C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94333"/>
            <a:ext cx="215703" cy="7565"/>
          </a:xfrm>
          <a:prstGeom prst="rect">
            <a:avLst/>
          </a:prstGeom>
          <a:solidFill>
            <a:srgbClr val="2B6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3" name="Rectangle 582">
            <a:extLst>
              <a:ext uri="{FF2B5EF4-FFF2-40B4-BE49-F238E27FC236}">
                <a16:creationId xmlns:a16="http://schemas.microsoft.com/office/drawing/2014/main" id="{F883C9BD-9BD3-2F9A-E40A-F98C0DA8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86768"/>
            <a:ext cx="215703" cy="7565"/>
          </a:xfrm>
          <a:prstGeom prst="rect">
            <a:avLst/>
          </a:prstGeom>
          <a:solidFill>
            <a:srgbClr val="2A6B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4" name="Rectangle 583">
            <a:extLst>
              <a:ext uri="{FF2B5EF4-FFF2-40B4-BE49-F238E27FC236}">
                <a16:creationId xmlns:a16="http://schemas.microsoft.com/office/drawing/2014/main" id="{2D9CBD5F-54A1-FC55-7BA6-8BFF17000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79204"/>
            <a:ext cx="215703" cy="7565"/>
          </a:xfrm>
          <a:prstGeom prst="rect">
            <a:avLst/>
          </a:prstGeom>
          <a:solidFill>
            <a:srgbClr val="296D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5" name="Rectangle 584">
            <a:extLst>
              <a:ext uri="{FF2B5EF4-FFF2-40B4-BE49-F238E27FC236}">
                <a16:creationId xmlns:a16="http://schemas.microsoft.com/office/drawing/2014/main" id="{0FA86B37-A9A1-3323-DD44-8AD283457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71639"/>
            <a:ext cx="215703" cy="7565"/>
          </a:xfrm>
          <a:prstGeom prst="rect">
            <a:avLst/>
          </a:prstGeom>
          <a:solidFill>
            <a:srgbClr val="286E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6" name="Rectangle 585">
            <a:extLst>
              <a:ext uri="{FF2B5EF4-FFF2-40B4-BE49-F238E27FC236}">
                <a16:creationId xmlns:a16="http://schemas.microsoft.com/office/drawing/2014/main" id="{455BA187-B5F8-3E4F-DCEB-C5E938C6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64074"/>
            <a:ext cx="215703" cy="7565"/>
          </a:xfrm>
          <a:prstGeom prst="rect">
            <a:avLst/>
          </a:prstGeom>
          <a:solidFill>
            <a:srgbClr val="277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7" name="Rectangle 586">
            <a:extLst>
              <a:ext uri="{FF2B5EF4-FFF2-40B4-BE49-F238E27FC236}">
                <a16:creationId xmlns:a16="http://schemas.microsoft.com/office/drawing/2014/main" id="{8E45F4EA-97E2-76BF-AA8D-6C3E946A6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56510"/>
            <a:ext cx="215703" cy="7565"/>
          </a:xfrm>
          <a:prstGeom prst="rect">
            <a:avLst/>
          </a:prstGeom>
          <a:solidFill>
            <a:srgbClr val="2672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8" name="Rectangle 587">
            <a:extLst>
              <a:ext uri="{FF2B5EF4-FFF2-40B4-BE49-F238E27FC236}">
                <a16:creationId xmlns:a16="http://schemas.microsoft.com/office/drawing/2014/main" id="{B0A53C03-3042-FBD1-4E8E-D39D78222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48945"/>
            <a:ext cx="215703" cy="7565"/>
          </a:xfrm>
          <a:prstGeom prst="rect">
            <a:avLst/>
          </a:prstGeom>
          <a:solidFill>
            <a:srgbClr val="2673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49" name="Rectangle 588">
            <a:extLst>
              <a:ext uri="{FF2B5EF4-FFF2-40B4-BE49-F238E27FC236}">
                <a16:creationId xmlns:a16="http://schemas.microsoft.com/office/drawing/2014/main" id="{17CFBEC1-797E-7C5B-3086-6386481C5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41380"/>
            <a:ext cx="215703" cy="7565"/>
          </a:xfrm>
          <a:prstGeom prst="rect">
            <a:avLst/>
          </a:prstGeom>
          <a:solidFill>
            <a:srgbClr val="2575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0" name="Rectangle 589">
            <a:extLst>
              <a:ext uri="{FF2B5EF4-FFF2-40B4-BE49-F238E27FC236}">
                <a16:creationId xmlns:a16="http://schemas.microsoft.com/office/drawing/2014/main" id="{986AD2F4-C3E7-3CEE-6CC0-38E236D6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33816"/>
            <a:ext cx="215703" cy="7565"/>
          </a:xfrm>
          <a:prstGeom prst="rect">
            <a:avLst/>
          </a:prstGeom>
          <a:solidFill>
            <a:srgbClr val="2477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1" name="Rectangle 590">
            <a:extLst>
              <a:ext uri="{FF2B5EF4-FFF2-40B4-BE49-F238E27FC236}">
                <a16:creationId xmlns:a16="http://schemas.microsoft.com/office/drawing/2014/main" id="{68DAA891-7983-8421-3656-106A8CFE7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26251"/>
            <a:ext cx="215703" cy="7565"/>
          </a:xfrm>
          <a:prstGeom prst="rect">
            <a:avLst/>
          </a:prstGeom>
          <a:solidFill>
            <a:srgbClr val="2378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2" name="Rectangle 591">
            <a:extLst>
              <a:ext uri="{FF2B5EF4-FFF2-40B4-BE49-F238E27FC236}">
                <a16:creationId xmlns:a16="http://schemas.microsoft.com/office/drawing/2014/main" id="{28B94D78-264F-04C5-02A9-C476E4A9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18686"/>
            <a:ext cx="215703" cy="7565"/>
          </a:xfrm>
          <a:prstGeom prst="rect">
            <a:avLst/>
          </a:prstGeom>
          <a:solidFill>
            <a:srgbClr val="227A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3" name="Rectangle 592">
            <a:extLst>
              <a:ext uri="{FF2B5EF4-FFF2-40B4-BE49-F238E27FC236}">
                <a16:creationId xmlns:a16="http://schemas.microsoft.com/office/drawing/2014/main" id="{5F3E9C72-C373-04C6-1A1A-1859EF2B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11122"/>
            <a:ext cx="215703" cy="7565"/>
          </a:xfrm>
          <a:prstGeom prst="rect">
            <a:avLst/>
          </a:prstGeom>
          <a:solidFill>
            <a:srgbClr val="217C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4" name="Rectangle 593">
            <a:extLst>
              <a:ext uri="{FF2B5EF4-FFF2-40B4-BE49-F238E27FC236}">
                <a16:creationId xmlns:a16="http://schemas.microsoft.com/office/drawing/2014/main" id="{FA557B45-24FF-1311-B422-96E5C3E9A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5003557"/>
            <a:ext cx="215703" cy="7565"/>
          </a:xfrm>
          <a:prstGeom prst="rect">
            <a:avLst/>
          </a:prstGeom>
          <a:solidFill>
            <a:srgbClr val="217D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5" name="Rectangle 594">
            <a:extLst>
              <a:ext uri="{FF2B5EF4-FFF2-40B4-BE49-F238E27FC236}">
                <a16:creationId xmlns:a16="http://schemas.microsoft.com/office/drawing/2014/main" id="{E569D239-2B51-4368-93ED-3E099A0DC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96370"/>
            <a:ext cx="215703" cy="7187"/>
          </a:xfrm>
          <a:prstGeom prst="rect">
            <a:avLst/>
          </a:prstGeom>
          <a:solidFill>
            <a:srgbClr val="1F8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6" name="Rectangle 595">
            <a:extLst>
              <a:ext uri="{FF2B5EF4-FFF2-40B4-BE49-F238E27FC236}">
                <a16:creationId xmlns:a16="http://schemas.microsoft.com/office/drawing/2014/main" id="{F6667509-E170-C741-BD1B-9194525F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88428"/>
            <a:ext cx="215703" cy="7943"/>
          </a:xfrm>
          <a:prstGeom prst="rect">
            <a:avLst/>
          </a:prstGeom>
          <a:solidFill>
            <a:srgbClr val="1E82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7" name="Rectangle 596">
            <a:extLst>
              <a:ext uri="{FF2B5EF4-FFF2-40B4-BE49-F238E27FC236}">
                <a16:creationId xmlns:a16="http://schemas.microsoft.com/office/drawing/2014/main" id="{4B16433F-C097-D4AA-9DBC-879BCF1EE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80863"/>
            <a:ext cx="215703" cy="7565"/>
          </a:xfrm>
          <a:prstGeom prst="rect">
            <a:avLst/>
          </a:prstGeom>
          <a:solidFill>
            <a:srgbClr val="1E83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8" name="Rectangle 597">
            <a:extLst>
              <a:ext uri="{FF2B5EF4-FFF2-40B4-BE49-F238E27FC236}">
                <a16:creationId xmlns:a16="http://schemas.microsoft.com/office/drawing/2014/main" id="{11F33416-73BB-A3BA-263F-42D143A92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73298"/>
            <a:ext cx="215703" cy="7565"/>
          </a:xfrm>
          <a:prstGeom prst="rect">
            <a:avLst/>
          </a:prstGeom>
          <a:solidFill>
            <a:srgbClr val="1D8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59" name="Rectangle 598">
            <a:extLst>
              <a:ext uri="{FF2B5EF4-FFF2-40B4-BE49-F238E27FC236}">
                <a16:creationId xmlns:a16="http://schemas.microsoft.com/office/drawing/2014/main" id="{1FE30E21-243C-7BF6-FA2D-8098A9B24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65734"/>
            <a:ext cx="215703" cy="7565"/>
          </a:xfrm>
          <a:prstGeom prst="rect">
            <a:avLst/>
          </a:prstGeom>
          <a:solidFill>
            <a:srgbClr val="1C87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0" name="Rectangle 599">
            <a:extLst>
              <a:ext uri="{FF2B5EF4-FFF2-40B4-BE49-F238E27FC236}">
                <a16:creationId xmlns:a16="http://schemas.microsoft.com/office/drawing/2014/main" id="{9161E4E3-9B14-6E54-254A-D7EE868C0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58547"/>
            <a:ext cx="215703" cy="7187"/>
          </a:xfrm>
          <a:prstGeom prst="rect">
            <a:avLst/>
          </a:prstGeom>
          <a:solidFill>
            <a:srgbClr val="1B88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1" name="Rectangle 600">
            <a:extLst>
              <a:ext uri="{FF2B5EF4-FFF2-40B4-BE49-F238E27FC236}">
                <a16:creationId xmlns:a16="http://schemas.microsoft.com/office/drawing/2014/main" id="{E1A3CA1A-ADD7-7044-9085-6C06036C8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50982"/>
            <a:ext cx="215703" cy="7565"/>
          </a:xfrm>
          <a:prstGeom prst="rect">
            <a:avLst/>
          </a:prstGeom>
          <a:solidFill>
            <a:srgbClr val="1A8A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2" name="Rectangle 601">
            <a:extLst>
              <a:ext uri="{FF2B5EF4-FFF2-40B4-BE49-F238E27FC236}">
                <a16:creationId xmlns:a16="http://schemas.microsoft.com/office/drawing/2014/main" id="{480963D4-2019-6330-2D4F-685B794EC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43418"/>
            <a:ext cx="215703" cy="7565"/>
          </a:xfrm>
          <a:prstGeom prst="rect">
            <a:avLst/>
          </a:prstGeom>
          <a:solidFill>
            <a:srgbClr val="198C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3" name="Rectangle 602">
            <a:extLst>
              <a:ext uri="{FF2B5EF4-FFF2-40B4-BE49-F238E27FC236}">
                <a16:creationId xmlns:a16="http://schemas.microsoft.com/office/drawing/2014/main" id="{5C78DB7B-668F-380A-2D49-E2E79ECE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35475"/>
            <a:ext cx="215703" cy="7943"/>
          </a:xfrm>
          <a:prstGeom prst="rect">
            <a:avLst/>
          </a:prstGeom>
          <a:solidFill>
            <a:srgbClr val="198D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4" name="Rectangle 603">
            <a:extLst>
              <a:ext uri="{FF2B5EF4-FFF2-40B4-BE49-F238E27FC236}">
                <a16:creationId xmlns:a16="http://schemas.microsoft.com/office/drawing/2014/main" id="{F90CC21C-217C-2585-40F7-2014C7A4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27910"/>
            <a:ext cx="215703" cy="7565"/>
          </a:xfrm>
          <a:prstGeom prst="rect">
            <a:avLst/>
          </a:prstGeom>
          <a:solidFill>
            <a:srgbClr val="188F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5" name="Rectangle 604">
            <a:extLst>
              <a:ext uri="{FF2B5EF4-FFF2-40B4-BE49-F238E27FC236}">
                <a16:creationId xmlns:a16="http://schemas.microsoft.com/office/drawing/2014/main" id="{B041C2AA-1AFF-9ED0-DC21-82AE27134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20346"/>
            <a:ext cx="215703" cy="7565"/>
          </a:xfrm>
          <a:prstGeom prst="rect">
            <a:avLst/>
          </a:prstGeom>
          <a:solidFill>
            <a:srgbClr val="1790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6" name="Rectangle 605">
            <a:extLst>
              <a:ext uri="{FF2B5EF4-FFF2-40B4-BE49-F238E27FC236}">
                <a16:creationId xmlns:a16="http://schemas.microsoft.com/office/drawing/2014/main" id="{F59CEA80-6142-CF54-6263-5AED40F6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13159"/>
            <a:ext cx="215703" cy="7187"/>
          </a:xfrm>
          <a:prstGeom prst="rect">
            <a:avLst/>
          </a:prstGeom>
          <a:solidFill>
            <a:srgbClr val="1692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7" name="Rectangle 606">
            <a:extLst>
              <a:ext uri="{FF2B5EF4-FFF2-40B4-BE49-F238E27FC236}">
                <a16:creationId xmlns:a16="http://schemas.microsoft.com/office/drawing/2014/main" id="{E29ACCC6-3BE6-BFA8-11BA-8AC8061C5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905595"/>
            <a:ext cx="215703" cy="7565"/>
          </a:xfrm>
          <a:prstGeom prst="rect">
            <a:avLst/>
          </a:prstGeom>
          <a:solidFill>
            <a:srgbClr val="1594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8" name="Rectangle 607">
            <a:extLst>
              <a:ext uri="{FF2B5EF4-FFF2-40B4-BE49-F238E27FC236}">
                <a16:creationId xmlns:a16="http://schemas.microsoft.com/office/drawing/2014/main" id="{DFF96219-6C7B-D5F8-BC83-9B8C36A0D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98030"/>
            <a:ext cx="215703" cy="7565"/>
          </a:xfrm>
          <a:prstGeom prst="rect">
            <a:avLst/>
          </a:prstGeom>
          <a:solidFill>
            <a:srgbClr val="159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69" name="Rectangle 608">
            <a:extLst>
              <a:ext uri="{FF2B5EF4-FFF2-40B4-BE49-F238E27FC236}">
                <a16:creationId xmlns:a16="http://schemas.microsoft.com/office/drawing/2014/main" id="{31CBD49A-1346-DA0D-DBB7-12D3F3A32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90087"/>
            <a:ext cx="215703" cy="7943"/>
          </a:xfrm>
          <a:prstGeom prst="rect">
            <a:avLst/>
          </a:prstGeom>
          <a:solidFill>
            <a:srgbClr val="1497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0" name="Rectangle 609">
            <a:extLst>
              <a:ext uri="{FF2B5EF4-FFF2-40B4-BE49-F238E27FC236}">
                <a16:creationId xmlns:a16="http://schemas.microsoft.com/office/drawing/2014/main" id="{67050FFB-F82F-ECAF-D6AA-58F8D0E09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82522"/>
            <a:ext cx="215703" cy="7565"/>
          </a:xfrm>
          <a:prstGeom prst="rect">
            <a:avLst/>
          </a:prstGeom>
          <a:solidFill>
            <a:srgbClr val="1399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1" name="Rectangle 610">
            <a:extLst>
              <a:ext uri="{FF2B5EF4-FFF2-40B4-BE49-F238E27FC236}">
                <a16:creationId xmlns:a16="http://schemas.microsoft.com/office/drawing/2014/main" id="{936505A4-114D-91B8-D44E-D9DFF3F9A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75336"/>
            <a:ext cx="215703" cy="7187"/>
          </a:xfrm>
          <a:prstGeom prst="rect">
            <a:avLst/>
          </a:prstGeom>
          <a:solidFill>
            <a:srgbClr val="129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2" name="Rectangle 611">
            <a:extLst>
              <a:ext uri="{FF2B5EF4-FFF2-40B4-BE49-F238E27FC236}">
                <a16:creationId xmlns:a16="http://schemas.microsoft.com/office/drawing/2014/main" id="{A0769EDE-E935-9A2C-1366-4F7C5C3D3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67771"/>
            <a:ext cx="215703" cy="7565"/>
          </a:xfrm>
          <a:prstGeom prst="rect">
            <a:avLst/>
          </a:prstGeom>
          <a:solidFill>
            <a:srgbClr val="119C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3" name="Rectangle 612">
            <a:extLst>
              <a:ext uri="{FF2B5EF4-FFF2-40B4-BE49-F238E27FC236}">
                <a16:creationId xmlns:a16="http://schemas.microsoft.com/office/drawing/2014/main" id="{4A8CC136-CBF8-C97E-ACB2-AC68123F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60207"/>
            <a:ext cx="215703" cy="7565"/>
          </a:xfrm>
          <a:prstGeom prst="rect">
            <a:avLst/>
          </a:prstGeom>
          <a:solidFill>
            <a:srgbClr val="109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4" name="Rectangle 613">
            <a:extLst>
              <a:ext uri="{FF2B5EF4-FFF2-40B4-BE49-F238E27FC236}">
                <a16:creationId xmlns:a16="http://schemas.microsoft.com/office/drawing/2014/main" id="{D95E0A0E-6B2D-4B5B-DF40-8472E83DD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52642"/>
            <a:ext cx="215703" cy="7565"/>
          </a:xfrm>
          <a:prstGeom prst="rect">
            <a:avLst/>
          </a:prstGeom>
          <a:solidFill>
            <a:srgbClr val="109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5" name="Rectangle 614">
            <a:extLst>
              <a:ext uri="{FF2B5EF4-FFF2-40B4-BE49-F238E27FC236}">
                <a16:creationId xmlns:a16="http://schemas.microsoft.com/office/drawing/2014/main" id="{FF283A06-22BF-5793-A1F9-4182CECF5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44699"/>
            <a:ext cx="215703" cy="7943"/>
          </a:xfrm>
          <a:prstGeom prst="rect">
            <a:avLst/>
          </a:prstGeom>
          <a:solidFill>
            <a:srgbClr val="0FA1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6" name="Rectangle 615">
            <a:extLst>
              <a:ext uri="{FF2B5EF4-FFF2-40B4-BE49-F238E27FC236}">
                <a16:creationId xmlns:a16="http://schemas.microsoft.com/office/drawing/2014/main" id="{BCCF4E09-18DE-154F-6DF5-C81C1C17D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37513"/>
            <a:ext cx="215703" cy="7187"/>
          </a:xfrm>
          <a:prstGeom prst="rect">
            <a:avLst/>
          </a:prstGeom>
          <a:solidFill>
            <a:srgbClr val="0EA3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7" name="Rectangle 616">
            <a:extLst>
              <a:ext uri="{FF2B5EF4-FFF2-40B4-BE49-F238E27FC236}">
                <a16:creationId xmlns:a16="http://schemas.microsoft.com/office/drawing/2014/main" id="{2491A23D-FD23-143A-C891-327ADF59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29948"/>
            <a:ext cx="215703" cy="7565"/>
          </a:xfrm>
          <a:prstGeom prst="rect">
            <a:avLst/>
          </a:prstGeom>
          <a:solidFill>
            <a:srgbClr val="0DA4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8" name="Rectangle 617">
            <a:extLst>
              <a:ext uri="{FF2B5EF4-FFF2-40B4-BE49-F238E27FC236}">
                <a16:creationId xmlns:a16="http://schemas.microsoft.com/office/drawing/2014/main" id="{2D51D079-24DB-03FD-7BCF-EB9EF0F4C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22383"/>
            <a:ext cx="215703" cy="7565"/>
          </a:xfrm>
          <a:prstGeom prst="rect">
            <a:avLst/>
          </a:prstGeom>
          <a:solidFill>
            <a:srgbClr val="0CA6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79" name="Rectangle 618">
            <a:extLst>
              <a:ext uri="{FF2B5EF4-FFF2-40B4-BE49-F238E27FC236}">
                <a16:creationId xmlns:a16="http://schemas.microsoft.com/office/drawing/2014/main" id="{07B22850-1B4A-D3DD-3912-00D152E9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14819"/>
            <a:ext cx="215703" cy="7565"/>
          </a:xfrm>
          <a:prstGeom prst="rect">
            <a:avLst/>
          </a:prstGeom>
          <a:solidFill>
            <a:srgbClr val="0BA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0" name="Rectangle 619">
            <a:extLst>
              <a:ext uri="{FF2B5EF4-FFF2-40B4-BE49-F238E27FC236}">
                <a16:creationId xmlns:a16="http://schemas.microsoft.com/office/drawing/2014/main" id="{77F9F8B3-A90C-FA4C-763E-3312FCB85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807254"/>
            <a:ext cx="215703" cy="7565"/>
          </a:xfrm>
          <a:prstGeom prst="rect">
            <a:avLst/>
          </a:prstGeom>
          <a:solidFill>
            <a:srgbClr val="0BA9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1" name="Rectangle 620">
            <a:extLst>
              <a:ext uri="{FF2B5EF4-FFF2-40B4-BE49-F238E27FC236}">
                <a16:creationId xmlns:a16="http://schemas.microsoft.com/office/drawing/2014/main" id="{5990006A-2C40-4E7F-351D-3B19C4F7F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99689"/>
            <a:ext cx="215703" cy="7565"/>
          </a:xfrm>
          <a:prstGeom prst="rect">
            <a:avLst/>
          </a:prstGeom>
          <a:solidFill>
            <a:srgbClr val="0AAB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2" name="Rectangle 621">
            <a:extLst>
              <a:ext uri="{FF2B5EF4-FFF2-40B4-BE49-F238E27FC236}">
                <a16:creationId xmlns:a16="http://schemas.microsoft.com/office/drawing/2014/main" id="{930886F7-5328-260C-8A9B-D76041B73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92125"/>
            <a:ext cx="215703" cy="7565"/>
          </a:xfrm>
          <a:prstGeom prst="rect">
            <a:avLst/>
          </a:prstGeom>
          <a:solidFill>
            <a:srgbClr val="09AD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3" name="Rectangle 622">
            <a:extLst>
              <a:ext uri="{FF2B5EF4-FFF2-40B4-BE49-F238E27FC236}">
                <a16:creationId xmlns:a16="http://schemas.microsoft.com/office/drawing/2014/main" id="{1E31FF66-EBD0-11FC-8BEA-BD785B972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84560"/>
            <a:ext cx="215703" cy="7565"/>
          </a:xfrm>
          <a:prstGeom prst="rect">
            <a:avLst/>
          </a:prstGeom>
          <a:solidFill>
            <a:srgbClr val="08AE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4" name="Rectangle 623">
            <a:extLst>
              <a:ext uri="{FF2B5EF4-FFF2-40B4-BE49-F238E27FC236}">
                <a16:creationId xmlns:a16="http://schemas.microsoft.com/office/drawing/2014/main" id="{83E0876E-7823-57FE-0ECD-FF30AA2FF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76995"/>
            <a:ext cx="215703" cy="7565"/>
          </a:xfrm>
          <a:prstGeom prst="rect">
            <a:avLst/>
          </a:prstGeom>
          <a:solidFill>
            <a:srgbClr val="07B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5" name="Rectangle 624">
            <a:extLst>
              <a:ext uri="{FF2B5EF4-FFF2-40B4-BE49-F238E27FC236}">
                <a16:creationId xmlns:a16="http://schemas.microsoft.com/office/drawing/2014/main" id="{A9A1925E-63FA-8C0B-489F-321B961BB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69431"/>
            <a:ext cx="215703" cy="7565"/>
          </a:xfrm>
          <a:prstGeom prst="rect">
            <a:avLst/>
          </a:prstGeom>
          <a:solidFill>
            <a:srgbClr val="06B2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6" name="Rectangle 625">
            <a:extLst>
              <a:ext uri="{FF2B5EF4-FFF2-40B4-BE49-F238E27FC236}">
                <a16:creationId xmlns:a16="http://schemas.microsoft.com/office/drawing/2014/main" id="{67858D2B-327A-099F-8B80-C3629380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62244"/>
            <a:ext cx="215703" cy="7187"/>
          </a:xfrm>
          <a:prstGeom prst="rect">
            <a:avLst/>
          </a:prstGeom>
          <a:solidFill>
            <a:srgbClr val="06B3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7" name="Rectangle 626">
            <a:extLst>
              <a:ext uri="{FF2B5EF4-FFF2-40B4-BE49-F238E27FC236}">
                <a16:creationId xmlns:a16="http://schemas.microsoft.com/office/drawing/2014/main" id="{F9889730-FD91-40A5-0B18-88EDCD912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54301"/>
            <a:ext cx="215703" cy="7943"/>
          </a:xfrm>
          <a:prstGeom prst="rect">
            <a:avLst/>
          </a:prstGeom>
          <a:solidFill>
            <a:srgbClr val="05B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8" name="Rectangle 627">
            <a:extLst>
              <a:ext uri="{FF2B5EF4-FFF2-40B4-BE49-F238E27FC236}">
                <a16:creationId xmlns:a16="http://schemas.microsoft.com/office/drawing/2014/main" id="{458618AE-9984-510E-CD4A-4026629C2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46737"/>
            <a:ext cx="215703" cy="7565"/>
          </a:xfrm>
          <a:prstGeom prst="rect">
            <a:avLst/>
          </a:prstGeom>
          <a:solidFill>
            <a:srgbClr val="04B7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89" name="Rectangle 628">
            <a:extLst>
              <a:ext uri="{FF2B5EF4-FFF2-40B4-BE49-F238E27FC236}">
                <a16:creationId xmlns:a16="http://schemas.microsoft.com/office/drawing/2014/main" id="{C5CE5A8F-5BA2-746E-5C47-3F64E600A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39172"/>
            <a:ext cx="215703" cy="7565"/>
          </a:xfrm>
          <a:prstGeom prst="rect">
            <a:avLst/>
          </a:prstGeom>
          <a:solidFill>
            <a:srgbClr val="03B8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0" name="Rectangle 629">
            <a:extLst>
              <a:ext uri="{FF2B5EF4-FFF2-40B4-BE49-F238E27FC236}">
                <a16:creationId xmlns:a16="http://schemas.microsoft.com/office/drawing/2014/main" id="{91FFE37F-348D-00AA-7CE2-8184CEEDF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31607"/>
            <a:ext cx="215703" cy="7565"/>
          </a:xfrm>
          <a:prstGeom prst="rect">
            <a:avLst/>
          </a:prstGeom>
          <a:solidFill>
            <a:srgbClr val="02B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1" name="Rectangle 630">
            <a:extLst>
              <a:ext uri="{FF2B5EF4-FFF2-40B4-BE49-F238E27FC236}">
                <a16:creationId xmlns:a16="http://schemas.microsoft.com/office/drawing/2014/main" id="{D3B2EC5E-870D-AC92-35A0-6C4B57246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24421"/>
            <a:ext cx="215703" cy="7187"/>
          </a:xfrm>
          <a:prstGeom prst="rect">
            <a:avLst/>
          </a:prstGeom>
          <a:solidFill>
            <a:srgbClr val="01BC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2" name="Rectangle 631">
            <a:extLst>
              <a:ext uri="{FF2B5EF4-FFF2-40B4-BE49-F238E27FC236}">
                <a16:creationId xmlns:a16="http://schemas.microsoft.com/office/drawing/2014/main" id="{BC875B16-FB42-54C9-40E6-1596FDDFA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16856"/>
            <a:ext cx="215703" cy="7565"/>
          </a:xfrm>
          <a:prstGeom prst="rect">
            <a:avLst/>
          </a:prstGeom>
          <a:solidFill>
            <a:srgbClr val="01BD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3" name="Rectangle 632">
            <a:extLst>
              <a:ext uri="{FF2B5EF4-FFF2-40B4-BE49-F238E27FC236}">
                <a16:creationId xmlns:a16="http://schemas.microsoft.com/office/drawing/2014/main" id="{35C2EE22-9393-42C9-8ACB-5C7E891D1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08913"/>
            <a:ext cx="215703" cy="7943"/>
          </a:xfrm>
          <a:prstGeom prst="rect">
            <a:avLst/>
          </a:prstGeom>
          <a:solidFill>
            <a:srgbClr val="00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4" name="Rectangle 633">
            <a:extLst>
              <a:ext uri="{FF2B5EF4-FFF2-40B4-BE49-F238E27FC236}">
                <a16:creationId xmlns:a16="http://schemas.microsoft.com/office/drawing/2014/main" id="{65AEF083-69D7-9774-49DC-949E6886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701349"/>
            <a:ext cx="215703" cy="7565"/>
          </a:xfrm>
          <a:prstGeom prst="rect">
            <a:avLst/>
          </a:prstGeom>
          <a:solidFill>
            <a:srgbClr val="02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5" name="Rectangle 634">
            <a:extLst>
              <a:ext uri="{FF2B5EF4-FFF2-40B4-BE49-F238E27FC236}">
                <a16:creationId xmlns:a16="http://schemas.microsoft.com/office/drawing/2014/main" id="{E7FF26F4-E03A-8151-8F59-2C480ACA5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93784"/>
            <a:ext cx="215703" cy="7565"/>
          </a:xfrm>
          <a:prstGeom prst="rect">
            <a:avLst/>
          </a:prstGeom>
          <a:solidFill>
            <a:srgbClr val="04C0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6" name="Rectangle 635">
            <a:extLst>
              <a:ext uri="{FF2B5EF4-FFF2-40B4-BE49-F238E27FC236}">
                <a16:creationId xmlns:a16="http://schemas.microsoft.com/office/drawing/2014/main" id="{997CB972-3409-1136-98B5-443DBECC9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86219"/>
            <a:ext cx="215703" cy="7565"/>
          </a:xfrm>
          <a:prstGeom prst="rect">
            <a:avLst/>
          </a:prstGeom>
          <a:solidFill>
            <a:srgbClr val="08C1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7" name="Rectangle 636">
            <a:extLst>
              <a:ext uri="{FF2B5EF4-FFF2-40B4-BE49-F238E27FC236}">
                <a16:creationId xmlns:a16="http://schemas.microsoft.com/office/drawing/2014/main" id="{FD1CCA12-302F-7E3D-F835-6C029CB77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79033"/>
            <a:ext cx="215703" cy="7187"/>
          </a:xfrm>
          <a:prstGeom prst="rect">
            <a:avLst/>
          </a:prstGeom>
          <a:solidFill>
            <a:srgbClr val="0AC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8" name="Rectangle 637">
            <a:extLst>
              <a:ext uri="{FF2B5EF4-FFF2-40B4-BE49-F238E27FC236}">
                <a16:creationId xmlns:a16="http://schemas.microsoft.com/office/drawing/2014/main" id="{D92CB58A-A92C-4F3B-2D84-828A76DEF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71468"/>
            <a:ext cx="215703" cy="7565"/>
          </a:xfrm>
          <a:prstGeom prst="rect">
            <a:avLst/>
          </a:prstGeom>
          <a:solidFill>
            <a:srgbClr val="0EC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799" name="Rectangle 638">
            <a:extLst>
              <a:ext uri="{FF2B5EF4-FFF2-40B4-BE49-F238E27FC236}">
                <a16:creationId xmlns:a16="http://schemas.microsoft.com/office/drawing/2014/main" id="{EE5812D8-6BB6-B81D-4DCC-67C4E86EA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63525"/>
            <a:ext cx="215703" cy="7943"/>
          </a:xfrm>
          <a:prstGeom prst="rect">
            <a:avLst/>
          </a:prstGeom>
          <a:solidFill>
            <a:srgbClr val="12C4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0" name="Rectangle 639">
            <a:extLst>
              <a:ext uri="{FF2B5EF4-FFF2-40B4-BE49-F238E27FC236}">
                <a16:creationId xmlns:a16="http://schemas.microsoft.com/office/drawing/2014/main" id="{EAA5D051-4AE1-C49C-A077-ADF7B1A3C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55961"/>
            <a:ext cx="215703" cy="7565"/>
          </a:xfrm>
          <a:prstGeom prst="rect">
            <a:avLst/>
          </a:prstGeom>
          <a:solidFill>
            <a:srgbClr val="14C4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1" name="Rectangle 640">
            <a:extLst>
              <a:ext uri="{FF2B5EF4-FFF2-40B4-BE49-F238E27FC236}">
                <a16:creationId xmlns:a16="http://schemas.microsoft.com/office/drawing/2014/main" id="{3767E582-E545-7F00-9A4D-E7F5478F1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48396"/>
            <a:ext cx="215703" cy="7565"/>
          </a:xfrm>
          <a:prstGeom prst="rect">
            <a:avLst/>
          </a:prstGeom>
          <a:solidFill>
            <a:srgbClr val="18C5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2" name="Rectangle 641">
            <a:extLst>
              <a:ext uri="{FF2B5EF4-FFF2-40B4-BE49-F238E27FC236}">
                <a16:creationId xmlns:a16="http://schemas.microsoft.com/office/drawing/2014/main" id="{4509B15E-F546-8026-7784-AE92E9C9E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41210"/>
            <a:ext cx="215703" cy="7187"/>
          </a:xfrm>
          <a:prstGeom prst="rect">
            <a:avLst/>
          </a:prstGeom>
          <a:solidFill>
            <a:srgbClr val="1CC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3" name="Rectangle 642">
            <a:extLst>
              <a:ext uri="{FF2B5EF4-FFF2-40B4-BE49-F238E27FC236}">
                <a16:creationId xmlns:a16="http://schemas.microsoft.com/office/drawing/2014/main" id="{DEEBCA9F-56E1-6A8C-564B-E332F4B80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33645"/>
            <a:ext cx="215703" cy="7565"/>
          </a:xfrm>
          <a:prstGeom prst="rect">
            <a:avLst/>
          </a:prstGeom>
          <a:solidFill>
            <a:srgbClr val="1EC7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4" name="Rectangle 643">
            <a:extLst>
              <a:ext uri="{FF2B5EF4-FFF2-40B4-BE49-F238E27FC236}">
                <a16:creationId xmlns:a16="http://schemas.microsoft.com/office/drawing/2014/main" id="{2B48D19B-7391-FF25-A876-DC769712A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26081"/>
            <a:ext cx="215703" cy="7565"/>
          </a:xfrm>
          <a:prstGeom prst="rect">
            <a:avLst/>
          </a:prstGeom>
          <a:solidFill>
            <a:srgbClr val="22C8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5" name="Rectangle 644">
            <a:extLst>
              <a:ext uri="{FF2B5EF4-FFF2-40B4-BE49-F238E27FC236}">
                <a16:creationId xmlns:a16="http://schemas.microsoft.com/office/drawing/2014/main" id="{C8F3FFB1-FA48-B211-1465-80459AA1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18516"/>
            <a:ext cx="215703" cy="7565"/>
          </a:xfrm>
          <a:prstGeom prst="rect">
            <a:avLst/>
          </a:prstGeom>
          <a:solidFill>
            <a:srgbClr val="26C9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6" name="Rectangle 645">
            <a:extLst>
              <a:ext uri="{FF2B5EF4-FFF2-40B4-BE49-F238E27FC236}">
                <a16:creationId xmlns:a16="http://schemas.microsoft.com/office/drawing/2014/main" id="{1F96EE73-203B-8174-DC71-AB9BC3DAD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10573"/>
            <a:ext cx="215703" cy="7943"/>
          </a:xfrm>
          <a:prstGeom prst="rect">
            <a:avLst/>
          </a:prstGeom>
          <a:solidFill>
            <a:srgbClr val="28C9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7" name="Rectangle 646">
            <a:extLst>
              <a:ext uri="{FF2B5EF4-FFF2-40B4-BE49-F238E27FC236}">
                <a16:creationId xmlns:a16="http://schemas.microsoft.com/office/drawing/2014/main" id="{7105C572-7D2F-E48A-6A55-A74E137F7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603387"/>
            <a:ext cx="215703" cy="7187"/>
          </a:xfrm>
          <a:prstGeom prst="rect">
            <a:avLst/>
          </a:prstGeom>
          <a:solidFill>
            <a:srgbClr val="2CCA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8" name="Rectangle 647">
            <a:extLst>
              <a:ext uri="{FF2B5EF4-FFF2-40B4-BE49-F238E27FC236}">
                <a16:creationId xmlns:a16="http://schemas.microsoft.com/office/drawing/2014/main" id="{CB792A79-47BA-6C05-6A02-55DE1D6D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95822"/>
            <a:ext cx="215703" cy="7565"/>
          </a:xfrm>
          <a:prstGeom prst="rect">
            <a:avLst/>
          </a:prstGeom>
          <a:solidFill>
            <a:srgbClr val="30CB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09" name="Rectangle 648">
            <a:extLst>
              <a:ext uri="{FF2B5EF4-FFF2-40B4-BE49-F238E27FC236}">
                <a16:creationId xmlns:a16="http://schemas.microsoft.com/office/drawing/2014/main" id="{2D75CAA9-938F-782C-0E24-310254B27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88257"/>
            <a:ext cx="215703" cy="7565"/>
          </a:xfrm>
          <a:prstGeom prst="rect">
            <a:avLst/>
          </a:prstGeom>
          <a:solidFill>
            <a:srgbClr val="32C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0" name="Rectangle 649">
            <a:extLst>
              <a:ext uri="{FF2B5EF4-FFF2-40B4-BE49-F238E27FC236}">
                <a16:creationId xmlns:a16="http://schemas.microsoft.com/office/drawing/2014/main" id="{83D894AB-FD6B-7EC4-5B5E-6C816F42A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80693"/>
            <a:ext cx="215703" cy="7565"/>
          </a:xfrm>
          <a:prstGeom prst="rect">
            <a:avLst/>
          </a:prstGeom>
          <a:solidFill>
            <a:srgbClr val="36C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1" name="Rectangle 650">
            <a:extLst>
              <a:ext uri="{FF2B5EF4-FFF2-40B4-BE49-F238E27FC236}">
                <a16:creationId xmlns:a16="http://schemas.microsoft.com/office/drawing/2014/main" id="{C327B9B3-2696-DE7B-3014-7B6941FB4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73128"/>
            <a:ext cx="215703" cy="7565"/>
          </a:xfrm>
          <a:prstGeom prst="rect">
            <a:avLst/>
          </a:prstGeom>
          <a:solidFill>
            <a:srgbClr val="3ACE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2" name="Rectangle 651">
            <a:extLst>
              <a:ext uri="{FF2B5EF4-FFF2-40B4-BE49-F238E27FC236}">
                <a16:creationId xmlns:a16="http://schemas.microsoft.com/office/drawing/2014/main" id="{9C6CCD09-CC8E-E75E-64DC-CF3455581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65563"/>
            <a:ext cx="215703" cy="7565"/>
          </a:xfrm>
          <a:prstGeom prst="rect">
            <a:avLst/>
          </a:prstGeom>
          <a:solidFill>
            <a:srgbClr val="3CCE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3" name="Rectangle 652">
            <a:extLst>
              <a:ext uri="{FF2B5EF4-FFF2-40B4-BE49-F238E27FC236}">
                <a16:creationId xmlns:a16="http://schemas.microsoft.com/office/drawing/2014/main" id="{4C34F372-7695-FBD0-F978-1A404FA56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57999"/>
            <a:ext cx="215703" cy="7565"/>
          </a:xfrm>
          <a:prstGeom prst="rect">
            <a:avLst/>
          </a:prstGeom>
          <a:solidFill>
            <a:srgbClr val="40CF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4" name="Rectangle 653">
            <a:extLst>
              <a:ext uri="{FF2B5EF4-FFF2-40B4-BE49-F238E27FC236}">
                <a16:creationId xmlns:a16="http://schemas.microsoft.com/office/drawing/2014/main" id="{B4FE8A3C-CE33-D53B-701F-544E615AF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50434"/>
            <a:ext cx="215703" cy="7565"/>
          </a:xfrm>
          <a:prstGeom prst="rect">
            <a:avLst/>
          </a:prstGeom>
          <a:solidFill>
            <a:srgbClr val="44D0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5" name="Rectangle 654">
            <a:extLst>
              <a:ext uri="{FF2B5EF4-FFF2-40B4-BE49-F238E27FC236}">
                <a16:creationId xmlns:a16="http://schemas.microsoft.com/office/drawing/2014/main" id="{F5F6B6D7-61F5-7E74-7C0C-759F04EC9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42869"/>
            <a:ext cx="215703" cy="7565"/>
          </a:xfrm>
          <a:prstGeom prst="rect">
            <a:avLst/>
          </a:prstGeom>
          <a:solidFill>
            <a:srgbClr val="46D1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6" name="Rectangle 655">
            <a:extLst>
              <a:ext uri="{FF2B5EF4-FFF2-40B4-BE49-F238E27FC236}">
                <a16:creationId xmlns:a16="http://schemas.microsoft.com/office/drawing/2014/main" id="{07FEA76D-A2A7-4A18-1DDE-4DB93068F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35305"/>
            <a:ext cx="215703" cy="7565"/>
          </a:xfrm>
          <a:prstGeom prst="rect">
            <a:avLst/>
          </a:prstGeom>
          <a:solidFill>
            <a:srgbClr val="4AD2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7" name="Rectangle 656">
            <a:extLst>
              <a:ext uri="{FF2B5EF4-FFF2-40B4-BE49-F238E27FC236}">
                <a16:creationId xmlns:a16="http://schemas.microsoft.com/office/drawing/2014/main" id="{521096A8-ECF6-AA97-23CB-53DB141C4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27740"/>
            <a:ext cx="215703" cy="7565"/>
          </a:xfrm>
          <a:prstGeom prst="rect">
            <a:avLst/>
          </a:prstGeom>
          <a:solidFill>
            <a:srgbClr val="4ED3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8" name="Rectangle 657">
            <a:extLst>
              <a:ext uri="{FF2B5EF4-FFF2-40B4-BE49-F238E27FC236}">
                <a16:creationId xmlns:a16="http://schemas.microsoft.com/office/drawing/2014/main" id="{B10E92D5-BB2B-1F59-9A23-AD7254AB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20175"/>
            <a:ext cx="215703" cy="7565"/>
          </a:xfrm>
          <a:prstGeom prst="rect">
            <a:avLst/>
          </a:prstGeom>
          <a:solidFill>
            <a:srgbClr val="50D3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19" name="Rectangle 658">
            <a:extLst>
              <a:ext uri="{FF2B5EF4-FFF2-40B4-BE49-F238E27FC236}">
                <a16:creationId xmlns:a16="http://schemas.microsoft.com/office/drawing/2014/main" id="{AC8732ED-46E0-2854-55D0-3E6192EB3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12611"/>
            <a:ext cx="215703" cy="7565"/>
          </a:xfrm>
          <a:prstGeom prst="rect">
            <a:avLst/>
          </a:prstGeom>
          <a:solidFill>
            <a:srgbClr val="54D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0" name="Rectangle 659">
            <a:extLst>
              <a:ext uri="{FF2B5EF4-FFF2-40B4-BE49-F238E27FC236}">
                <a16:creationId xmlns:a16="http://schemas.microsoft.com/office/drawing/2014/main" id="{A0190080-C1EE-77D8-ABC4-3841BE0E3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505046"/>
            <a:ext cx="215703" cy="7565"/>
          </a:xfrm>
          <a:prstGeom prst="rect">
            <a:avLst/>
          </a:prstGeom>
          <a:solidFill>
            <a:srgbClr val="58D5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1" name="Rectangle 660">
            <a:extLst>
              <a:ext uri="{FF2B5EF4-FFF2-40B4-BE49-F238E27FC236}">
                <a16:creationId xmlns:a16="http://schemas.microsoft.com/office/drawing/2014/main" id="{D15F83D3-D692-8A3E-5957-23112C022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97481"/>
            <a:ext cx="215703" cy="7565"/>
          </a:xfrm>
          <a:prstGeom prst="rect">
            <a:avLst/>
          </a:prstGeom>
          <a:solidFill>
            <a:srgbClr val="5AD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2" name="Rectangle 661">
            <a:extLst>
              <a:ext uri="{FF2B5EF4-FFF2-40B4-BE49-F238E27FC236}">
                <a16:creationId xmlns:a16="http://schemas.microsoft.com/office/drawing/2014/main" id="{70ADCD14-5A60-8945-5D87-97D79C73F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90295"/>
            <a:ext cx="215703" cy="7187"/>
          </a:xfrm>
          <a:prstGeom prst="rect">
            <a:avLst/>
          </a:prstGeom>
          <a:solidFill>
            <a:srgbClr val="5ED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3" name="Rectangle 662">
            <a:extLst>
              <a:ext uri="{FF2B5EF4-FFF2-40B4-BE49-F238E27FC236}">
                <a16:creationId xmlns:a16="http://schemas.microsoft.com/office/drawing/2014/main" id="{0E0F5572-0FD7-13C3-AA2A-973D4C17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82352"/>
            <a:ext cx="215703" cy="7943"/>
          </a:xfrm>
          <a:prstGeom prst="rect">
            <a:avLst/>
          </a:prstGeom>
          <a:solidFill>
            <a:srgbClr val="62D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4" name="Rectangle 663">
            <a:extLst>
              <a:ext uri="{FF2B5EF4-FFF2-40B4-BE49-F238E27FC236}">
                <a16:creationId xmlns:a16="http://schemas.microsoft.com/office/drawing/2014/main" id="{F94580FC-D925-2094-B2D0-4F68BABD1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74787"/>
            <a:ext cx="215703" cy="7565"/>
          </a:xfrm>
          <a:prstGeom prst="rect">
            <a:avLst/>
          </a:prstGeom>
          <a:solidFill>
            <a:srgbClr val="64D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5" name="Rectangle 664">
            <a:extLst>
              <a:ext uri="{FF2B5EF4-FFF2-40B4-BE49-F238E27FC236}">
                <a16:creationId xmlns:a16="http://schemas.microsoft.com/office/drawing/2014/main" id="{01198AAA-1C41-7757-710A-9FACCB2A6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67223"/>
            <a:ext cx="215703" cy="7565"/>
          </a:xfrm>
          <a:prstGeom prst="rect">
            <a:avLst/>
          </a:prstGeom>
          <a:solidFill>
            <a:srgbClr val="68D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6" name="Rectangle 665">
            <a:extLst>
              <a:ext uri="{FF2B5EF4-FFF2-40B4-BE49-F238E27FC236}">
                <a16:creationId xmlns:a16="http://schemas.microsoft.com/office/drawing/2014/main" id="{93AA316A-9C39-21EC-82D6-0B7225618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59658"/>
            <a:ext cx="215703" cy="7565"/>
          </a:xfrm>
          <a:prstGeom prst="rect">
            <a:avLst/>
          </a:prstGeom>
          <a:solidFill>
            <a:srgbClr val="6AD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7" name="Rectangle 666">
            <a:extLst>
              <a:ext uri="{FF2B5EF4-FFF2-40B4-BE49-F238E27FC236}">
                <a16:creationId xmlns:a16="http://schemas.microsoft.com/office/drawing/2014/main" id="{07BDB602-0D1B-C7E9-8F93-559D75A4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52093"/>
            <a:ext cx="215703" cy="7565"/>
          </a:xfrm>
          <a:prstGeom prst="rect">
            <a:avLst/>
          </a:prstGeom>
          <a:solidFill>
            <a:srgbClr val="6ED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8" name="Rectangle 667">
            <a:extLst>
              <a:ext uri="{FF2B5EF4-FFF2-40B4-BE49-F238E27FC236}">
                <a16:creationId xmlns:a16="http://schemas.microsoft.com/office/drawing/2014/main" id="{CB3F8194-8265-A3AC-2AC0-1D35059A6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44907"/>
            <a:ext cx="215703" cy="7187"/>
          </a:xfrm>
          <a:prstGeom prst="rect">
            <a:avLst/>
          </a:prstGeom>
          <a:solidFill>
            <a:srgbClr val="72D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29" name="Rectangle 668">
            <a:extLst>
              <a:ext uri="{FF2B5EF4-FFF2-40B4-BE49-F238E27FC236}">
                <a16:creationId xmlns:a16="http://schemas.microsoft.com/office/drawing/2014/main" id="{0E26A8C2-DEF4-14BF-0DF1-235AE497D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37342"/>
            <a:ext cx="215703" cy="7565"/>
          </a:xfrm>
          <a:prstGeom prst="rect">
            <a:avLst/>
          </a:prstGeom>
          <a:solidFill>
            <a:srgbClr val="74D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0" name="Rectangle 669">
            <a:extLst>
              <a:ext uri="{FF2B5EF4-FFF2-40B4-BE49-F238E27FC236}">
                <a16:creationId xmlns:a16="http://schemas.microsoft.com/office/drawing/2014/main" id="{DB82DF81-881F-7529-22DE-8167488F2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29399"/>
            <a:ext cx="215703" cy="7943"/>
          </a:xfrm>
          <a:prstGeom prst="rect">
            <a:avLst/>
          </a:prstGeom>
          <a:solidFill>
            <a:srgbClr val="78DD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1" name="Rectangle 670">
            <a:extLst>
              <a:ext uri="{FF2B5EF4-FFF2-40B4-BE49-F238E27FC236}">
                <a16:creationId xmlns:a16="http://schemas.microsoft.com/office/drawing/2014/main" id="{79F0E82A-1FD9-F3D8-3149-E6282420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21835"/>
            <a:ext cx="215703" cy="7565"/>
          </a:xfrm>
          <a:prstGeom prst="rect">
            <a:avLst/>
          </a:prstGeom>
          <a:solidFill>
            <a:srgbClr val="7CDE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2" name="Rectangle 671">
            <a:extLst>
              <a:ext uri="{FF2B5EF4-FFF2-40B4-BE49-F238E27FC236}">
                <a16:creationId xmlns:a16="http://schemas.microsoft.com/office/drawing/2014/main" id="{74BD5258-0F7C-0655-6EA1-29625AFBF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14270"/>
            <a:ext cx="215703" cy="7565"/>
          </a:xfrm>
          <a:prstGeom prst="rect">
            <a:avLst/>
          </a:prstGeom>
          <a:solidFill>
            <a:srgbClr val="7EDF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3" name="Rectangle 672">
            <a:extLst>
              <a:ext uri="{FF2B5EF4-FFF2-40B4-BE49-F238E27FC236}">
                <a16:creationId xmlns:a16="http://schemas.microsoft.com/office/drawing/2014/main" id="{A90C3F9C-1AEB-E988-7E12-948E6F661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407084"/>
            <a:ext cx="215703" cy="7187"/>
          </a:xfrm>
          <a:prstGeom prst="rect">
            <a:avLst/>
          </a:prstGeom>
          <a:solidFill>
            <a:srgbClr val="82E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4" name="Rectangle 673">
            <a:extLst>
              <a:ext uri="{FF2B5EF4-FFF2-40B4-BE49-F238E27FC236}">
                <a16:creationId xmlns:a16="http://schemas.microsoft.com/office/drawing/2014/main" id="{2B180470-2D59-E48D-FB2C-23E22CFE9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99519"/>
            <a:ext cx="215703" cy="7565"/>
          </a:xfrm>
          <a:prstGeom prst="rect">
            <a:avLst/>
          </a:prstGeom>
          <a:solidFill>
            <a:srgbClr val="86E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5" name="Rectangle 674">
            <a:extLst>
              <a:ext uri="{FF2B5EF4-FFF2-40B4-BE49-F238E27FC236}">
                <a16:creationId xmlns:a16="http://schemas.microsoft.com/office/drawing/2014/main" id="{167BD90A-F7EF-3353-C06D-38B4C340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91954"/>
            <a:ext cx="215703" cy="7565"/>
          </a:xfrm>
          <a:prstGeom prst="rect">
            <a:avLst/>
          </a:prstGeom>
          <a:solidFill>
            <a:srgbClr val="88E1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6" name="Rectangle 675">
            <a:extLst>
              <a:ext uri="{FF2B5EF4-FFF2-40B4-BE49-F238E27FC236}">
                <a16:creationId xmlns:a16="http://schemas.microsoft.com/office/drawing/2014/main" id="{3C7BD64B-B8FD-AEBC-1502-52853345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84011"/>
            <a:ext cx="215703" cy="7943"/>
          </a:xfrm>
          <a:prstGeom prst="rect">
            <a:avLst/>
          </a:prstGeom>
          <a:solidFill>
            <a:srgbClr val="8CE2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7" name="Rectangle 676">
            <a:extLst>
              <a:ext uri="{FF2B5EF4-FFF2-40B4-BE49-F238E27FC236}">
                <a16:creationId xmlns:a16="http://schemas.microsoft.com/office/drawing/2014/main" id="{07CCF8EE-591A-A6A9-FD05-A5025C11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76447"/>
            <a:ext cx="215703" cy="7565"/>
          </a:xfrm>
          <a:prstGeom prst="rect">
            <a:avLst/>
          </a:prstGeom>
          <a:solidFill>
            <a:srgbClr val="90E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8" name="Rectangle 677">
            <a:extLst>
              <a:ext uri="{FF2B5EF4-FFF2-40B4-BE49-F238E27FC236}">
                <a16:creationId xmlns:a16="http://schemas.microsoft.com/office/drawing/2014/main" id="{C9C32120-5B6B-62FA-697E-4FBF6964D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69260"/>
            <a:ext cx="215703" cy="7187"/>
          </a:xfrm>
          <a:prstGeom prst="rect">
            <a:avLst/>
          </a:prstGeom>
          <a:solidFill>
            <a:srgbClr val="92E4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39" name="Rectangle 678">
            <a:extLst>
              <a:ext uri="{FF2B5EF4-FFF2-40B4-BE49-F238E27FC236}">
                <a16:creationId xmlns:a16="http://schemas.microsoft.com/office/drawing/2014/main" id="{86BFF7AC-D267-8744-6677-1CE25D105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61696"/>
            <a:ext cx="215703" cy="7565"/>
          </a:xfrm>
          <a:prstGeom prst="rect">
            <a:avLst/>
          </a:prstGeom>
          <a:solidFill>
            <a:srgbClr val="96E5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0" name="Rectangle 679">
            <a:extLst>
              <a:ext uri="{FF2B5EF4-FFF2-40B4-BE49-F238E27FC236}">
                <a16:creationId xmlns:a16="http://schemas.microsoft.com/office/drawing/2014/main" id="{103F5C60-A327-E252-2A35-0D1CA0219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54131"/>
            <a:ext cx="215703" cy="7565"/>
          </a:xfrm>
          <a:prstGeom prst="rect">
            <a:avLst/>
          </a:prstGeom>
          <a:solidFill>
            <a:srgbClr val="9AE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1" name="Rectangle 680">
            <a:extLst>
              <a:ext uri="{FF2B5EF4-FFF2-40B4-BE49-F238E27FC236}">
                <a16:creationId xmlns:a16="http://schemas.microsoft.com/office/drawing/2014/main" id="{3A0A5A85-48D3-13D8-B4B1-72B09A5D5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46566"/>
            <a:ext cx="215703" cy="7565"/>
          </a:xfrm>
          <a:prstGeom prst="rect">
            <a:avLst/>
          </a:prstGeom>
          <a:solidFill>
            <a:srgbClr val="9CE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2" name="Rectangle 681">
            <a:extLst>
              <a:ext uri="{FF2B5EF4-FFF2-40B4-BE49-F238E27FC236}">
                <a16:creationId xmlns:a16="http://schemas.microsoft.com/office/drawing/2014/main" id="{DBA8BDCD-0634-3324-1DF6-59819853E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38624"/>
            <a:ext cx="215703" cy="7943"/>
          </a:xfrm>
          <a:prstGeom prst="rect">
            <a:avLst/>
          </a:prstGeom>
          <a:solidFill>
            <a:srgbClr val="A0E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3" name="Rectangle 682">
            <a:extLst>
              <a:ext uri="{FF2B5EF4-FFF2-40B4-BE49-F238E27FC236}">
                <a16:creationId xmlns:a16="http://schemas.microsoft.com/office/drawing/2014/main" id="{489BC571-BD73-C3F3-8B14-60AACE872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31437"/>
            <a:ext cx="215703" cy="7187"/>
          </a:xfrm>
          <a:prstGeom prst="rect">
            <a:avLst/>
          </a:prstGeom>
          <a:solidFill>
            <a:srgbClr val="A4E8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4" name="Rectangle 683">
            <a:extLst>
              <a:ext uri="{FF2B5EF4-FFF2-40B4-BE49-F238E27FC236}">
                <a16:creationId xmlns:a16="http://schemas.microsoft.com/office/drawing/2014/main" id="{A9AB8A33-7796-327B-0492-B550A8F1E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23872"/>
            <a:ext cx="215703" cy="7565"/>
          </a:xfrm>
          <a:prstGeom prst="rect">
            <a:avLst/>
          </a:prstGeom>
          <a:solidFill>
            <a:srgbClr val="A6E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5" name="Rectangle 684">
            <a:extLst>
              <a:ext uri="{FF2B5EF4-FFF2-40B4-BE49-F238E27FC236}">
                <a16:creationId xmlns:a16="http://schemas.microsoft.com/office/drawing/2014/main" id="{1303FD56-A651-6E84-50A4-B94BAEE62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16308"/>
            <a:ext cx="215703" cy="7565"/>
          </a:xfrm>
          <a:prstGeom prst="rect">
            <a:avLst/>
          </a:prstGeom>
          <a:solidFill>
            <a:srgbClr val="AAEA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6" name="Rectangle 685">
            <a:extLst>
              <a:ext uri="{FF2B5EF4-FFF2-40B4-BE49-F238E27FC236}">
                <a16:creationId xmlns:a16="http://schemas.microsoft.com/office/drawing/2014/main" id="{284DC5C2-371B-F2EC-2C00-CFC3B5AD8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08743"/>
            <a:ext cx="215703" cy="7565"/>
          </a:xfrm>
          <a:prstGeom prst="rect">
            <a:avLst/>
          </a:prstGeom>
          <a:solidFill>
            <a:srgbClr val="AEEB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7" name="Rectangle 686">
            <a:extLst>
              <a:ext uri="{FF2B5EF4-FFF2-40B4-BE49-F238E27FC236}">
                <a16:creationId xmlns:a16="http://schemas.microsoft.com/office/drawing/2014/main" id="{AC5F0FEA-4A1F-ED5F-4190-B8BD2EA5F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301178"/>
            <a:ext cx="215703" cy="7565"/>
          </a:xfrm>
          <a:prstGeom prst="rect">
            <a:avLst/>
          </a:prstGeom>
          <a:solidFill>
            <a:srgbClr val="B0EB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8" name="Rectangle 687">
            <a:extLst>
              <a:ext uri="{FF2B5EF4-FFF2-40B4-BE49-F238E27FC236}">
                <a16:creationId xmlns:a16="http://schemas.microsoft.com/office/drawing/2014/main" id="{5B52826B-7BFB-04A1-D5D3-52C737AC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93614"/>
            <a:ext cx="215703" cy="7565"/>
          </a:xfrm>
          <a:prstGeom prst="rect">
            <a:avLst/>
          </a:prstGeom>
          <a:solidFill>
            <a:srgbClr val="B4EC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49" name="Rectangle 688">
            <a:extLst>
              <a:ext uri="{FF2B5EF4-FFF2-40B4-BE49-F238E27FC236}">
                <a16:creationId xmlns:a16="http://schemas.microsoft.com/office/drawing/2014/main" id="{FE7AE028-F9BB-2FA3-8344-A76C34F62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86049"/>
            <a:ext cx="215703" cy="7565"/>
          </a:xfrm>
          <a:prstGeom prst="rect">
            <a:avLst/>
          </a:prstGeom>
          <a:solidFill>
            <a:srgbClr val="B8E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0" name="Rectangle 689">
            <a:extLst>
              <a:ext uri="{FF2B5EF4-FFF2-40B4-BE49-F238E27FC236}">
                <a16:creationId xmlns:a16="http://schemas.microsoft.com/office/drawing/2014/main" id="{CD975B57-CA62-AA58-0B37-431E5662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78484"/>
            <a:ext cx="215703" cy="7565"/>
          </a:xfrm>
          <a:prstGeom prst="rect">
            <a:avLst/>
          </a:prstGeom>
          <a:solidFill>
            <a:srgbClr val="BAE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1" name="Rectangle 690">
            <a:extLst>
              <a:ext uri="{FF2B5EF4-FFF2-40B4-BE49-F238E27FC236}">
                <a16:creationId xmlns:a16="http://schemas.microsoft.com/office/drawing/2014/main" id="{78786B64-D0FE-11BB-42CA-35D101A8A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70920"/>
            <a:ext cx="215703" cy="7565"/>
          </a:xfrm>
          <a:prstGeom prst="rect">
            <a:avLst/>
          </a:prstGeom>
          <a:solidFill>
            <a:srgbClr val="BEE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2" name="Rectangle 691">
            <a:extLst>
              <a:ext uri="{FF2B5EF4-FFF2-40B4-BE49-F238E27FC236}">
                <a16:creationId xmlns:a16="http://schemas.microsoft.com/office/drawing/2014/main" id="{1FB59725-6B6E-F157-ECFE-5A67EF26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63355"/>
            <a:ext cx="215703" cy="7565"/>
          </a:xfrm>
          <a:prstGeom prst="rect">
            <a:avLst/>
          </a:prstGeom>
          <a:solidFill>
            <a:srgbClr val="C2F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3" name="Rectangle 692">
            <a:extLst>
              <a:ext uri="{FF2B5EF4-FFF2-40B4-BE49-F238E27FC236}">
                <a16:creationId xmlns:a16="http://schemas.microsoft.com/office/drawing/2014/main" id="{84B3F393-A909-FAC6-A4A1-4086EA80D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56169"/>
            <a:ext cx="215703" cy="7187"/>
          </a:xfrm>
          <a:prstGeom prst="rect">
            <a:avLst/>
          </a:prstGeom>
          <a:solidFill>
            <a:srgbClr val="C4F0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4" name="Rectangle 693">
            <a:extLst>
              <a:ext uri="{FF2B5EF4-FFF2-40B4-BE49-F238E27FC236}">
                <a16:creationId xmlns:a16="http://schemas.microsoft.com/office/drawing/2014/main" id="{344E8819-037B-B503-9848-F2866BBE0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48226"/>
            <a:ext cx="215703" cy="7943"/>
          </a:xfrm>
          <a:prstGeom prst="rect">
            <a:avLst/>
          </a:prstGeom>
          <a:solidFill>
            <a:srgbClr val="C8F1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5" name="Rectangle 694">
            <a:extLst>
              <a:ext uri="{FF2B5EF4-FFF2-40B4-BE49-F238E27FC236}">
                <a16:creationId xmlns:a16="http://schemas.microsoft.com/office/drawing/2014/main" id="{E6B655A2-199D-B619-A0AA-8ED00EB0E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40661"/>
            <a:ext cx="215703" cy="7565"/>
          </a:xfrm>
          <a:prstGeom prst="rect">
            <a:avLst/>
          </a:prstGeom>
          <a:solidFill>
            <a:srgbClr val="CCF2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6" name="Rectangle 695">
            <a:extLst>
              <a:ext uri="{FF2B5EF4-FFF2-40B4-BE49-F238E27FC236}">
                <a16:creationId xmlns:a16="http://schemas.microsoft.com/office/drawing/2014/main" id="{195A0C7E-1AED-67C4-4232-75E37137D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33096"/>
            <a:ext cx="215703" cy="7565"/>
          </a:xfrm>
          <a:prstGeom prst="rect">
            <a:avLst/>
          </a:prstGeom>
          <a:solidFill>
            <a:srgbClr val="CEF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7" name="Rectangle 696">
            <a:extLst>
              <a:ext uri="{FF2B5EF4-FFF2-40B4-BE49-F238E27FC236}">
                <a16:creationId xmlns:a16="http://schemas.microsoft.com/office/drawing/2014/main" id="{28277C5F-76ED-9224-A7AB-4104152E6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25532"/>
            <a:ext cx="215703" cy="7565"/>
          </a:xfrm>
          <a:prstGeom prst="rect">
            <a:avLst/>
          </a:prstGeom>
          <a:solidFill>
            <a:srgbClr val="D2F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8" name="Rectangle 697">
            <a:extLst>
              <a:ext uri="{FF2B5EF4-FFF2-40B4-BE49-F238E27FC236}">
                <a16:creationId xmlns:a16="http://schemas.microsoft.com/office/drawing/2014/main" id="{0FB4AB42-C288-2E3B-4658-050F69FBE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17967"/>
            <a:ext cx="215703" cy="7565"/>
          </a:xfrm>
          <a:prstGeom prst="rect">
            <a:avLst/>
          </a:prstGeom>
          <a:solidFill>
            <a:srgbClr val="D4F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59" name="Rectangle 698">
            <a:extLst>
              <a:ext uri="{FF2B5EF4-FFF2-40B4-BE49-F238E27FC236}">
                <a16:creationId xmlns:a16="http://schemas.microsoft.com/office/drawing/2014/main" id="{A12DF53A-AF93-1511-FCDD-485717710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10781"/>
            <a:ext cx="215703" cy="7187"/>
          </a:xfrm>
          <a:prstGeom prst="rect">
            <a:avLst/>
          </a:prstGeom>
          <a:solidFill>
            <a:srgbClr val="D8F5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0" name="Rectangle 699">
            <a:extLst>
              <a:ext uri="{FF2B5EF4-FFF2-40B4-BE49-F238E27FC236}">
                <a16:creationId xmlns:a16="http://schemas.microsoft.com/office/drawing/2014/main" id="{436B3728-9684-234F-CA84-C99EF941B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202838"/>
            <a:ext cx="215703" cy="7943"/>
          </a:xfrm>
          <a:prstGeom prst="rect">
            <a:avLst/>
          </a:prstGeom>
          <a:solidFill>
            <a:srgbClr val="DCF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1" name="Rectangle 700">
            <a:extLst>
              <a:ext uri="{FF2B5EF4-FFF2-40B4-BE49-F238E27FC236}">
                <a16:creationId xmlns:a16="http://schemas.microsoft.com/office/drawing/2014/main" id="{8D5DAF48-BEE7-E789-1FEF-FD5ACD5BE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95273"/>
            <a:ext cx="215703" cy="7565"/>
          </a:xfrm>
          <a:prstGeom prst="rect">
            <a:avLst/>
          </a:prstGeom>
          <a:solidFill>
            <a:srgbClr val="DEF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2" name="Rectangle 701">
            <a:extLst>
              <a:ext uri="{FF2B5EF4-FFF2-40B4-BE49-F238E27FC236}">
                <a16:creationId xmlns:a16="http://schemas.microsoft.com/office/drawing/2014/main" id="{A6CE0BE3-D122-F5D6-2F74-AD4A56BA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87708"/>
            <a:ext cx="215703" cy="7565"/>
          </a:xfrm>
          <a:prstGeom prst="rect">
            <a:avLst/>
          </a:prstGeom>
          <a:solidFill>
            <a:srgbClr val="E2F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3" name="Rectangle 702">
            <a:extLst>
              <a:ext uri="{FF2B5EF4-FFF2-40B4-BE49-F238E27FC236}">
                <a16:creationId xmlns:a16="http://schemas.microsoft.com/office/drawing/2014/main" id="{EE3E7768-D67A-CD0E-B7E8-CC75DEC43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80144"/>
            <a:ext cx="215703" cy="7565"/>
          </a:xfrm>
          <a:prstGeom prst="rect">
            <a:avLst/>
          </a:prstGeom>
          <a:solidFill>
            <a:srgbClr val="E6F9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4" name="Rectangle 703">
            <a:extLst>
              <a:ext uri="{FF2B5EF4-FFF2-40B4-BE49-F238E27FC236}">
                <a16:creationId xmlns:a16="http://schemas.microsoft.com/office/drawing/2014/main" id="{58F4CDBC-58B8-780C-8224-FE52D35A9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72957"/>
            <a:ext cx="215703" cy="7187"/>
          </a:xfrm>
          <a:prstGeom prst="rect">
            <a:avLst/>
          </a:prstGeom>
          <a:solidFill>
            <a:srgbClr val="E8F9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5" name="Rectangle 704">
            <a:extLst>
              <a:ext uri="{FF2B5EF4-FFF2-40B4-BE49-F238E27FC236}">
                <a16:creationId xmlns:a16="http://schemas.microsoft.com/office/drawing/2014/main" id="{CEE4B352-5329-8866-D633-5EBEB818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65393"/>
            <a:ext cx="215703" cy="7565"/>
          </a:xfrm>
          <a:prstGeom prst="rect">
            <a:avLst/>
          </a:prstGeom>
          <a:solidFill>
            <a:srgbClr val="ECF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6" name="Rectangle 705">
            <a:extLst>
              <a:ext uri="{FF2B5EF4-FFF2-40B4-BE49-F238E27FC236}">
                <a16:creationId xmlns:a16="http://schemas.microsoft.com/office/drawing/2014/main" id="{84164FDD-979C-AE22-A40B-D8EA08045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57450"/>
            <a:ext cx="215703" cy="7943"/>
          </a:xfrm>
          <a:prstGeom prst="rect">
            <a:avLst/>
          </a:prstGeom>
          <a:solidFill>
            <a:srgbClr val="F0FB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7" name="Rectangle 706">
            <a:extLst>
              <a:ext uri="{FF2B5EF4-FFF2-40B4-BE49-F238E27FC236}">
                <a16:creationId xmlns:a16="http://schemas.microsoft.com/office/drawing/2014/main" id="{43073D4E-4AE3-F3BB-7F75-29F5A4101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49885"/>
            <a:ext cx="215703" cy="7565"/>
          </a:xfrm>
          <a:prstGeom prst="rect">
            <a:avLst/>
          </a:prstGeom>
          <a:solidFill>
            <a:srgbClr val="F2F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8" name="Rectangle 707">
            <a:extLst>
              <a:ext uri="{FF2B5EF4-FFF2-40B4-BE49-F238E27FC236}">
                <a16:creationId xmlns:a16="http://schemas.microsoft.com/office/drawing/2014/main" id="{86A57216-107C-6081-3287-90AD878A9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42321"/>
            <a:ext cx="215703" cy="7565"/>
          </a:xfrm>
          <a:prstGeom prst="rect">
            <a:avLst/>
          </a:prstGeom>
          <a:solidFill>
            <a:srgbClr val="F6F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69" name="Rectangle 708">
            <a:extLst>
              <a:ext uri="{FF2B5EF4-FFF2-40B4-BE49-F238E27FC236}">
                <a16:creationId xmlns:a16="http://schemas.microsoft.com/office/drawing/2014/main" id="{0C53BC31-EE83-7C4A-959D-858CC1E21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35134"/>
            <a:ext cx="215703" cy="7187"/>
          </a:xfrm>
          <a:prstGeom prst="rect">
            <a:avLst/>
          </a:prstGeom>
          <a:solidFill>
            <a:srgbClr val="FAF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0" name="Rectangle 709">
            <a:extLst>
              <a:ext uri="{FF2B5EF4-FFF2-40B4-BE49-F238E27FC236}">
                <a16:creationId xmlns:a16="http://schemas.microsoft.com/office/drawing/2014/main" id="{F4142CB6-4CBD-DA61-4E64-D3E622F7D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27570"/>
            <a:ext cx="215703" cy="7565"/>
          </a:xfrm>
          <a:prstGeom prst="rect">
            <a:avLst/>
          </a:prstGeom>
          <a:solidFill>
            <a:srgbClr val="FCFE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1" name="Rectangle 710">
            <a:extLst>
              <a:ext uri="{FF2B5EF4-FFF2-40B4-BE49-F238E27FC236}">
                <a16:creationId xmlns:a16="http://schemas.microsoft.com/office/drawing/2014/main" id="{8222EE12-74BF-1643-0264-922C010B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6446" y="4120005"/>
            <a:ext cx="215703" cy="7565"/>
          </a:xfrm>
          <a:prstGeom prst="rect">
            <a:avLst/>
          </a:prstGeom>
          <a:solidFill>
            <a:srgbClr val="FFF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3" name="Line 712">
            <a:extLst>
              <a:ext uri="{FF2B5EF4-FFF2-40B4-BE49-F238E27FC236}">
                <a16:creationId xmlns:a16="http://schemas.microsoft.com/office/drawing/2014/main" id="{42C606E1-2354-9297-571D-00FDC28CCE1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5290636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4" name="Line 713">
            <a:extLst>
              <a:ext uri="{FF2B5EF4-FFF2-40B4-BE49-F238E27FC236}">
                <a16:creationId xmlns:a16="http://schemas.microsoft.com/office/drawing/2014/main" id="{FDC2BADC-5C0A-ED85-C15B-FF5C12688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5056510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5" name="Line 714">
            <a:extLst>
              <a:ext uri="{FF2B5EF4-FFF2-40B4-BE49-F238E27FC236}">
                <a16:creationId xmlns:a16="http://schemas.microsoft.com/office/drawing/2014/main" id="{3E7D9DB2-D527-58E3-189C-482231B36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4822383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6" name="Line 715">
            <a:extLst>
              <a:ext uri="{FF2B5EF4-FFF2-40B4-BE49-F238E27FC236}">
                <a16:creationId xmlns:a16="http://schemas.microsoft.com/office/drawing/2014/main" id="{54377B6B-3264-0589-5D42-C9F0F86F2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4588257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7" name="Line 716">
            <a:extLst>
              <a:ext uri="{FF2B5EF4-FFF2-40B4-BE49-F238E27FC236}">
                <a16:creationId xmlns:a16="http://schemas.microsoft.com/office/drawing/2014/main" id="{91F88B30-0CDD-6168-8BAA-BA8B17FFD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4354131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8" name="Line 717">
            <a:extLst>
              <a:ext uri="{FF2B5EF4-FFF2-40B4-BE49-F238E27FC236}">
                <a16:creationId xmlns:a16="http://schemas.microsoft.com/office/drawing/2014/main" id="{BDA31556-E4F7-FF60-E1B0-C6EB41739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362148" y="4120005"/>
            <a:ext cx="59641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879" name="Rectangle 718">
            <a:extLst>
              <a:ext uri="{FF2B5EF4-FFF2-40B4-BE49-F238E27FC236}">
                <a16:creationId xmlns:a16="http://schemas.microsoft.com/office/drawing/2014/main" id="{6BE5530B-F4D0-36D4-4F2A-31ECD744E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3" y="5167323"/>
            <a:ext cx="5065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rgbClr val="000000"/>
                </a:solidFill>
              </a:rPr>
              <a:t>-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0.590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80" name="Rectangle 719">
            <a:extLst>
              <a:ext uri="{FF2B5EF4-FFF2-40B4-BE49-F238E27FC236}">
                <a16:creationId xmlns:a16="http://schemas.microsoft.com/office/drawing/2014/main" id="{48D2D73A-E9C8-D1E4-045D-D2189AE52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2" y="4933197"/>
            <a:ext cx="5065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rgbClr val="000000"/>
                </a:solidFill>
              </a:rPr>
              <a:t>-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0.273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81" name="Rectangle 720">
            <a:extLst>
              <a:ext uri="{FF2B5EF4-FFF2-40B4-BE49-F238E27FC236}">
                <a16:creationId xmlns:a16="http://schemas.microsoft.com/office/drawing/2014/main" id="{BCBEE1B2-1B1C-30B6-F3E8-4ED2EE6E3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2" y="4713360"/>
            <a:ext cx="447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0.044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2" name="Rectangle 721">
            <a:extLst>
              <a:ext uri="{FF2B5EF4-FFF2-40B4-BE49-F238E27FC236}">
                <a16:creationId xmlns:a16="http://schemas.microsoft.com/office/drawing/2014/main" id="{1E46FDB3-FD39-B292-660E-FE71B9E75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2" y="4479233"/>
            <a:ext cx="447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0.361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3" name="Rectangle 722">
            <a:extLst>
              <a:ext uri="{FF2B5EF4-FFF2-40B4-BE49-F238E27FC236}">
                <a16:creationId xmlns:a16="http://schemas.microsoft.com/office/drawing/2014/main" id="{34DC52B0-650A-C2C0-1438-32ADBCCF7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2" y="4245107"/>
            <a:ext cx="447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0.678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4" name="Rectangle 723">
            <a:extLst>
              <a:ext uri="{FF2B5EF4-FFF2-40B4-BE49-F238E27FC236}">
                <a16:creationId xmlns:a16="http://schemas.microsoft.com/office/drawing/2014/main" id="{A78BE350-A130-147E-9005-15A952828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4592" y="4010603"/>
            <a:ext cx="447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0.995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7" name="Rectangle 349">
            <a:extLst>
              <a:ext uri="{FF2B5EF4-FFF2-40B4-BE49-F238E27FC236}">
                <a16:creationId xmlns:a16="http://schemas.microsoft.com/office/drawing/2014/main" id="{48C57028-6AF7-0900-F74D-778AB23C5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229" y="3700546"/>
            <a:ext cx="12439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 </a:t>
            </a:r>
            <a:r>
              <a:rPr lang="en-US" altLang="zh-CN" sz="2100" b="1" dirty="0">
                <a:solidFill>
                  <a:srgbClr val="000000"/>
                </a:solidFill>
              </a:rPr>
              <a:t>GWP</a:t>
            </a:r>
            <a:endParaRPr kumimoji="0" lang="en-US" altLang="en-US" sz="1800" b="1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9" name="Line 191">
            <a:extLst>
              <a:ext uri="{FF2B5EF4-FFF2-40B4-BE49-F238E27FC236}">
                <a16:creationId xmlns:a16="http://schemas.microsoft.com/office/drawing/2014/main" id="{AD6F1F46-F8BD-D495-D6BD-419D8A1871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26831" y="1085227"/>
            <a:ext cx="0" cy="4265613"/>
          </a:xfrm>
          <a:prstGeom prst="line">
            <a:avLst/>
          </a:prstGeom>
          <a:noFill/>
          <a:ln w="19050" cap="sq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8" name="Rectangle 550">
            <a:extLst>
              <a:ext uri="{FF2B5EF4-FFF2-40B4-BE49-F238E27FC236}">
                <a16:creationId xmlns:a16="http://schemas.microsoft.com/office/drawing/2014/main" id="{92F7ACF5-AB1B-4C99-D06D-55441E6DD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5032415"/>
            <a:ext cx="3991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0" name="Rectangle 552">
            <a:extLst>
              <a:ext uri="{FF2B5EF4-FFF2-40B4-BE49-F238E27FC236}">
                <a16:creationId xmlns:a16="http://schemas.microsoft.com/office/drawing/2014/main" id="{4B551342-15F4-2503-F4C5-DE1365D0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4241678"/>
            <a:ext cx="3542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1" name="Rectangle 552">
            <a:extLst>
              <a:ext uri="{FF2B5EF4-FFF2-40B4-BE49-F238E27FC236}">
                <a16:creationId xmlns:a16="http://schemas.microsoft.com/office/drawing/2014/main" id="{5BF74314-B845-1558-09B9-37B61FD1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4637046"/>
            <a:ext cx="4119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Opt.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3" name="Rectangle 552">
            <a:extLst>
              <a:ext uri="{FF2B5EF4-FFF2-40B4-BE49-F238E27FC236}">
                <a16:creationId xmlns:a16="http://schemas.microsoft.com/office/drawing/2014/main" id="{D42D9B5B-EBBB-C342-E005-90B6418E6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1319250"/>
            <a:ext cx="4119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Opt.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4" name="Rectangle 552">
            <a:extLst>
              <a:ext uri="{FF2B5EF4-FFF2-40B4-BE49-F238E27FC236}">
                <a16:creationId xmlns:a16="http://schemas.microsoft.com/office/drawing/2014/main" id="{D38046D7-82AC-2BDC-57EC-461848DF4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2755413"/>
            <a:ext cx="4119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Opt.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5" name="Rectangle 552">
            <a:extLst>
              <a:ext uri="{FF2B5EF4-FFF2-40B4-BE49-F238E27FC236}">
                <a16:creationId xmlns:a16="http://schemas.microsoft.com/office/drawing/2014/main" id="{8F339BBD-D7D7-2F89-9F9D-4C562F7F0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3480076"/>
            <a:ext cx="3542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6" name="Rectangle 550">
            <a:extLst>
              <a:ext uri="{FF2B5EF4-FFF2-40B4-BE49-F238E27FC236}">
                <a16:creationId xmlns:a16="http://schemas.microsoft.com/office/drawing/2014/main" id="{68241BE1-6E6E-5A8F-3041-8D3319F66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304" y="2031000"/>
            <a:ext cx="3991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1" name="Rectangle 345">
            <a:extLst>
              <a:ext uri="{FF2B5EF4-FFF2-40B4-BE49-F238E27FC236}">
                <a16:creationId xmlns:a16="http://schemas.microsoft.com/office/drawing/2014/main" id="{F98B9F0B-A01E-2555-99E0-8B4B7DA34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763" y="2525340"/>
            <a:ext cx="34144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-3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2" name="Rectangle 346">
            <a:extLst>
              <a:ext uri="{FF2B5EF4-FFF2-40B4-BE49-F238E27FC236}">
                <a16:creationId xmlns:a16="http://schemas.microsoft.com/office/drawing/2014/main" id="{B17CD0F0-6DA9-72DC-61F4-C39801A9B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763" y="2782515"/>
            <a:ext cx="34144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-2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3" name="Rectangle 347">
            <a:extLst>
              <a:ext uri="{FF2B5EF4-FFF2-40B4-BE49-F238E27FC236}">
                <a16:creationId xmlns:a16="http://schemas.microsoft.com/office/drawing/2014/main" id="{AC9F4529-1DB3-4824-AA39-EEDC80E8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763" y="3071440"/>
            <a:ext cx="34144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-10</a:t>
            </a:r>
            <a:r>
              <a:rPr kumimoji="0" lang="en-US" altLang="en-US" sz="13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</a:t>
            </a:r>
            <a:endParaRPr kumimoji="0" lang="en-US" altLang="en-US" sz="1800" b="1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4" name="Rectangle 348">
            <a:extLst>
              <a:ext uri="{FF2B5EF4-FFF2-40B4-BE49-F238E27FC236}">
                <a16:creationId xmlns:a16="http://schemas.microsoft.com/office/drawing/2014/main" id="{71FB7A7D-18C7-2B5B-07C9-BA66898D6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763" y="3391798"/>
            <a:ext cx="14908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000000"/>
                </a:solidFill>
              </a:rPr>
              <a:t>-1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828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00089F-6460-612B-5EE4-A5BFC0FC63A4}"/>
              </a:ext>
            </a:extLst>
          </p:cNvPr>
          <p:cNvSpPr txBox="1"/>
          <p:nvPr/>
        </p:nvSpPr>
        <p:spPr>
          <a:xfrm>
            <a:off x="7958238" y="755510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Polyesters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CA8F-2B0C-E50A-D56E-9F6E19D0D646}"/>
              </a:ext>
            </a:extLst>
          </p:cNvPr>
          <p:cNvSpPr txBox="1"/>
          <p:nvPr/>
        </p:nvSpPr>
        <p:spPr>
          <a:xfrm>
            <a:off x="7953321" y="5111083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Metals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9069F-4BDF-4455-F72B-E40E2AA07D9C}"/>
              </a:ext>
            </a:extLst>
          </p:cNvPr>
          <p:cNvSpPr txBox="1"/>
          <p:nvPr/>
        </p:nvSpPr>
        <p:spPr>
          <a:xfrm>
            <a:off x="7958238" y="5733158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383A4-E32E-A11A-B3E6-8AD79A70DCB1}"/>
              </a:ext>
            </a:extLst>
          </p:cNvPr>
          <p:cNvSpPr txBox="1"/>
          <p:nvPr/>
        </p:nvSpPr>
        <p:spPr>
          <a:xfrm>
            <a:off x="7958238" y="3312935"/>
            <a:ext cx="131752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Paper (Packaging)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DB519-FB92-251F-AC6F-3E0DD344A3B4}"/>
              </a:ext>
            </a:extLst>
          </p:cNvPr>
          <p:cNvSpPr txBox="1"/>
          <p:nvPr/>
        </p:nvSpPr>
        <p:spPr>
          <a:xfrm>
            <a:off x="7958238" y="4212009"/>
            <a:ext cx="131752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Natural Fabrics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12D09-A3AF-744D-69BB-252B3F9F9103}"/>
              </a:ext>
            </a:extLst>
          </p:cNvPr>
          <p:cNvSpPr txBox="1"/>
          <p:nvPr/>
        </p:nvSpPr>
        <p:spPr>
          <a:xfrm>
            <a:off x="7958238" y="1859863"/>
            <a:ext cx="131752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Edible and Ephemeral</a:t>
            </a:r>
          </a:p>
          <a:p>
            <a:r>
              <a:rPr lang="en-US" dirty="0"/>
              <a:t>(Packaging) Materials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3E959-CCCE-448D-9464-8D8D2D766569}"/>
              </a:ext>
            </a:extLst>
          </p:cNvPr>
          <p:cNvSpPr txBox="1"/>
          <p:nvPr/>
        </p:nvSpPr>
        <p:spPr>
          <a:xfrm>
            <a:off x="7958238" y="1240291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Polyolefins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7A05F6-EF49-8788-8042-B192391047A8}"/>
              </a:ext>
            </a:extLst>
          </p:cNvPr>
          <p:cNvSpPr txBox="1"/>
          <p:nvPr/>
        </p:nvSpPr>
        <p:spPr>
          <a:xfrm>
            <a:off x="3383160" y="4272297"/>
            <a:ext cx="131752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en-US" dirty="0"/>
              <a:t> Resources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A3EB4F-714A-E0E0-0191-78C37935708A}"/>
              </a:ext>
            </a:extLst>
          </p:cNvPr>
          <p:cNvGrpSpPr/>
          <p:nvPr/>
        </p:nvGrpSpPr>
        <p:grpSpPr>
          <a:xfrm>
            <a:off x="3383160" y="757090"/>
            <a:ext cx="1317522" cy="2334292"/>
            <a:chOff x="3383160" y="776140"/>
            <a:chExt cx="1317522" cy="23342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A637F4-3117-4FDC-A78F-D00699CD4EB8}"/>
                </a:ext>
              </a:extLst>
            </p:cNvPr>
            <p:cNvSpPr txBox="1"/>
            <p:nvPr/>
          </p:nvSpPr>
          <p:spPr>
            <a:xfrm>
              <a:off x="3383160" y="1911070"/>
              <a:ext cx="131752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Biomass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CF486E-8AF6-0D34-FEBC-A21012281F12}"/>
                </a:ext>
              </a:extLst>
            </p:cNvPr>
            <p:cNvSpPr txBox="1"/>
            <p:nvPr/>
          </p:nvSpPr>
          <p:spPr>
            <a:xfrm>
              <a:off x="3383160" y="2741100"/>
              <a:ext cx="131752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494BFC-24D7-DB29-0C22-89B6DB564874}"/>
                </a:ext>
              </a:extLst>
            </p:cNvPr>
            <p:cNvSpPr txBox="1"/>
            <p:nvPr/>
          </p:nvSpPr>
          <p:spPr>
            <a:xfrm>
              <a:off x="3383160" y="776140"/>
              <a:ext cx="131752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Natural Gas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9D0FFC-5AC7-229C-B7B0-15388E82E12C}"/>
                </a:ext>
              </a:extLst>
            </p:cNvPr>
            <p:cNvSpPr txBox="1"/>
            <p:nvPr/>
          </p:nvSpPr>
          <p:spPr>
            <a:xfrm>
              <a:off x="3383160" y="1352045"/>
              <a:ext cx="1317522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Crude Oil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6E53C06-E4C5-5577-4EC8-D65E23E37188}"/>
              </a:ext>
            </a:extLst>
          </p:cNvPr>
          <p:cNvSpPr txBox="1"/>
          <p:nvPr/>
        </p:nvSpPr>
        <p:spPr>
          <a:xfrm>
            <a:off x="5670699" y="1318949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Monomers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94876-892A-AA31-0ACE-1A60609BF79B}"/>
              </a:ext>
            </a:extLst>
          </p:cNvPr>
          <p:cNvSpPr txBox="1"/>
          <p:nvPr/>
        </p:nvSpPr>
        <p:spPr>
          <a:xfrm>
            <a:off x="5670699" y="2501960"/>
            <a:ext cx="131752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Alcohol and Acids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84A7B-B628-F787-1620-97C4CE550BAB}"/>
              </a:ext>
            </a:extLst>
          </p:cNvPr>
          <p:cNvSpPr txBox="1"/>
          <p:nvPr/>
        </p:nvSpPr>
        <p:spPr>
          <a:xfrm>
            <a:off x="5670699" y="1882388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Aromatics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11FF79-1EE2-B786-D0A6-2A6D342077D1}"/>
              </a:ext>
            </a:extLst>
          </p:cNvPr>
          <p:cNvSpPr txBox="1"/>
          <p:nvPr/>
        </p:nvSpPr>
        <p:spPr>
          <a:xfrm>
            <a:off x="5670699" y="755510"/>
            <a:ext cx="131752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Syngas</a:t>
            </a:r>
          </a:p>
        </p:txBody>
      </p:sp>
    </p:spTree>
    <p:extLst>
      <p:ext uri="{BB962C8B-B14F-4D97-AF65-F5344CB8AC3E}">
        <p14:creationId xmlns:p14="http://schemas.microsoft.com/office/powerpoint/2010/main" val="356020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01A630-C4B8-ABCC-07E4-2761828E80D4}"/>
              </a:ext>
            </a:extLst>
          </p:cNvPr>
          <p:cNvSpPr/>
          <p:nvPr/>
        </p:nvSpPr>
        <p:spPr>
          <a:xfrm>
            <a:off x="2424112" y="90487"/>
            <a:ext cx="7341870" cy="6675120"/>
          </a:xfrm>
          <a:custGeom>
            <a:avLst/>
            <a:gdLst>
              <a:gd name="connsiteX0" fmla="*/ 0 w 7341870"/>
              <a:gd name="connsiteY0" fmla="*/ 0 h 6675120"/>
              <a:gd name="connsiteX1" fmla="*/ 7341870 w 7341870"/>
              <a:gd name="connsiteY1" fmla="*/ 0 h 6675120"/>
              <a:gd name="connsiteX2" fmla="*/ 7341870 w 7341870"/>
              <a:gd name="connsiteY2" fmla="*/ 6675120 h 6675120"/>
              <a:gd name="connsiteX3" fmla="*/ 0 w 7341870"/>
              <a:gd name="connsiteY3" fmla="*/ 6675120 h 667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1870" h="6675120">
                <a:moveTo>
                  <a:pt x="0" y="0"/>
                </a:moveTo>
                <a:lnTo>
                  <a:pt x="7341870" y="0"/>
                </a:lnTo>
                <a:lnTo>
                  <a:pt x="7341870" y="6675120"/>
                </a:lnTo>
                <a:lnTo>
                  <a:pt x="0" y="667512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83340C-E19A-7D2E-E62E-59DB804DE058}"/>
              </a:ext>
            </a:extLst>
          </p:cNvPr>
          <p:cNvSpPr/>
          <p:nvPr/>
        </p:nvSpPr>
        <p:spPr>
          <a:xfrm>
            <a:off x="2614612" y="6625760"/>
            <a:ext cx="3385184" cy="46615"/>
          </a:xfrm>
          <a:custGeom>
            <a:avLst/>
            <a:gdLst>
              <a:gd name="connsiteX0" fmla="*/ 0 w 3385184"/>
              <a:gd name="connsiteY0" fmla="*/ 0 h 46615"/>
              <a:gd name="connsiteX1" fmla="*/ 3385185 w 3385184"/>
              <a:gd name="connsiteY1" fmla="*/ 46616 h 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46615">
                <a:moveTo>
                  <a:pt x="0" y="0"/>
                </a:moveTo>
                <a:cubicBezTo>
                  <a:pt x="1692593" y="0"/>
                  <a:pt x="1692593" y="46616"/>
                  <a:pt x="3385185" y="46616"/>
                </a:cubicBezTo>
              </a:path>
            </a:pathLst>
          </a:custGeom>
          <a:noFill/>
          <a:ln w="186460" cap="flat">
            <a:gradFill>
              <a:gsLst>
                <a:gs pos="10000">
                  <a:srgbClr val="A6CEE3"/>
                </a:gs>
                <a:gs pos="90000">
                  <a:srgbClr val="6A3D9A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6177ED-AADB-EC14-260B-A41F76B4015A}"/>
              </a:ext>
            </a:extLst>
          </p:cNvPr>
          <p:cNvSpPr/>
          <p:nvPr/>
        </p:nvSpPr>
        <p:spPr>
          <a:xfrm>
            <a:off x="2614612" y="3584857"/>
            <a:ext cx="3385184" cy="2128694"/>
          </a:xfrm>
          <a:custGeom>
            <a:avLst/>
            <a:gdLst>
              <a:gd name="connsiteX0" fmla="*/ 0 w 3385184"/>
              <a:gd name="connsiteY0" fmla="*/ 2128695 h 2128694"/>
              <a:gd name="connsiteX1" fmla="*/ 3385185 w 3385184"/>
              <a:gd name="connsiteY1" fmla="*/ 0 h 212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2128694">
                <a:moveTo>
                  <a:pt x="0" y="2128695"/>
                </a:moveTo>
                <a:cubicBezTo>
                  <a:pt x="1692593" y="2128695"/>
                  <a:pt x="1692593" y="0"/>
                  <a:pt x="3385185" y="0"/>
                </a:cubicBezTo>
              </a:path>
            </a:pathLst>
          </a:custGeom>
          <a:noFill/>
          <a:ln w="834955" cap="flat">
            <a:gradFill>
              <a:gsLst>
                <a:gs pos="10000">
                  <a:srgbClr val="1F78B4"/>
                </a:gs>
                <a:gs pos="90000">
                  <a:srgbClr val="FF7F00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8F854F-F8DA-1C49-FC49-69567967F7DD}"/>
              </a:ext>
            </a:extLst>
          </p:cNvPr>
          <p:cNvSpPr/>
          <p:nvPr/>
        </p:nvSpPr>
        <p:spPr>
          <a:xfrm>
            <a:off x="2614612" y="5681328"/>
            <a:ext cx="3385184" cy="450608"/>
          </a:xfrm>
          <a:custGeom>
            <a:avLst/>
            <a:gdLst>
              <a:gd name="connsiteX0" fmla="*/ 0 w 3385184"/>
              <a:gd name="connsiteY0" fmla="*/ 450609 h 450608"/>
              <a:gd name="connsiteX1" fmla="*/ 3385185 w 3385184"/>
              <a:gd name="connsiteY1" fmla="*/ 0 h 4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450608">
                <a:moveTo>
                  <a:pt x="0" y="450609"/>
                </a:moveTo>
                <a:cubicBezTo>
                  <a:pt x="1692593" y="450609"/>
                  <a:pt x="1692593" y="0"/>
                  <a:pt x="3385185" y="0"/>
                </a:cubicBezTo>
              </a:path>
            </a:pathLst>
          </a:custGeom>
          <a:noFill/>
          <a:ln w="7620" cap="flat">
            <a:gradFill>
              <a:gsLst>
                <a:gs pos="10000">
                  <a:srgbClr val="1F78B4"/>
                </a:gs>
                <a:gs pos="90000">
                  <a:srgbClr val="CAB2D6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703D1BF-5023-B9CB-40FF-AA5AD9D007AE}"/>
              </a:ext>
            </a:extLst>
          </p:cNvPr>
          <p:cNvSpPr/>
          <p:nvPr/>
        </p:nvSpPr>
        <p:spPr>
          <a:xfrm>
            <a:off x="2614612" y="2691155"/>
            <a:ext cx="3385184" cy="1700069"/>
          </a:xfrm>
          <a:custGeom>
            <a:avLst/>
            <a:gdLst>
              <a:gd name="connsiteX0" fmla="*/ 0 w 3385184"/>
              <a:gd name="connsiteY0" fmla="*/ 1700070 h 1700069"/>
              <a:gd name="connsiteX1" fmla="*/ 3385185 w 3385184"/>
              <a:gd name="connsiteY1" fmla="*/ 0 h 170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700069">
                <a:moveTo>
                  <a:pt x="0" y="1700070"/>
                </a:moveTo>
                <a:cubicBezTo>
                  <a:pt x="1692593" y="1700070"/>
                  <a:pt x="1692593" y="0"/>
                  <a:pt x="3385185" y="0"/>
                </a:cubicBezTo>
              </a:path>
            </a:pathLst>
          </a:custGeom>
          <a:noFill/>
          <a:ln w="952466" cap="flat">
            <a:gradFill>
              <a:gsLst>
                <a:gs pos="10000">
                  <a:srgbClr val="B2DF8A"/>
                </a:gs>
                <a:gs pos="90000">
                  <a:srgbClr val="FF7F00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077661E-6B93-A06D-05A3-B7A54A00129E}"/>
              </a:ext>
            </a:extLst>
          </p:cNvPr>
          <p:cNvSpPr/>
          <p:nvPr/>
        </p:nvSpPr>
        <p:spPr>
          <a:xfrm>
            <a:off x="2614612" y="2069782"/>
            <a:ext cx="3385184" cy="832294"/>
          </a:xfrm>
          <a:custGeom>
            <a:avLst/>
            <a:gdLst>
              <a:gd name="connsiteX0" fmla="*/ 0 w 3385184"/>
              <a:gd name="connsiteY0" fmla="*/ 832294 h 832294"/>
              <a:gd name="connsiteX1" fmla="*/ 3385185 w 3385184"/>
              <a:gd name="connsiteY1" fmla="*/ 0 h 83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832294">
                <a:moveTo>
                  <a:pt x="0" y="832294"/>
                </a:moveTo>
                <a:cubicBezTo>
                  <a:pt x="1692593" y="832294"/>
                  <a:pt x="1692593" y="0"/>
                  <a:pt x="3385185" y="0"/>
                </a:cubicBezTo>
              </a:path>
            </a:pathLst>
          </a:custGeom>
          <a:noFill/>
          <a:ln w="290265" cap="flat">
            <a:gradFill>
              <a:gsLst>
                <a:gs pos="10000">
                  <a:srgbClr val="FB9A99"/>
                </a:gs>
                <a:gs pos="90000">
                  <a:srgbClr val="FF7F00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D191C27-A7E4-7DC7-CF7B-435BEB2CF873}"/>
              </a:ext>
            </a:extLst>
          </p:cNvPr>
          <p:cNvSpPr/>
          <p:nvPr/>
        </p:nvSpPr>
        <p:spPr>
          <a:xfrm>
            <a:off x="2614612" y="3385851"/>
            <a:ext cx="3385184" cy="1955930"/>
          </a:xfrm>
          <a:custGeom>
            <a:avLst/>
            <a:gdLst>
              <a:gd name="connsiteX0" fmla="*/ 0 w 3385184"/>
              <a:gd name="connsiteY0" fmla="*/ 0 h 1955930"/>
              <a:gd name="connsiteX1" fmla="*/ 3385185 w 3385184"/>
              <a:gd name="connsiteY1" fmla="*/ 1955930 h 195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955930">
                <a:moveTo>
                  <a:pt x="0" y="0"/>
                </a:moveTo>
                <a:cubicBezTo>
                  <a:pt x="1692593" y="0"/>
                  <a:pt x="1692593" y="1955930"/>
                  <a:pt x="3385185" y="1955930"/>
                </a:cubicBezTo>
              </a:path>
            </a:pathLst>
          </a:custGeom>
          <a:noFill/>
          <a:ln w="677285" cap="flat">
            <a:gradFill>
              <a:gsLst>
                <a:gs pos="10000">
                  <a:srgbClr val="FB9A99"/>
                </a:gs>
                <a:gs pos="90000">
                  <a:srgbClr val="CAB2D6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B0DB1A-89E2-D1D0-889C-39F7705096D8}"/>
              </a:ext>
            </a:extLst>
          </p:cNvPr>
          <p:cNvSpPr/>
          <p:nvPr/>
        </p:nvSpPr>
        <p:spPr>
          <a:xfrm>
            <a:off x="2614612" y="1664940"/>
            <a:ext cx="3385184" cy="122367"/>
          </a:xfrm>
          <a:custGeom>
            <a:avLst/>
            <a:gdLst>
              <a:gd name="connsiteX0" fmla="*/ 0 w 3385184"/>
              <a:gd name="connsiteY0" fmla="*/ 122368 h 122367"/>
              <a:gd name="connsiteX1" fmla="*/ 3385185 w 3385184"/>
              <a:gd name="connsiteY1" fmla="*/ 0 h 12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22367">
                <a:moveTo>
                  <a:pt x="0" y="122368"/>
                </a:moveTo>
                <a:cubicBezTo>
                  <a:pt x="1692593" y="122368"/>
                  <a:pt x="1692593" y="0"/>
                  <a:pt x="3385185" y="0"/>
                </a:cubicBezTo>
              </a:path>
            </a:pathLst>
          </a:custGeom>
          <a:noFill/>
          <a:ln w="519421" cap="flat">
            <a:gradFill>
              <a:gsLst>
                <a:gs pos="10000">
                  <a:srgbClr val="E31A1C"/>
                </a:gs>
                <a:gs pos="90000">
                  <a:srgbClr val="FF7F00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0D6C38A-70A4-488C-0FE5-3C60CCF36D6B}"/>
              </a:ext>
            </a:extLst>
          </p:cNvPr>
          <p:cNvSpPr/>
          <p:nvPr/>
        </p:nvSpPr>
        <p:spPr>
          <a:xfrm>
            <a:off x="2614612" y="2202846"/>
            <a:ext cx="3385184" cy="2644463"/>
          </a:xfrm>
          <a:custGeom>
            <a:avLst/>
            <a:gdLst>
              <a:gd name="connsiteX0" fmla="*/ 0 w 3385184"/>
              <a:gd name="connsiteY0" fmla="*/ 0 h 2644463"/>
              <a:gd name="connsiteX1" fmla="*/ 3385185 w 3385184"/>
              <a:gd name="connsiteY1" fmla="*/ 2644464 h 264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2644463">
                <a:moveTo>
                  <a:pt x="0" y="0"/>
                </a:moveTo>
                <a:cubicBezTo>
                  <a:pt x="1692593" y="0"/>
                  <a:pt x="1692593" y="2644464"/>
                  <a:pt x="3385185" y="2644464"/>
                </a:cubicBezTo>
              </a:path>
            </a:pathLst>
          </a:custGeom>
          <a:noFill/>
          <a:ln w="311652" cap="flat">
            <a:gradFill>
              <a:gsLst>
                <a:gs pos="10000">
                  <a:srgbClr val="E31A1C"/>
                </a:gs>
                <a:gs pos="90000">
                  <a:srgbClr val="CAB2D6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09B61F-E864-6022-4D83-AB8FD617130C}"/>
              </a:ext>
            </a:extLst>
          </p:cNvPr>
          <p:cNvSpPr/>
          <p:nvPr/>
        </p:nvSpPr>
        <p:spPr>
          <a:xfrm>
            <a:off x="2614612" y="2462554"/>
            <a:ext cx="3385184" cy="4012711"/>
          </a:xfrm>
          <a:custGeom>
            <a:avLst/>
            <a:gdLst>
              <a:gd name="connsiteX0" fmla="*/ 0 w 3385184"/>
              <a:gd name="connsiteY0" fmla="*/ 0 h 4012711"/>
              <a:gd name="connsiteX1" fmla="*/ 3385185 w 3385184"/>
              <a:gd name="connsiteY1" fmla="*/ 4012711 h 401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4012711">
                <a:moveTo>
                  <a:pt x="0" y="0"/>
                </a:moveTo>
                <a:cubicBezTo>
                  <a:pt x="1692593" y="0"/>
                  <a:pt x="1692593" y="4012711"/>
                  <a:pt x="3385185" y="4012711"/>
                </a:cubicBezTo>
              </a:path>
            </a:pathLst>
          </a:custGeom>
          <a:noFill/>
          <a:ln w="207769" cap="flat">
            <a:gradFill>
              <a:gsLst>
                <a:gs pos="10000">
                  <a:srgbClr val="E31A1C"/>
                </a:gs>
                <a:gs pos="90000">
                  <a:srgbClr val="6A3D9A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4D0302-0958-38B2-B1B7-1066998CA8AF}"/>
              </a:ext>
            </a:extLst>
          </p:cNvPr>
          <p:cNvSpPr/>
          <p:nvPr/>
        </p:nvSpPr>
        <p:spPr>
          <a:xfrm>
            <a:off x="2614612" y="215148"/>
            <a:ext cx="3385184" cy="1065420"/>
          </a:xfrm>
          <a:custGeom>
            <a:avLst/>
            <a:gdLst>
              <a:gd name="connsiteX0" fmla="*/ 0 w 3385184"/>
              <a:gd name="connsiteY0" fmla="*/ 0 h 1065420"/>
              <a:gd name="connsiteX1" fmla="*/ 3385185 w 3385184"/>
              <a:gd name="connsiteY1" fmla="*/ 1065421 h 106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065420">
                <a:moveTo>
                  <a:pt x="0" y="0"/>
                </a:moveTo>
                <a:cubicBezTo>
                  <a:pt x="1692593" y="0"/>
                  <a:pt x="1692593" y="1065421"/>
                  <a:pt x="3385185" y="1065421"/>
                </a:cubicBezTo>
              </a:path>
            </a:pathLst>
          </a:custGeom>
          <a:noFill/>
          <a:ln w="249323" cap="flat">
            <a:gradFill>
              <a:gsLst>
                <a:gs pos="10000">
                  <a:srgbClr val="FDBF6F"/>
                </a:gs>
                <a:gs pos="90000">
                  <a:srgbClr val="FF7F00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E99834D-5534-0643-5776-7D62B9712421}"/>
              </a:ext>
            </a:extLst>
          </p:cNvPr>
          <p:cNvSpPr/>
          <p:nvPr/>
        </p:nvSpPr>
        <p:spPr>
          <a:xfrm>
            <a:off x="2614612" y="589131"/>
            <a:ext cx="3385184" cy="3853032"/>
          </a:xfrm>
          <a:custGeom>
            <a:avLst/>
            <a:gdLst>
              <a:gd name="connsiteX0" fmla="*/ 0 w 3385184"/>
              <a:gd name="connsiteY0" fmla="*/ 0 h 3853032"/>
              <a:gd name="connsiteX1" fmla="*/ 3385185 w 3385184"/>
              <a:gd name="connsiteY1" fmla="*/ 3853033 h 38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3853032">
                <a:moveTo>
                  <a:pt x="0" y="0"/>
                </a:moveTo>
                <a:cubicBezTo>
                  <a:pt x="1692593" y="0"/>
                  <a:pt x="1692593" y="3853033"/>
                  <a:pt x="3385185" y="3853033"/>
                </a:cubicBezTo>
              </a:path>
            </a:pathLst>
          </a:custGeom>
          <a:noFill/>
          <a:ln w="498644" cap="flat">
            <a:gradFill>
              <a:gsLst>
                <a:gs pos="10000">
                  <a:srgbClr val="FDBF6F"/>
                </a:gs>
                <a:gs pos="90000">
                  <a:srgbClr val="CAB2D6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E7AD451-22C5-BCDC-8E61-5D97BA3FE865}"/>
              </a:ext>
            </a:extLst>
          </p:cNvPr>
          <p:cNvSpPr/>
          <p:nvPr/>
        </p:nvSpPr>
        <p:spPr>
          <a:xfrm>
            <a:off x="2614612" y="1087773"/>
            <a:ext cx="3385184" cy="5034286"/>
          </a:xfrm>
          <a:custGeom>
            <a:avLst/>
            <a:gdLst>
              <a:gd name="connsiteX0" fmla="*/ 0 w 3385184"/>
              <a:gd name="connsiteY0" fmla="*/ 0 h 5034286"/>
              <a:gd name="connsiteX1" fmla="*/ 3385185 w 3385184"/>
              <a:gd name="connsiteY1" fmla="*/ 5034287 h 503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5034286">
                <a:moveTo>
                  <a:pt x="0" y="0"/>
                </a:moveTo>
                <a:cubicBezTo>
                  <a:pt x="1692593" y="0"/>
                  <a:pt x="1692593" y="5034287"/>
                  <a:pt x="3385185" y="5034287"/>
                </a:cubicBezTo>
              </a:path>
            </a:pathLst>
          </a:custGeom>
          <a:noFill/>
          <a:ln w="498644" cap="flat">
            <a:gradFill>
              <a:gsLst>
                <a:gs pos="10000">
                  <a:srgbClr val="FDBF6F"/>
                </a:gs>
                <a:gs pos="90000">
                  <a:srgbClr val="6A3D9A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1BCCF9F-E2F7-C5AA-DC69-D5351E04A208}"/>
              </a:ext>
            </a:extLst>
          </p:cNvPr>
          <p:cNvSpPr/>
          <p:nvPr/>
        </p:nvSpPr>
        <p:spPr>
          <a:xfrm>
            <a:off x="6469696" y="3174615"/>
            <a:ext cx="3385184" cy="556507"/>
          </a:xfrm>
          <a:custGeom>
            <a:avLst/>
            <a:gdLst>
              <a:gd name="connsiteX0" fmla="*/ 0 w 3385184"/>
              <a:gd name="connsiteY0" fmla="*/ 0 h 556507"/>
              <a:gd name="connsiteX1" fmla="*/ 3385185 w 3385184"/>
              <a:gd name="connsiteY1" fmla="*/ 556508 h 556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556507">
                <a:moveTo>
                  <a:pt x="0" y="0"/>
                </a:moveTo>
                <a:cubicBezTo>
                  <a:pt x="1692592" y="0"/>
                  <a:pt x="1692592" y="556508"/>
                  <a:pt x="3385185" y="556508"/>
                </a:cubicBezTo>
              </a:path>
            </a:pathLst>
          </a:custGeom>
          <a:noFill/>
          <a:ln w="969740" cap="flat">
            <a:gradFill>
              <a:gsLst>
                <a:gs pos="10000">
                  <a:srgbClr val="FF7F00"/>
                </a:gs>
                <a:gs pos="90000">
                  <a:srgbClr val="FFFF99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0DD51B-411C-CDB3-82C6-35FC8281E5D1}"/>
              </a:ext>
            </a:extLst>
          </p:cNvPr>
          <p:cNvSpPr/>
          <p:nvPr/>
        </p:nvSpPr>
        <p:spPr>
          <a:xfrm>
            <a:off x="6469696" y="1047901"/>
            <a:ext cx="3385184" cy="874918"/>
          </a:xfrm>
          <a:custGeom>
            <a:avLst/>
            <a:gdLst>
              <a:gd name="connsiteX0" fmla="*/ 0 w 3385184"/>
              <a:gd name="connsiteY0" fmla="*/ 874919 h 874918"/>
              <a:gd name="connsiteX1" fmla="*/ 3385185 w 3385184"/>
              <a:gd name="connsiteY1" fmla="*/ 0 h 87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874918">
                <a:moveTo>
                  <a:pt x="0" y="874919"/>
                </a:moveTo>
                <a:cubicBezTo>
                  <a:pt x="1692592" y="874919"/>
                  <a:pt x="1692592" y="0"/>
                  <a:pt x="3385185" y="0"/>
                </a:cubicBezTo>
              </a:path>
            </a:pathLst>
          </a:custGeom>
          <a:noFill/>
          <a:ln w="1533830" cap="flat">
            <a:gradFill>
              <a:gsLst>
                <a:gs pos="10000">
                  <a:srgbClr val="FF7F00"/>
                </a:gs>
                <a:gs pos="90000">
                  <a:srgbClr val="B15928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C28C1A3-FE65-9F69-819F-48DEC988CF16}"/>
              </a:ext>
            </a:extLst>
          </p:cNvPr>
          <p:cNvSpPr/>
          <p:nvPr/>
        </p:nvSpPr>
        <p:spPr>
          <a:xfrm>
            <a:off x="6469696" y="3830906"/>
            <a:ext cx="3385184" cy="1621526"/>
          </a:xfrm>
          <a:custGeom>
            <a:avLst/>
            <a:gdLst>
              <a:gd name="connsiteX0" fmla="*/ 0 w 3385184"/>
              <a:gd name="connsiteY0" fmla="*/ 0 h 1621526"/>
              <a:gd name="connsiteX1" fmla="*/ 3385185 w 3385184"/>
              <a:gd name="connsiteY1" fmla="*/ 1621527 h 162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621526">
                <a:moveTo>
                  <a:pt x="0" y="0"/>
                </a:moveTo>
                <a:cubicBezTo>
                  <a:pt x="1692592" y="0"/>
                  <a:pt x="1692592" y="1621527"/>
                  <a:pt x="3385185" y="1621527"/>
                </a:cubicBezTo>
              </a:path>
            </a:pathLst>
          </a:custGeom>
          <a:noFill/>
          <a:ln w="342856" cap="flat">
            <a:gradFill>
              <a:gsLst>
                <a:gs pos="10000">
                  <a:srgbClr val="FF7F00"/>
                </a:gs>
                <a:gs pos="90000">
                  <a:srgbClr val="75A3FF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83F8DF2-D906-3D59-2936-6DFFD347E531}"/>
              </a:ext>
            </a:extLst>
          </p:cNvPr>
          <p:cNvSpPr/>
          <p:nvPr/>
        </p:nvSpPr>
        <p:spPr>
          <a:xfrm>
            <a:off x="6469696" y="4430029"/>
            <a:ext cx="3385184" cy="771343"/>
          </a:xfrm>
          <a:custGeom>
            <a:avLst/>
            <a:gdLst>
              <a:gd name="connsiteX0" fmla="*/ 0 w 3385184"/>
              <a:gd name="connsiteY0" fmla="*/ 771344 h 771343"/>
              <a:gd name="connsiteX1" fmla="*/ 3385185 w 3385184"/>
              <a:gd name="connsiteY1" fmla="*/ 0 h 77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771343">
                <a:moveTo>
                  <a:pt x="0" y="771344"/>
                </a:moveTo>
                <a:cubicBezTo>
                  <a:pt x="1692592" y="771344"/>
                  <a:pt x="1692592" y="0"/>
                  <a:pt x="3385185" y="0"/>
                </a:cubicBezTo>
              </a:path>
            </a:pathLst>
          </a:custGeom>
          <a:noFill/>
          <a:ln w="428072" cap="flat">
            <a:gradFill>
              <a:gsLst>
                <a:gs pos="10000">
                  <a:srgbClr val="CAB2D6"/>
                </a:gs>
                <a:gs pos="90000">
                  <a:srgbClr val="FFFF99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E66DEE-A128-0AFF-E482-F507197B8DB7}"/>
              </a:ext>
            </a:extLst>
          </p:cNvPr>
          <p:cNvSpPr/>
          <p:nvPr/>
        </p:nvSpPr>
        <p:spPr>
          <a:xfrm>
            <a:off x="6469696" y="2212066"/>
            <a:ext cx="3385184" cy="2378020"/>
          </a:xfrm>
          <a:custGeom>
            <a:avLst/>
            <a:gdLst>
              <a:gd name="connsiteX0" fmla="*/ 0 w 3385184"/>
              <a:gd name="connsiteY0" fmla="*/ 2378021 h 2378020"/>
              <a:gd name="connsiteX1" fmla="*/ 3385185 w 3385184"/>
              <a:gd name="connsiteY1" fmla="*/ 0 h 237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2378020">
                <a:moveTo>
                  <a:pt x="0" y="2378021"/>
                </a:moveTo>
                <a:cubicBezTo>
                  <a:pt x="1692592" y="2378021"/>
                  <a:pt x="1692592" y="0"/>
                  <a:pt x="3385185" y="0"/>
                </a:cubicBezTo>
              </a:path>
            </a:pathLst>
          </a:custGeom>
          <a:noFill/>
          <a:ln w="794502" cap="flat">
            <a:gradFill>
              <a:gsLst>
                <a:gs pos="10000">
                  <a:srgbClr val="CAB2D6"/>
                </a:gs>
                <a:gs pos="90000">
                  <a:srgbClr val="B15928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9F15312-06A9-B464-A60F-515477DA6A5C}"/>
              </a:ext>
            </a:extLst>
          </p:cNvPr>
          <p:cNvSpPr/>
          <p:nvPr/>
        </p:nvSpPr>
        <p:spPr>
          <a:xfrm>
            <a:off x="6469696" y="5548826"/>
            <a:ext cx="3385184" cy="208444"/>
          </a:xfrm>
          <a:custGeom>
            <a:avLst/>
            <a:gdLst>
              <a:gd name="connsiteX0" fmla="*/ 0 w 3385184"/>
              <a:gd name="connsiteY0" fmla="*/ 0 h 208444"/>
              <a:gd name="connsiteX1" fmla="*/ 3385185 w 3385184"/>
              <a:gd name="connsiteY1" fmla="*/ 208445 h 2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208444">
                <a:moveTo>
                  <a:pt x="0" y="0"/>
                </a:moveTo>
                <a:cubicBezTo>
                  <a:pt x="1692592" y="0"/>
                  <a:pt x="1692592" y="208445"/>
                  <a:pt x="3385185" y="208445"/>
                </a:cubicBezTo>
              </a:path>
            </a:pathLst>
          </a:custGeom>
          <a:noFill/>
          <a:ln w="266823" cap="flat">
            <a:gradFill>
              <a:gsLst>
                <a:gs pos="10000">
                  <a:srgbClr val="CAB2D6"/>
                </a:gs>
                <a:gs pos="90000">
                  <a:srgbClr val="75A3FF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5619D2-C274-10D4-A41C-2F51AA3EAC1F}"/>
              </a:ext>
            </a:extLst>
          </p:cNvPr>
          <p:cNvSpPr/>
          <p:nvPr/>
        </p:nvSpPr>
        <p:spPr>
          <a:xfrm>
            <a:off x="6469696" y="4867284"/>
            <a:ext cx="3385184" cy="1675104"/>
          </a:xfrm>
          <a:custGeom>
            <a:avLst/>
            <a:gdLst>
              <a:gd name="connsiteX0" fmla="*/ 0 w 3385184"/>
              <a:gd name="connsiteY0" fmla="*/ 1675105 h 1675104"/>
              <a:gd name="connsiteX1" fmla="*/ 3385185 w 3385184"/>
              <a:gd name="connsiteY1" fmla="*/ 0 h 167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1675104">
                <a:moveTo>
                  <a:pt x="0" y="1675105"/>
                </a:moveTo>
                <a:cubicBezTo>
                  <a:pt x="1692592" y="1675105"/>
                  <a:pt x="1692592" y="0"/>
                  <a:pt x="3385185" y="0"/>
                </a:cubicBezTo>
              </a:path>
            </a:pathLst>
          </a:custGeom>
          <a:noFill/>
          <a:ln w="446436" cap="flat">
            <a:gradFill>
              <a:gsLst>
                <a:gs pos="10000">
                  <a:srgbClr val="6A3D9A"/>
                </a:gs>
                <a:gs pos="90000">
                  <a:srgbClr val="FFFF99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A02BEC8-F253-6F24-4DD7-5CDB40D90854}"/>
              </a:ext>
            </a:extLst>
          </p:cNvPr>
          <p:cNvSpPr/>
          <p:nvPr/>
        </p:nvSpPr>
        <p:spPr>
          <a:xfrm>
            <a:off x="6469696" y="2832534"/>
            <a:ext cx="3385184" cy="3263417"/>
          </a:xfrm>
          <a:custGeom>
            <a:avLst/>
            <a:gdLst>
              <a:gd name="connsiteX0" fmla="*/ 0 w 3385184"/>
              <a:gd name="connsiteY0" fmla="*/ 3263417 h 3263417"/>
              <a:gd name="connsiteX1" fmla="*/ 3385185 w 3385184"/>
              <a:gd name="connsiteY1" fmla="*/ 0 h 3263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5184" h="3263417">
                <a:moveTo>
                  <a:pt x="0" y="3263417"/>
                </a:moveTo>
                <a:cubicBezTo>
                  <a:pt x="1692592" y="3263417"/>
                  <a:pt x="1692592" y="0"/>
                  <a:pt x="3385185" y="0"/>
                </a:cubicBezTo>
              </a:path>
            </a:pathLst>
          </a:custGeom>
          <a:noFill/>
          <a:ln w="446436" cap="flat">
            <a:gradFill>
              <a:gsLst>
                <a:gs pos="10000">
                  <a:srgbClr val="6A3D9A"/>
                </a:gs>
                <a:gs pos="90000">
                  <a:srgbClr val="B15928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7DB0D7-D77A-7AB7-CBAB-80FF4FEB86DA}"/>
              </a:ext>
            </a:extLst>
          </p:cNvPr>
          <p:cNvSpPr/>
          <p:nvPr/>
        </p:nvSpPr>
        <p:spPr>
          <a:xfrm>
            <a:off x="2614612" y="6180486"/>
            <a:ext cx="7240268" cy="549783"/>
          </a:xfrm>
          <a:custGeom>
            <a:avLst/>
            <a:gdLst>
              <a:gd name="connsiteX0" fmla="*/ 0 w 6960869"/>
              <a:gd name="connsiteY0" fmla="*/ 549783 h 549783"/>
              <a:gd name="connsiteX1" fmla="*/ 6960870 w 6960869"/>
              <a:gd name="connsiteY1" fmla="*/ 0 h 54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0869" h="549783">
                <a:moveTo>
                  <a:pt x="0" y="549783"/>
                </a:moveTo>
                <a:cubicBezTo>
                  <a:pt x="3480435" y="549783"/>
                  <a:pt x="3480435" y="0"/>
                  <a:pt x="6960870" y="0"/>
                </a:cubicBezTo>
              </a:path>
            </a:pathLst>
          </a:custGeom>
          <a:noFill/>
          <a:ln w="22551" cap="flat">
            <a:gradFill>
              <a:gsLst>
                <a:gs pos="10000">
                  <a:srgbClr val="A6CEE3"/>
                </a:gs>
                <a:gs pos="90000">
                  <a:srgbClr val="66B45F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CC55A68-C44F-D745-F8A3-7D9EA5E10B6D}"/>
              </a:ext>
            </a:extLst>
          </p:cNvPr>
          <p:cNvSpPr/>
          <p:nvPr/>
        </p:nvSpPr>
        <p:spPr>
          <a:xfrm>
            <a:off x="2614612" y="6753481"/>
            <a:ext cx="6960869" cy="95"/>
          </a:xfrm>
          <a:custGeom>
            <a:avLst/>
            <a:gdLst>
              <a:gd name="connsiteX0" fmla="*/ 0 w 6960869"/>
              <a:gd name="connsiteY0" fmla="*/ 95 h 95"/>
              <a:gd name="connsiteX1" fmla="*/ 6960870 w 6960869"/>
              <a:gd name="connsiteY1" fmla="*/ 0 h 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0869" h="95">
                <a:moveTo>
                  <a:pt x="0" y="95"/>
                </a:moveTo>
                <a:cubicBezTo>
                  <a:pt x="3480435" y="95"/>
                  <a:pt x="3480435" y="0"/>
                  <a:pt x="6960870" y="0"/>
                </a:cubicBezTo>
              </a:path>
            </a:pathLst>
          </a:custGeom>
          <a:noFill/>
          <a:ln w="24064" cap="flat">
            <a:gradFill>
              <a:gsLst>
                <a:gs pos="10000">
                  <a:srgbClr val="A6CEE3"/>
                </a:gs>
                <a:gs pos="90000">
                  <a:srgbClr val="F579A5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E59FE4A-49DA-D18F-B2DA-28089B8D4C50}"/>
              </a:ext>
            </a:extLst>
          </p:cNvPr>
          <p:cNvSpPr/>
          <p:nvPr/>
        </p:nvSpPr>
        <p:spPr>
          <a:xfrm>
            <a:off x="2614612" y="6237436"/>
            <a:ext cx="6960869" cy="399507"/>
          </a:xfrm>
          <a:custGeom>
            <a:avLst/>
            <a:gdLst>
              <a:gd name="connsiteX0" fmla="*/ 0 w 6960869"/>
              <a:gd name="connsiteY0" fmla="*/ 0 h 399507"/>
              <a:gd name="connsiteX1" fmla="*/ 6960870 w 6960869"/>
              <a:gd name="connsiteY1" fmla="*/ 399507 h 39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0869" h="399507">
                <a:moveTo>
                  <a:pt x="0" y="0"/>
                </a:moveTo>
                <a:cubicBezTo>
                  <a:pt x="3480435" y="0"/>
                  <a:pt x="3480435" y="399507"/>
                  <a:pt x="6960870" y="399507"/>
                </a:cubicBezTo>
              </a:path>
            </a:pathLst>
          </a:custGeom>
          <a:noFill/>
          <a:ln w="209192" cap="flat">
            <a:gradFill>
              <a:gsLst>
                <a:gs pos="10000">
                  <a:srgbClr val="1F78B4"/>
                </a:gs>
                <a:gs pos="90000">
                  <a:srgbClr val="F579A5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604DEB3-B683-E128-82DB-FC03BACE98A7}"/>
              </a:ext>
            </a:extLst>
          </p:cNvPr>
          <p:cNvSpPr/>
          <p:nvPr/>
        </p:nvSpPr>
        <p:spPr>
          <a:xfrm>
            <a:off x="2614612" y="4911470"/>
            <a:ext cx="7240268" cy="1213723"/>
          </a:xfrm>
          <a:custGeom>
            <a:avLst/>
            <a:gdLst>
              <a:gd name="connsiteX0" fmla="*/ 0 w 6960869"/>
              <a:gd name="connsiteY0" fmla="*/ 0 h 1213723"/>
              <a:gd name="connsiteX1" fmla="*/ 6960870 w 6960869"/>
              <a:gd name="connsiteY1" fmla="*/ 1213723 h 121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0869" h="1213723">
                <a:moveTo>
                  <a:pt x="0" y="0"/>
                </a:moveTo>
                <a:cubicBezTo>
                  <a:pt x="3480435" y="0"/>
                  <a:pt x="3480435" y="1213723"/>
                  <a:pt x="6960870" y="1213723"/>
                </a:cubicBezTo>
              </a:path>
            </a:pathLst>
          </a:custGeom>
          <a:noFill/>
          <a:ln w="88028" cap="flat">
            <a:gradFill>
              <a:gsLst>
                <a:gs pos="10000">
                  <a:srgbClr val="B2DF8A"/>
                </a:gs>
                <a:gs pos="90000">
                  <a:srgbClr val="66B45F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4E73DC2-8E71-4C1D-9A22-646CEF7BB42C}"/>
              </a:ext>
            </a:extLst>
          </p:cNvPr>
          <p:cNvSpPr/>
          <p:nvPr/>
        </p:nvSpPr>
        <p:spPr>
          <a:xfrm>
            <a:off x="2614612" y="5030523"/>
            <a:ext cx="6960869" cy="1426778"/>
          </a:xfrm>
          <a:custGeom>
            <a:avLst/>
            <a:gdLst>
              <a:gd name="connsiteX0" fmla="*/ 0 w 6960869"/>
              <a:gd name="connsiteY0" fmla="*/ 0 h 1426778"/>
              <a:gd name="connsiteX1" fmla="*/ 6960870 w 6960869"/>
              <a:gd name="connsiteY1" fmla="*/ 1426779 h 142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0869" h="1426778">
                <a:moveTo>
                  <a:pt x="0" y="0"/>
                </a:moveTo>
                <a:cubicBezTo>
                  <a:pt x="3480435" y="0"/>
                  <a:pt x="3480435" y="1426779"/>
                  <a:pt x="6960870" y="1426779"/>
                </a:cubicBezTo>
              </a:path>
            </a:pathLst>
          </a:custGeom>
          <a:noFill/>
          <a:ln w="150089" cap="flat">
            <a:gradFill>
              <a:gsLst>
                <a:gs pos="10000">
                  <a:srgbClr val="B2DF8A"/>
                </a:gs>
                <a:gs pos="90000">
                  <a:srgbClr val="F579A5"/>
                </a:gs>
              </a:gsLst>
              <a:lin ang="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1B5CAE7-2C75-3513-6907-2EF6955BEF9B}"/>
              </a:ext>
            </a:extLst>
          </p:cNvPr>
          <p:cNvSpPr/>
          <p:nvPr/>
        </p:nvSpPr>
        <p:spPr>
          <a:xfrm>
            <a:off x="2424112" y="6532530"/>
            <a:ext cx="190500" cy="233073"/>
          </a:xfrm>
          <a:custGeom>
            <a:avLst/>
            <a:gdLst>
              <a:gd name="connsiteX0" fmla="*/ 0 w 190500"/>
              <a:gd name="connsiteY0" fmla="*/ 0 h 233073"/>
              <a:gd name="connsiteX1" fmla="*/ 190500 w 190500"/>
              <a:gd name="connsiteY1" fmla="*/ 0 h 233073"/>
              <a:gd name="connsiteX2" fmla="*/ 190500 w 190500"/>
              <a:gd name="connsiteY2" fmla="*/ 233074 h 233073"/>
              <a:gd name="connsiteX3" fmla="*/ 0 w 190500"/>
              <a:gd name="connsiteY3" fmla="*/ 233074 h 2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233073">
                <a:moveTo>
                  <a:pt x="0" y="0"/>
                </a:moveTo>
                <a:lnTo>
                  <a:pt x="190500" y="0"/>
                </a:lnTo>
                <a:lnTo>
                  <a:pt x="190500" y="233074"/>
                </a:lnTo>
                <a:lnTo>
                  <a:pt x="0" y="233074"/>
                </a:lnTo>
                <a:close/>
              </a:path>
            </a:pathLst>
          </a:custGeom>
          <a:solidFill>
            <a:srgbClr val="A6CEE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317883E-23CB-E3EA-8F1D-BA106D2CA0FB}"/>
              </a:ext>
            </a:extLst>
          </p:cNvPr>
          <p:cNvSpPr/>
          <p:nvPr/>
        </p:nvSpPr>
        <p:spPr>
          <a:xfrm>
            <a:off x="6279197" y="5872733"/>
            <a:ext cx="190500" cy="892871"/>
          </a:xfrm>
          <a:custGeom>
            <a:avLst/>
            <a:gdLst>
              <a:gd name="connsiteX0" fmla="*/ 0 w 190500"/>
              <a:gd name="connsiteY0" fmla="*/ 0 h 892871"/>
              <a:gd name="connsiteX1" fmla="*/ 190500 w 190500"/>
              <a:gd name="connsiteY1" fmla="*/ 0 h 892871"/>
              <a:gd name="connsiteX2" fmla="*/ 190500 w 190500"/>
              <a:gd name="connsiteY2" fmla="*/ 892872 h 892871"/>
              <a:gd name="connsiteX3" fmla="*/ 0 w 190500"/>
              <a:gd name="connsiteY3" fmla="*/ 892872 h 89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892871">
                <a:moveTo>
                  <a:pt x="0" y="0"/>
                </a:moveTo>
                <a:lnTo>
                  <a:pt x="190500" y="0"/>
                </a:lnTo>
                <a:lnTo>
                  <a:pt x="190500" y="892872"/>
                </a:lnTo>
                <a:lnTo>
                  <a:pt x="0" y="892872"/>
                </a:lnTo>
                <a:close/>
              </a:path>
            </a:pathLst>
          </a:custGeom>
          <a:solidFill>
            <a:srgbClr val="6A3D9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F5D1BD0-5ABD-D941-9390-508ED5A33B87}"/>
              </a:ext>
            </a:extLst>
          </p:cNvPr>
          <p:cNvSpPr/>
          <p:nvPr/>
        </p:nvSpPr>
        <p:spPr>
          <a:xfrm>
            <a:off x="2424112" y="5296070"/>
            <a:ext cx="190500" cy="1045959"/>
          </a:xfrm>
          <a:custGeom>
            <a:avLst/>
            <a:gdLst>
              <a:gd name="connsiteX0" fmla="*/ 0 w 190500"/>
              <a:gd name="connsiteY0" fmla="*/ 0 h 1045959"/>
              <a:gd name="connsiteX1" fmla="*/ 190500 w 190500"/>
              <a:gd name="connsiteY1" fmla="*/ 0 h 1045959"/>
              <a:gd name="connsiteX2" fmla="*/ 190500 w 190500"/>
              <a:gd name="connsiteY2" fmla="*/ 1045959 h 1045959"/>
              <a:gd name="connsiteX3" fmla="*/ 0 w 190500"/>
              <a:gd name="connsiteY3" fmla="*/ 1045959 h 104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045959">
                <a:moveTo>
                  <a:pt x="0" y="0"/>
                </a:moveTo>
                <a:lnTo>
                  <a:pt x="190500" y="0"/>
                </a:lnTo>
                <a:lnTo>
                  <a:pt x="190500" y="1045959"/>
                </a:lnTo>
                <a:lnTo>
                  <a:pt x="0" y="1045959"/>
                </a:lnTo>
                <a:close/>
              </a:path>
            </a:pathLst>
          </a:custGeom>
          <a:solidFill>
            <a:srgbClr val="1F78B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6B65AB9-288B-7F9B-D563-F2FBB4522DD2}"/>
              </a:ext>
            </a:extLst>
          </p:cNvPr>
          <p:cNvSpPr/>
          <p:nvPr/>
        </p:nvSpPr>
        <p:spPr>
          <a:xfrm>
            <a:off x="6279197" y="1155905"/>
            <a:ext cx="190500" cy="2846431"/>
          </a:xfrm>
          <a:custGeom>
            <a:avLst/>
            <a:gdLst>
              <a:gd name="connsiteX0" fmla="*/ 0 w 190500"/>
              <a:gd name="connsiteY0" fmla="*/ 0 h 2846431"/>
              <a:gd name="connsiteX1" fmla="*/ 190500 w 190500"/>
              <a:gd name="connsiteY1" fmla="*/ 0 h 2846431"/>
              <a:gd name="connsiteX2" fmla="*/ 190500 w 190500"/>
              <a:gd name="connsiteY2" fmla="*/ 2846432 h 2846431"/>
              <a:gd name="connsiteX3" fmla="*/ 0 w 190500"/>
              <a:gd name="connsiteY3" fmla="*/ 2846432 h 284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2846431">
                <a:moveTo>
                  <a:pt x="0" y="0"/>
                </a:moveTo>
                <a:lnTo>
                  <a:pt x="190500" y="0"/>
                </a:lnTo>
                <a:lnTo>
                  <a:pt x="190500" y="2846432"/>
                </a:lnTo>
                <a:lnTo>
                  <a:pt x="0" y="2846432"/>
                </a:lnTo>
                <a:close/>
              </a:path>
            </a:pathLst>
          </a:custGeom>
          <a:solidFill>
            <a:srgbClr val="FF7F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3696C79-BD9C-EECA-A090-4D74FDBEDC30}"/>
              </a:ext>
            </a:extLst>
          </p:cNvPr>
          <p:cNvSpPr/>
          <p:nvPr/>
        </p:nvSpPr>
        <p:spPr>
          <a:xfrm>
            <a:off x="6279197" y="4192837"/>
            <a:ext cx="190500" cy="1489395"/>
          </a:xfrm>
          <a:custGeom>
            <a:avLst/>
            <a:gdLst>
              <a:gd name="connsiteX0" fmla="*/ 0 w 190500"/>
              <a:gd name="connsiteY0" fmla="*/ 0 h 1489395"/>
              <a:gd name="connsiteX1" fmla="*/ 190500 w 190500"/>
              <a:gd name="connsiteY1" fmla="*/ 0 h 1489395"/>
              <a:gd name="connsiteX2" fmla="*/ 190500 w 190500"/>
              <a:gd name="connsiteY2" fmla="*/ 1489396 h 1489395"/>
              <a:gd name="connsiteX3" fmla="*/ 0 w 190500"/>
              <a:gd name="connsiteY3" fmla="*/ 1489396 h 148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489395">
                <a:moveTo>
                  <a:pt x="0" y="0"/>
                </a:moveTo>
                <a:lnTo>
                  <a:pt x="190500" y="0"/>
                </a:lnTo>
                <a:lnTo>
                  <a:pt x="190500" y="1489396"/>
                </a:lnTo>
                <a:lnTo>
                  <a:pt x="0" y="1489396"/>
                </a:lnTo>
                <a:close/>
              </a:path>
            </a:pathLst>
          </a:custGeom>
          <a:solidFill>
            <a:srgbClr val="CAB2D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00E0730-7780-59B2-EBCE-9DDB923E78D6}"/>
              </a:ext>
            </a:extLst>
          </p:cNvPr>
          <p:cNvSpPr/>
          <p:nvPr/>
        </p:nvSpPr>
        <p:spPr>
          <a:xfrm>
            <a:off x="2424112" y="3914993"/>
            <a:ext cx="190500" cy="1190577"/>
          </a:xfrm>
          <a:custGeom>
            <a:avLst/>
            <a:gdLst>
              <a:gd name="connsiteX0" fmla="*/ 0 w 190500"/>
              <a:gd name="connsiteY0" fmla="*/ 0 h 1190577"/>
              <a:gd name="connsiteX1" fmla="*/ 190500 w 190500"/>
              <a:gd name="connsiteY1" fmla="*/ 0 h 1190577"/>
              <a:gd name="connsiteX2" fmla="*/ 190500 w 190500"/>
              <a:gd name="connsiteY2" fmla="*/ 1190577 h 1190577"/>
              <a:gd name="connsiteX3" fmla="*/ 0 w 190500"/>
              <a:gd name="connsiteY3" fmla="*/ 1190577 h 119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190577">
                <a:moveTo>
                  <a:pt x="0" y="0"/>
                </a:moveTo>
                <a:lnTo>
                  <a:pt x="190500" y="0"/>
                </a:lnTo>
                <a:lnTo>
                  <a:pt x="190500" y="1190577"/>
                </a:lnTo>
                <a:lnTo>
                  <a:pt x="0" y="1190577"/>
                </a:lnTo>
                <a:close/>
              </a:path>
            </a:pathLst>
          </a:custGeom>
          <a:solidFill>
            <a:srgbClr val="B2DF8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D07E822-0357-EA26-BA32-53F1C915F8ED}"/>
              </a:ext>
            </a:extLst>
          </p:cNvPr>
          <p:cNvSpPr/>
          <p:nvPr/>
        </p:nvSpPr>
        <p:spPr>
          <a:xfrm>
            <a:off x="2424112" y="2756944"/>
            <a:ext cx="190500" cy="967549"/>
          </a:xfrm>
          <a:custGeom>
            <a:avLst/>
            <a:gdLst>
              <a:gd name="connsiteX0" fmla="*/ 0 w 190500"/>
              <a:gd name="connsiteY0" fmla="*/ 0 h 967549"/>
              <a:gd name="connsiteX1" fmla="*/ 190500 w 190500"/>
              <a:gd name="connsiteY1" fmla="*/ 0 h 967549"/>
              <a:gd name="connsiteX2" fmla="*/ 190500 w 190500"/>
              <a:gd name="connsiteY2" fmla="*/ 967549 h 967549"/>
              <a:gd name="connsiteX3" fmla="*/ 0 w 190500"/>
              <a:gd name="connsiteY3" fmla="*/ 967549 h 96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967549">
                <a:moveTo>
                  <a:pt x="0" y="0"/>
                </a:moveTo>
                <a:lnTo>
                  <a:pt x="190500" y="0"/>
                </a:lnTo>
                <a:lnTo>
                  <a:pt x="190500" y="967549"/>
                </a:lnTo>
                <a:lnTo>
                  <a:pt x="0" y="967549"/>
                </a:lnTo>
                <a:close/>
              </a:path>
            </a:pathLst>
          </a:custGeom>
          <a:solidFill>
            <a:srgbClr val="FB9A9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C151C68-0E43-CC1A-710C-1E3E8888D9CB}"/>
              </a:ext>
            </a:extLst>
          </p:cNvPr>
          <p:cNvSpPr/>
          <p:nvPr/>
        </p:nvSpPr>
        <p:spPr>
          <a:xfrm>
            <a:off x="2424112" y="1527599"/>
            <a:ext cx="190500" cy="1038844"/>
          </a:xfrm>
          <a:custGeom>
            <a:avLst/>
            <a:gdLst>
              <a:gd name="connsiteX0" fmla="*/ 0 w 190500"/>
              <a:gd name="connsiteY0" fmla="*/ 0 h 1038844"/>
              <a:gd name="connsiteX1" fmla="*/ 190500 w 190500"/>
              <a:gd name="connsiteY1" fmla="*/ 0 h 1038844"/>
              <a:gd name="connsiteX2" fmla="*/ 190500 w 190500"/>
              <a:gd name="connsiteY2" fmla="*/ 1038844 h 1038844"/>
              <a:gd name="connsiteX3" fmla="*/ 0 w 190500"/>
              <a:gd name="connsiteY3" fmla="*/ 1038844 h 103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038844">
                <a:moveTo>
                  <a:pt x="0" y="0"/>
                </a:moveTo>
                <a:lnTo>
                  <a:pt x="190500" y="0"/>
                </a:lnTo>
                <a:lnTo>
                  <a:pt x="190500" y="1038844"/>
                </a:lnTo>
                <a:lnTo>
                  <a:pt x="0" y="1038844"/>
                </a:lnTo>
                <a:close/>
              </a:path>
            </a:pathLst>
          </a:custGeom>
          <a:solidFill>
            <a:srgbClr val="E31A1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A027960-22AD-C509-E88F-5D91631078C7}"/>
              </a:ext>
            </a:extLst>
          </p:cNvPr>
          <p:cNvSpPr/>
          <p:nvPr/>
        </p:nvSpPr>
        <p:spPr>
          <a:xfrm>
            <a:off x="2424112" y="90487"/>
            <a:ext cx="190500" cy="1246612"/>
          </a:xfrm>
          <a:custGeom>
            <a:avLst/>
            <a:gdLst>
              <a:gd name="connsiteX0" fmla="*/ 0 w 190500"/>
              <a:gd name="connsiteY0" fmla="*/ 0 h 1246612"/>
              <a:gd name="connsiteX1" fmla="*/ 190500 w 190500"/>
              <a:gd name="connsiteY1" fmla="*/ 0 h 1246612"/>
              <a:gd name="connsiteX2" fmla="*/ 190500 w 190500"/>
              <a:gd name="connsiteY2" fmla="*/ 1246613 h 1246612"/>
              <a:gd name="connsiteX3" fmla="*/ 0 w 190500"/>
              <a:gd name="connsiteY3" fmla="*/ 1246613 h 124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246612">
                <a:moveTo>
                  <a:pt x="0" y="0"/>
                </a:moveTo>
                <a:lnTo>
                  <a:pt x="190500" y="0"/>
                </a:lnTo>
                <a:lnTo>
                  <a:pt x="190500" y="1246613"/>
                </a:lnTo>
                <a:lnTo>
                  <a:pt x="0" y="1246613"/>
                </a:lnTo>
                <a:close/>
              </a:path>
            </a:pathLst>
          </a:custGeom>
          <a:solidFill>
            <a:srgbClr val="FDBF6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05CBD70-7D55-99F1-FE14-E4A116691EBC}"/>
              </a:ext>
            </a:extLst>
          </p:cNvPr>
          <p:cNvSpPr/>
          <p:nvPr/>
        </p:nvSpPr>
        <p:spPr>
          <a:xfrm>
            <a:off x="9854882" y="3246252"/>
            <a:ext cx="190500" cy="1844249"/>
          </a:xfrm>
          <a:custGeom>
            <a:avLst/>
            <a:gdLst>
              <a:gd name="connsiteX0" fmla="*/ 0 w 190500"/>
              <a:gd name="connsiteY0" fmla="*/ 0 h 1844249"/>
              <a:gd name="connsiteX1" fmla="*/ 190500 w 190500"/>
              <a:gd name="connsiteY1" fmla="*/ 0 h 1844249"/>
              <a:gd name="connsiteX2" fmla="*/ 190500 w 190500"/>
              <a:gd name="connsiteY2" fmla="*/ 1844249 h 1844249"/>
              <a:gd name="connsiteX3" fmla="*/ 0 w 190500"/>
              <a:gd name="connsiteY3" fmla="*/ 1844249 h 184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44249">
                <a:moveTo>
                  <a:pt x="0" y="0"/>
                </a:moveTo>
                <a:lnTo>
                  <a:pt x="190500" y="0"/>
                </a:lnTo>
                <a:lnTo>
                  <a:pt x="190500" y="1844249"/>
                </a:lnTo>
                <a:lnTo>
                  <a:pt x="0" y="1844249"/>
                </a:lnTo>
                <a:close/>
              </a:path>
            </a:pathLst>
          </a:custGeom>
          <a:solidFill>
            <a:srgbClr val="FFFF9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1DCEF58-E4C8-020C-7E90-35C8FCAFAD25}"/>
              </a:ext>
            </a:extLst>
          </p:cNvPr>
          <p:cNvSpPr/>
          <p:nvPr/>
        </p:nvSpPr>
        <p:spPr>
          <a:xfrm>
            <a:off x="9854882" y="280987"/>
            <a:ext cx="190500" cy="2774765"/>
          </a:xfrm>
          <a:custGeom>
            <a:avLst/>
            <a:gdLst>
              <a:gd name="connsiteX0" fmla="*/ 0 w 190500"/>
              <a:gd name="connsiteY0" fmla="*/ 0 h 2774765"/>
              <a:gd name="connsiteX1" fmla="*/ 190500 w 190500"/>
              <a:gd name="connsiteY1" fmla="*/ 0 h 2774765"/>
              <a:gd name="connsiteX2" fmla="*/ 190500 w 190500"/>
              <a:gd name="connsiteY2" fmla="*/ 2774766 h 2774765"/>
              <a:gd name="connsiteX3" fmla="*/ 0 w 190500"/>
              <a:gd name="connsiteY3" fmla="*/ 2774766 h 277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2774765">
                <a:moveTo>
                  <a:pt x="0" y="0"/>
                </a:moveTo>
                <a:lnTo>
                  <a:pt x="190500" y="0"/>
                </a:lnTo>
                <a:lnTo>
                  <a:pt x="190500" y="2774766"/>
                </a:lnTo>
                <a:lnTo>
                  <a:pt x="0" y="2774766"/>
                </a:lnTo>
                <a:close/>
              </a:path>
            </a:pathLst>
          </a:custGeom>
          <a:solidFill>
            <a:srgbClr val="B159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AF20B63-5405-7022-7ED0-06AAFA9CD5BA}"/>
              </a:ext>
            </a:extLst>
          </p:cNvPr>
          <p:cNvSpPr/>
          <p:nvPr/>
        </p:nvSpPr>
        <p:spPr>
          <a:xfrm>
            <a:off x="9854882" y="5281002"/>
            <a:ext cx="190500" cy="609679"/>
          </a:xfrm>
          <a:custGeom>
            <a:avLst/>
            <a:gdLst>
              <a:gd name="connsiteX0" fmla="*/ 0 w 190500"/>
              <a:gd name="connsiteY0" fmla="*/ 0 h 609679"/>
              <a:gd name="connsiteX1" fmla="*/ 190500 w 190500"/>
              <a:gd name="connsiteY1" fmla="*/ 0 h 609679"/>
              <a:gd name="connsiteX2" fmla="*/ 190500 w 190500"/>
              <a:gd name="connsiteY2" fmla="*/ 609679 h 609679"/>
              <a:gd name="connsiteX3" fmla="*/ 0 w 190500"/>
              <a:gd name="connsiteY3" fmla="*/ 609679 h 60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609679">
                <a:moveTo>
                  <a:pt x="0" y="0"/>
                </a:moveTo>
                <a:lnTo>
                  <a:pt x="190500" y="0"/>
                </a:lnTo>
                <a:lnTo>
                  <a:pt x="190500" y="609679"/>
                </a:lnTo>
                <a:lnTo>
                  <a:pt x="0" y="609679"/>
                </a:lnTo>
                <a:close/>
              </a:path>
            </a:pathLst>
          </a:custGeom>
          <a:solidFill>
            <a:srgbClr val="75A3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E92DF-A291-2B25-7D83-375ADF054E2F}"/>
              </a:ext>
            </a:extLst>
          </p:cNvPr>
          <p:cNvSpPr/>
          <p:nvPr/>
        </p:nvSpPr>
        <p:spPr>
          <a:xfrm>
            <a:off x="9854882" y="6081188"/>
            <a:ext cx="190500" cy="110578"/>
          </a:xfrm>
          <a:custGeom>
            <a:avLst/>
            <a:gdLst>
              <a:gd name="connsiteX0" fmla="*/ 0 w 190500"/>
              <a:gd name="connsiteY0" fmla="*/ 0 h 110578"/>
              <a:gd name="connsiteX1" fmla="*/ 190500 w 190500"/>
              <a:gd name="connsiteY1" fmla="*/ 0 h 110578"/>
              <a:gd name="connsiteX2" fmla="*/ 190500 w 190500"/>
              <a:gd name="connsiteY2" fmla="*/ 110579 h 110578"/>
              <a:gd name="connsiteX3" fmla="*/ 0 w 190500"/>
              <a:gd name="connsiteY3" fmla="*/ 110579 h 11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10578">
                <a:moveTo>
                  <a:pt x="0" y="0"/>
                </a:moveTo>
                <a:lnTo>
                  <a:pt x="190500" y="0"/>
                </a:lnTo>
                <a:lnTo>
                  <a:pt x="190500" y="110579"/>
                </a:lnTo>
                <a:lnTo>
                  <a:pt x="0" y="110579"/>
                </a:lnTo>
                <a:close/>
              </a:path>
            </a:pathLst>
          </a:custGeom>
          <a:solidFill>
            <a:srgbClr val="66B45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D6AFE5-97CD-C489-88F5-F24E9F8B607E}"/>
              </a:ext>
            </a:extLst>
          </p:cNvPr>
          <p:cNvSpPr/>
          <p:nvPr/>
        </p:nvSpPr>
        <p:spPr>
          <a:xfrm>
            <a:off x="9854882" y="6382263"/>
            <a:ext cx="190500" cy="383345"/>
          </a:xfrm>
          <a:custGeom>
            <a:avLst/>
            <a:gdLst>
              <a:gd name="connsiteX0" fmla="*/ 0 w 190500"/>
              <a:gd name="connsiteY0" fmla="*/ 0 h 383345"/>
              <a:gd name="connsiteX1" fmla="*/ 190500 w 190500"/>
              <a:gd name="connsiteY1" fmla="*/ 0 h 383345"/>
              <a:gd name="connsiteX2" fmla="*/ 190500 w 190500"/>
              <a:gd name="connsiteY2" fmla="*/ 383345 h 383345"/>
              <a:gd name="connsiteX3" fmla="*/ 0 w 190500"/>
              <a:gd name="connsiteY3" fmla="*/ 383345 h 38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383345">
                <a:moveTo>
                  <a:pt x="0" y="0"/>
                </a:moveTo>
                <a:lnTo>
                  <a:pt x="190500" y="0"/>
                </a:lnTo>
                <a:lnTo>
                  <a:pt x="190500" y="383345"/>
                </a:lnTo>
                <a:lnTo>
                  <a:pt x="0" y="383345"/>
                </a:lnTo>
                <a:close/>
              </a:path>
            </a:pathLst>
          </a:custGeom>
          <a:solidFill>
            <a:srgbClr val="F579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6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7CED67-A096-4BB0-BD80-976DB7426401}"/>
              </a:ext>
            </a:extLst>
          </p:cNvPr>
          <p:cNvGrpSpPr/>
          <p:nvPr/>
        </p:nvGrpSpPr>
        <p:grpSpPr>
          <a:xfrm>
            <a:off x="1705846" y="4356"/>
            <a:ext cx="7571162" cy="9820004"/>
            <a:chOff x="1705846" y="4356"/>
            <a:chExt cx="7571162" cy="98200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BA023C-8900-702A-1700-9EBDDFC2F3FA}"/>
                </a:ext>
              </a:extLst>
            </p:cNvPr>
            <p:cNvGrpSpPr/>
            <p:nvPr/>
          </p:nvGrpSpPr>
          <p:grpSpPr>
            <a:xfrm>
              <a:off x="2309443" y="127818"/>
              <a:ext cx="6967565" cy="9696542"/>
              <a:chOff x="2309443" y="127818"/>
              <a:chExt cx="6967565" cy="9696542"/>
            </a:xfrm>
          </p:grpSpPr>
          <p:pic>
            <p:nvPicPr>
              <p:cNvPr id="4954" name="Picture 4953">
                <a:extLst>
                  <a:ext uri="{FF2B5EF4-FFF2-40B4-BE49-F238E27FC236}">
                    <a16:creationId xmlns:a16="http://schemas.microsoft.com/office/drawing/2014/main" id="{A4138E99-CE4D-AA0A-528D-C8178895F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26" t="17491" r="15625" b="28316"/>
              <a:stretch/>
            </p:blipFill>
            <p:spPr>
              <a:xfrm>
                <a:off x="2418734" y="127818"/>
                <a:ext cx="6754763" cy="3716595"/>
              </a:xfrm>
              <a:prstGeom prst="rect">
                <a:avLst/>
              </a:prstGeom>
            </p:spPr>
          </p:pic>
          <p:sp>
            <p:nvSpPr>
              <p:cNvPr id="4959" name="Rectangle 4958">
                <a:extLst>
                  <a:ext uri="{FF2B5EF4-FFF2-40B4-BE49-F238E27FC236}">
                    <a16:creationId xmlns:a16="http://schemas.microsoft.com/office/drawing/2014/main" id="{BD4D07C5-54E5-0207-5471-654758089D09}"/>
                  </a:ext>
                </a:extLst>
              </p:cNvPr>
              <p:cNvSpPr/>
              <p:nvPr/>
            </p:nvSpPr>
            <p:spPr>
              <a:xfrm>
                <a:off x="2773932" y="3624262"/>
                <a:ext cx="208266" cy="3033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9" name="Rectangle 1992">
                <a:extLst>
                  <a:ext uri="{FF2B5EF4-FFF2-40B4-BE49-F238E27FC236}">
                    <a16:creationId xmlns:a16="http://schemas.microsoft.com/office/drawing/2014/main" id="{16D57F88-4425-EEF1-60A7-6186C2CC8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014" y="3763129"/>
                <a:ext cx="33983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2024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44" name="Rectangle 1294">
                <a:extLst>
                  <a:ext uri="{FF2B5EF4-FFF2-40B4-BE49-F238E27FC236}">
                    <a16:creationId xmlns:a16="http://schemas.microsoft.com/office/drawing/2014/main" id="{0E18D12D-FBCF-E49A-BAA5-CEEED92C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5" name="Rectangle 1295">
                <a:extLst>
                  <a:ext uri="{FF2B5EF4-FFF2-40B4-BE49-F238E27FC236}">
                    <a16:creationId xmlns:a16="http://schemas.microsoft.com/office/drawing/2014/main" id="{4EF2C1E2-BEDB-590A-1445-6E788DE37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3813587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6" name="Rectangle 1296">
                <a:extLst>
                  <a:ext uri="{FF2B5EF4-FFF2-40B4-BE49-F238E27FC236}">
                    <a16:creationId xmlns:a16="http://schemas.microsoft.com/office/drawing/2014/main" id="{00631212-C0E2-7C32-611A-DF68170EB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3947731"/>
                <a:ext cx="133350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7" name="Rectangle 1297">
                <a:extLst>
                  <a:ext uri="{FF2B5EF4-FFF2-40B4-BE49-F238E27FC236}">
                    <a16:creationId xmlns:a16="http://schemas.microsoft.com/office/drawing/2014/main" id="{ED785909-3604-538F-08A5-10F0058A9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081875"/>
                <a:ext cx="134938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8" name="Rectangle 1298">
                <a:extLst>
                  <a:ext uri="{FF2B5EF4-FFF2-40B4-BE49-F238E27FC236}">
                    <a16:creationId xmlns:a16="http://schemas.microsoft.com/office/drawing/2014/main" id="{03F6BFFD-98E6-4A7A-C213-428AE00FE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216812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9" name="Rectangle 1299">
                <a:extLst>
                  <a:ext uri="{FF2B5EF4-FFF2-40B4-BE49-F238E27FC236}">
                    <a16:creationId xmlns:a16="http://schemas.microsoft.com/office/drawing/2014/main" id="{794011C9-EAEE-B2A2-4282-7B05F5E89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351750"/>
                <a:ext cx="134938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0" name="Rectangle 1300">
                <a:extLst>
                  <a:ext uri="{FF2B5EF4-FFF2-40B4-BE49-F238E27FC236}">
                    <a16:creationId xmlns:a16="http://schemas.microsoft.com/office/drawing/2014/main" id="{F9E85AC0-F16C-D326-B681-4C7A811D2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486687"/>
                <a:ext cx="134938" cy="357161"/>
              </a:xfrm>
              <a:prstGeom prst="rect">
                <a:avLst/>
              </a:prstGeom>
              <a:solidFill>
                <a:srgbClr val="FE7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1" name="Rectangle 1301">
                <a:extLst>
                  <a:ext uri="{FF2B5EF4-FFF2-40B4-BE49-F238E27FC236}">
                    <a16:creationId xmlns:a16="http://schemas.microsoft.com/office/drawing/2014/main" id="{7FF91F40-7EFD-9F1D-A8E6-4743D34E0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621625"/>
                <a:ext cx="134938" cy="357161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2" name="Rectangle 1302">
                <a:extLst>
                  <a:ext uri="{FF2B5EF4-FFF2-40B4-BE49-F238E27FC236}">
                    <a16:creationId xmlns:a16="http://schemas.microsoft.com/office/drawing/2014/main" id="{BC53911B-1313-1D83-9128-46EDB98A9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4755769"/>
                <a:ext cx="133350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3" name="Rectangle 1303">
                <a:extLst>
                  <a:ext uri="{FF2B5EF4-FFF2-40B4-BE49-F238E27FC236}">
                    <a16:creationId xmlns:a16="http://schemas.microsoft.com/office/drawing/2014/main" id="{4AEEB4E8-E2EC-3DA0-0998-227C3F6D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4889912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4" name="Rectangle 1304">
                <a:extLst>
                  <a:ext uri="{FF2B5EF4-FFF2-40B4-BE49-F238E27FC236}">
                    <a16:creationId xmlns:a16="http://schemas.microsoft.com/office/drawing/2014/main" id="{51EFCAA2-0116-AF03-6B15-C2A2514EA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024850"/>
                <a:ext cx="134938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5" name="Rectangle 1305">
                <a:extLst>
                  <a:ext uri="{FF2B5EF4-FFF2-40B4-BE49-F238E27FC236}">
                    <a16:creationId xmlns:a16="http://schemas.microsoft.com/office/drawing/2014/main" id="{989B2F54-D8A9-57C4-5FC7-DD344F9D0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159787"/>
                <a:ext cx="134938" cy="357161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6" name="Rectangle 1306">
                <a:extLst>
                  <a:ext uri="{FF2B5EF4-FFF2-40B4-BE49-F238E27FC236}">
                    <a16:creationId xmlns:a16="http://schemas.microsoft.com/office/drawing/2014/main" id="{92D0882A-6719-8FAB-8E6D-34EF2A3F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294725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7" name="Rectangle 1307">
                <a:extLst>
                  <a:ext uri="{FF2B5EF4-FFF2-40B4-BE49-F238E27FC236}">
                    <a16:creationId xmlns:a16="http://schemas.microsoft.com/office/drawing/2014/main" id="{6AC775CB-CF4C-627F-5D9A-949EF97E0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429662"/>
                <a:ext cx="134938" cy="357161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8" name="Rectangle 1308">
                <a:extLst>
                  <a:ext uri="{FF2B5EF4-FFF2-40B4-BE49-F238E27FC236}">
                    <a16:creationId xmlns:a16="http://schemas.microsoft.com/office/drawing/2014/main" id="{EE085E64-7559-022F-C551-F176CF61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5563806"/>
                <a:ext cx="133350" cy="357161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9" name="Rectangle 1309">
                <a:extLst>
                  <a:ext uri="{FF2B5EF4-FFF2-40B4-BE49-F238E27FC236}">
                    <a16:creationId xmlns:a16="http://schemas.microsoft.com/office/drawing/2014/main" id="{7C081325-2A31-A903-F4ED-9E538FBA9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697950"/>
                <a:ext cx="134938" cy="357161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0" name="Rectangle 1310">
                <a:extLst>
                  <a:ext uri="{FF2B5EF4-FFF2-40B4-BE49-F238E27FC236}">
                    <a16:creationId xmlns:a16="http://schemas.microsoft.com/office/drawing/2014/main" id="{23BFA157-3F94-0EBC-C1FD-144985F73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832887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1" name="Rectangle 1311">
                <a:extLst>
                  <a:ext uri="{FF2B5EF4-FFF2-40B4-BE49-F238E27FC236}">
                    <a16:creationId xmlns:a16="http://schemas.microsoft.com/office/drawing/2014/main" id="{C296ABBF-3E9B-161B-CE3A-48E98743A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5967825"/>
                <a:ext cx="134938" cy="357161"/>
              </a:xfrm>
              <a:prstGeom prst="rect">
                <a:avLst/>
              </a:prstGeom>
              <a:solidFill>
                <a:srgbClr val="FFB23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2" name="Rectangle 1312">
                <a:extLst>
                  <a:ext uri="{FF2B5EF4-FFF2-40B4-BE49-F238E27FC236}">
                    <a16:creationId xmlns:a16="http://schemas.microsoft.com/office/drawing/2014/main" id="{0A4571A1-6002-87B1-2EDB-D814AEAF1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102762"/>
                <a:ext cx="134938" cy="357161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3" name="Rectangle 1313">
                <a:extLst>
                  <a:ext uri="{FF2B5EF4-FFF2-40B4-BE49-F238E27FC236}">
                    <a16:creationId xmlns:a16="http://schemas.microsoft.com/office/drawing/2014/main" id="{55775171-FBF6-3C5D-F9C6-570B7AE21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237700"/>
                <a:ext cx="134938" cy="357161"/>
              </a:xfrm>
              <a:prstGeom prst="rect">
                <a:avLst/>
              </a:prstGeom>
              <a:solidFill>
                <a:srgbClr val="FFC04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4" name="Rectangle 1314">
                <a:extLst>
                  <a:ext uri="{FF2B5EF4-FFF2-40B4-BE49-F238E27FC236}">
                    <a16:creationId xmlns:a16="http://schemas.microsoft.com/office/drawing/2014/main" id="{56D87DE2-455C-62F9-32A3-3E526AC72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372637"/>
                <a:ext cx="134938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5" name="Rectangle 1315">
                <a:extLst>
                  <a:ext uri="{FF2B5EF4-FFF2-40B4-BE49-F238E27FC236}">
                    <a16:creationId xmlns:a16="http://schemas.microsoft.com/office/drawing/2014/main" id="{9FFB0AB3-2CFE-1459-3EEA-53AF5DC3F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6506781"/>
                <a:ext cx="133350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6" name="Rectangle 1316">
                <a:extLst>
                  <a:ext uri="{FF2B5EF4-FFF2-40B4-BE49-F238E27FC236}">
                    <a16:creationId xmlns:a16="http://schemas.microsoft.com/office/drawing/2014/main" id="{8D9B190D-A6D9-7662-A28C-D33451EC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640925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7" name="Rectangle 1317">
                <a:extLst>
                  <a:ext uri="{FF2B5EF4-FFF2-40B4-BE49-F238E27FC236}">
                    <a16:creationId xmlns:a16="http://schemas.microsoft.com/office/drawing/2014/main" id="{CF4915E2-DDD6-17DF-655F-277C5EA97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775862"/>
                <a:ext cx="134938" cy="357161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8" name="Rectangle 1318">
                <a:extLst>
                  <a:ext uri="{FF2B5EF4-FFF2-40B4-BE49-F238E27FC236}">
                    <a16:creationId xmlns:a16="http://schemas.microsoft.com/office/drawing/2014/main" id="{363168F4-EE2A-9114-CBA0-AE7A8126C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6910800"/>
                <a:ext cx="134938" cy="357161"/>
              </a:xfrm>
              <a:prstGeom prst="rect">
                <a:avLst/>
              </a:prstGeom>
              <a:solidFill>
                <a:srgbClr val="FFDE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9" name="Rectangle 1319">
                <a:extLst>
                  <a:ext uri="{FF2B5EF4-FFF2-40B4-BE49-F238E27FC236}">
                    <a16:creationId xmlns:a16="http://schemas.microsoft.com/office/drawing/2014/main" id="{2D297AD7-29D8-9CCE-8B58-F162DFD97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045737"/>
                <a:ext cx="134938" cy="357161"/>
              </a:xfrm>
              <a:prstGeom prst="rect">
                <a:avLst/>
              </a:prstGeom>
              <a:solidFill>
                <a:srgbClr val="FFE66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0" name="Rectangle 1320">
                <a:extLst>
                  <a:ext uri="{FF2B5EF4-FFF2-40B4-BE49-F238E27FC236}">
                    <a16:creationId xmlns:a16="http://schemas.microsoft.com/office/drawing/2014/main" id="{D3070798-86D2-F8C4-31E0-5BDF2DE2E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180675"/>
                <a:ext cx="134938" cy="357161"/>
              </a:xfrm>
              <a:prstGeom prst="rect">
                <a:avLst/>
              </a:prstGeom>
              <a:solidFill>
                <a:srgbClr val="FFEC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1" name="Rectangle 1321">
                <a:extLst>
                  <a:ext uri="{FF2B5EF4-FFF2-40B4-BE49-F238E27FC236}">
                    <a16:creationId xmlns:a16="http://schemas.microsoft.com/office/drawing/2014/main" id="{8CFEAD91-2293-C2DA-2B11-824A2564D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7314819"/>
                <a:ext cx="133350" cy="357161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2" name="Rectangle 1322">
                <a:extLst>
                  <a:ext uri="{FF2B5EF4-FFF2-40B4-BE49-F238E27FC236}">
                    <a16:creationId xmlns:a16="http://schemas.microsoft.com/office/drawing/2014/main" id="{2010A7FD-2898-BC6A-083C-AD7CB7A5B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448962"/>
                <a:ext cx="134938" cy="357161"/>
              </a:xfrm>
              <a:prstGeom prst="rect">
                <a:avLst/>
              </a:prstGeom>
              <a:solidFill>
                <a:srgbClr val="FFFA7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3" name="Rectangle 1323">
                <a:extLst>
                  <a:ext uri="{FF2B5EF4-FFF2-40B4-BE49-F238E27FC236}">
                    <a16:creationId xmlns:a16="http://schemas.microsoft.com/office/drawing/2014/main" id="{08E9D18F-5D7A-5BD2-FBD8-D997BC45A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583900"/>
                <a:ext cx="134938" cy="357161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4" name="Rectangle 1324">
                <a:extLst>
                  <a:ext uri="{FF2B5EF4-FFF2-40B4-BE49-F238E27FC236}">
                    <a16:creationId xmlns:a16="http://schemas.microsoft.com/office/drawing/2014/main" id="{668206E6-C0AD-1FB7-B7BF-05716754B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718837"/>
                <a:ext cx="134938" cy="357161"/>
              </a:xfrm>
              <a:prstGeom prst="rect">
                <a:avLst/>
              </a:prstGeom>
              <a:solidFill>
                <a:srgbClr val="F6F97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5" name="Rectangle 1325">
                <a:extLst>
                  <a:ext uri="{FF2B5EF4-FFF2-40B4-BE49-F238E27FC236}">
                    <a16:creationId xmlns:a16="http://schemas.microsoft.com/office/drawing/2014/main" id="{D665DEC5-43EF-6E50-4448-1DA71248F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853775"/>
                <a:ext cx="134938" cy="357161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6" name="Rectangle 1326">
                <a:extLst>
                  <a:ext uri="{FF2B5EF4-FFF2-40B4-BE49-F238E27FC236}">
                    <a16:creationId xmlns:a16="http://schemas.microsoft.com/office/drawing/2014/main" id="{6F2081A0-284D-2E8E-1C07-97D5616D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7988712"/>
                <a:ext cx="134938" cy="357161"/>
              </a:xfrm>
              <a:prstGeom prst="rect">
                <a:avLst/>
              </a:prstGeom>
              <a:solidFill>
                <a:srgbClr val="E8F17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7" name="Rectangle 1327">
                <a:extLst>
                  <a:ext uri="{FF2B5EF4-FFF2-40B4-BE49-F238E27FC236}">
                    <a16:creationId xmlns:a16="http://schemas.microsoft.com/office/drawing/2014/main" id="{04930238-E654-7E7A-B384-FFEEBA25B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7255" y="8122856"/>
                <a:ext cx="133350" cy="357161"/>
              </a:xfrm>
              <a:prstGeom prst="rect">
                <a:avLst/>
              </a:prstGeom>
              <a:solidFill>
                <a:srgbClr val="E2ED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8" name="Rectangle 1328">
                <a:extLst>
                  <a:ext uri="{FF2B5EF4-FFF2-40B4-BE49-F238E27FC236}">
                    <a16:creationId xmlns:a16="http://schemas.microsoft.com/office/drawing/2014/main" id="{E5121CA6-E223-0182-A5C1-6EB10EF9C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8257000"/>
                <a:ext cx="134938" cy="357161"/>
              </a:xfrm>
              <a:prstGeom prst="rect">
                <a:avLst/>
              </a:prstGeom>
              <a:solidFill>
                <a:srgbClr val="DAE8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9" name="Rectangle 1329">
                <a:extLst>
                  <a:ext uri="{FF2B5EF4-FFF2-40B4-BE49-F238E27FC236}">
                    <a16:creationId xmlns:a16="http://schemas.microsoft.com/office/drawing/2014/main" id="{7AD1156A-A46B-9C02-4A48-2B4462A55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8391937"/>
                <a:ext cx="134938" cy="357161"/>
              </a:xfrm>
              <a:prstGeom prst="rect">
                <a:avLst/>
              </a:prstGeom>
              <a:solidFill>
                <a:srgbClr val="D2E3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0" name="Rectangle 1330">
                <a:extLst>
                  <a:ext uri="{FF2B5EF4-FFF2-40B4-BE49-F238E27FC236}">
                    <a16:creationId xmlns:a16="http://schemas.microsoft.com/office/drawing/2014/main" id="{DAB015EA-FD60-DEBC-B150-9A9C4833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66462" y="8526875"/>
                <a:ext cx="134938" cy="357161"/>
              </a:xfrm>
              <a:prstGeom prst="rect">
                <a:avLst/>
              </a:prstGeom>
              <a:solidFill>
                <a:srgbClr val="CADE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2" name="Rectangle 1332">
                <a:extLst>
                  <a:ext uri="{FF2B5EF4-FFF2-40B4-BE49-F238E27FC236}">
                    <a16:creationId xmlns:a16="http://schemas.microsoft.com/office/drawing/2014/main" id="{F448DBF8-3486-576E-644C-C62D9672E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3678650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3" name="Rectangle 1333">
                <a:extLst>
                  <a:ext uri="{FF2B5EF4-FFF2-40B4-BE49-F238E27FC236}">
                    <a16:creationId xmlns:a16="http://schemas.microsoft.com/office/drawing/2014/main" id="{2288B4A2-6675-6C03-E623-7EC31A609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3813587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4" name="Rectangle 1334">
                <a:extLst>
                  <a:ext uri="{FF2B5EF4-FFF2-40B4-BE49-F238E27FC236}">
                    <a16:creationId xmlns:a16="http://schemas.microsoft.com/office/drawing/2014/main" id="{F06B0A8B-BACB-B3EB-085C-E6B15DEC9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3947731"/>
                <a:ext cx="133350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5" name="Rectangle 1335">
                <a:extLst>
                  <a:ext uri="{FF2B5EF4-FFF2-40B4-BE49-F238E27FC236}">
                    <a16:creationId xmlns:a16="http://schemas.microsoft.com/office/drawing/2014/main" id="{F44FAB09-8130-6DC7-0691-FCBE141DC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081875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6" name="Rectangle 1336">
                <a:extLst>
                  <a:ext uri="{FF2B5EF4-FFF2-40B4-BE49-F238E27FC236}">
                    <a16:creationId xmlns:a16="http://schemas.microsoft.com/office/drawing/2014/main" id="{7C38FA5E-B671-4050-CED3-5279D576F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216812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7" name="Rectangle 1337">
                <a:extLst>
                  <a:ext uri="{FF2B5EF4-FFF2-40B4-BE49-F238E27FC236}">
                    <a16:creationId xmlns:a16="http://schemas.microsoft.com/office/drawing/2014/main" id="{2CE28379-A45B-9475-5602-7C0A596F4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351750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8" name="Rectangle 1338">
                <a:extLst>
                  <a:ext uri="{FF2B5EF4-FFF2-40B4-BE49-F238E27FC236}">
                    <a16:creationId xmlns:a16="http://schemas.microsoft.com/office/drawing/2014/main" id="{B11C5DE1-D1B0-70BE-E8DA-7ADBC8B79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486687"/>
                <a:ext cx="134938" cy="357161"/>
              </a:xfrm>
              <a:prstGeom prst="rect">
                <a:avLst/>
              </a:prstGeom>
              <a:solidFill>
                <a:srgbClr val="F47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9" name="Rectangle 1339">
                <a:extLst>
                  <a:ext uri="{FF2B5EF4-FFF2-40B4-BE49-F238E27FC236}">
                    <a16:creationId xmlns:a16="http://schemas.microsoft.com/office/drawing/2014/main" id="{98DEE333-7E0D-BE1D-38B1-A98013A71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621625"/>
                <a:ext cx="134938" cy="357161"/>
              </a:xfrm>
              <a:prstGeom prst="rect">
                <a:avLst/>
              </a:prstGeom>
              <a:solidFill>
                <a:srgbClr val="F77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0" name="Rectangle 1340">
                <a:extLst>
                  <a:ext uri="{FF2B5EF4-FFF2-40B4-BE49-F238E27FC236}">
                    <a16:creationId xmlns:a16="http://schemas.microsoft.com/office/drawing/2014/main" id="{1EF4BFFE-ED3C-E19A-86B7-B2BFA542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4755769"/>
                <a:ext cx="133350" cy="357161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1" name="Rectangle 1341">
                <a:extLst>
                  <a:ext uri="{FF2B5EF4-FFF2-40B4-BE49-F238E27FC236}">
                    <a16:creationId xmlns:a16="http://schemas.microsoft.com/office/drawing/2014/main" id="{A91CA3B4-16AC-AB0A-FD73-9CC743BFD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4889912"/>
                <a:ext cx="134938" cy="357161"/>
              </a:xfrm>
              <a:prstGeom prst="rect">
                <a:avLst/>
              </a:prstGeom>
              <a:solidFill>
                <a:srgbClr val="FE7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2" name="Rectangle 1342">
                <a:extLst>
                  <a:ext uri="{FF2B5EF4-FFF2-40B4-BE49-F238E27FC236}">
                    <a16:creationId xmlns:a16="http://schemas.microsoft.com/office/drawing/2014/main" id="{6BEC1AD8-B4A5-D42D-3D98-8AE5D8191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024850"/>
                <a:ext cx="134938" cy="357161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3" name="Rectangle 1343">
                <a:extLst>
                  <a:ext uri="{FF2B5EF4-FFF2-40B4-BE49-F238E27FC236}">
                    <a16:creationId xmlns:a16="http://schemas.microsoft.com/office/drawing/2014/main" id="{5D8774AD-1E25-51C3-E315-49AA554C5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159787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4" name="Rectangle 1344">
                <a:extLst>
                  <a:ext uri="{FF2B5EF4-FFF2-40B4-BE49-F238E27FC236}">
                    <a16:creationId xmlns:a16="http://schemas.microsoft.com/office/drawing/2014/main" id="{34347FBA-CB74-A67B-4338-908D477E8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294725"/>
                <a:ext cx="134938" cy="357161"/>
              </a:xfrm>
              <a:prstGeom prst="rect">
                <a:avLst/>
              </a:prstGeom>
              <a:solidFill>
                <a:srgbClr val="FF880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5" name="Rectangle 1345">
                <a:extLst>
                  <a:ext uri="{FF2B5EF4-FFF2-40B4-BE49-F238E27FC236}">
                    <a16:creationId xmlns:a16="http://schemas.microsoft.com/office/drawing/2014/main" id="{C456AD87-C436-973E-ABF7-FD8244C02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429662"/>
                <a:ext cx="134938" cy="357161"/>
              </a:xfrm>
              <a:prstGeom prst="rect">
                <a:avLst/>
              </a:prstGeom>
              <a:solidFill>
                <a:srgbClr val="FF8C0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6" name="Rectangle 1346">
                <a:extLst>
                  <a:ext uri="{FF2B5EF4-FFF2-40B4-BE49-F238E27FC236}">
                    <a16:creationId xmlns:a16="http://schemas.microsoft.com/office/drawing/2014/main" id="{4C6C56E4-CEB3-CEF3-05D7-64B8FEA1F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5563806"/>
                <a:ext cx="133350" cy="357161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7" name="Rectangle 1347">
                <a:extLst>
                  <a:ext uri="{FF2B5EF4-FFF2-40B4-BE49-F238E27FC236}">
                    <a16:creationId xmlns:a16="http://schemas.microsoft.com/office/drawing/2014/main" id="{6AA65B86-D430-D10E-95D2-6C4D11AA1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697950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8" name="Rectangle 1348">
                <a:extLst>
                  <a:ext uri="{FF2B5EF4-FFF2-40B4-BE49-F238E27FC236}">
                    <a16:creationId xmlns:a16="http://schemas.microsoft.com/office/drawing/2014/main" id="{6BC9E23B-AF8C-55D8-5A7B-7A8B5B868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832887"/>
                <a:ext cx="134938" cy="357161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9" name="Rectangle 1349">
                <a:extLst>
                  <a:ext uri="{FF2B5EF4-FFF2-40B4-BE49-F238E27FC236}">
                    <a16:creationId xmlns:a16="http://schemas.microsoft.com/office/drawing/2014/main" id="{E7FE6738-33CB-274B-D5BD-09461C4E1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5967825"/>
                <a:ext cx="134938" cy="357161"/>
              </a:xfrm>
              <a:prstGeom prst="rect">
                <a:avLst/>
              </a:prstGeom>
              <a:solidFill>
                <a:srgbClr val="FFA02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0" name="Rectangle 1350">
                <a:extLst>
                  <a:ext uri="{FF2B5EF4-FFF2-40B4-BE49-F238E27FC236}">
                    <a16:creationId xmlns:a16="http://schemas.microsoft.com/office/drawing/2014/main" id="{B3AB0586-89A1-EADE-0202-162EC3A7A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102762"/>
                <a:ext cx="134938" cy="357161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1" name="Rectangle 1351">
                <a:extLst>
                  <a:ext uri="{FF2B5EF4-FFF2-40B4-BE49-F238E27FC236}">
                    <a16:creationId xmlns:a16="http://schemas.microsoft.com/office/drawing/2014/main" id="{F963F2B4-84F9-D9D4-CC98-4C530486D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237700"/>
                <a:ext cx="134938" cy="357161"/>
              </a:xfrm>
              <a:prstGeom prst="rect">
                <a:avLst/>
              </a:prstGeom>
              <a:solidFill>
                <a:srgbClr val="FFAA2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2" name="Rectangle 1352">
                <a:extLst>
                  <a:ext uri="{FF2B5EF4-FFF2-40B4-BE49-F238E27FC236}">
                    <a16:creationId xmlns:a16="http://schemas.microsoft.com/office/drawing/2014/main" id="{8BAED669-54D8-7876-59AF-B7FC8DB9F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372637"/>
                <a:ext cx="134938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3" name="Rectangle 1353">
                <a:extLst>
                  <a:ext uri="{FF2B5EF4-FFF2-40B4-BE49-F238E27FC236}">
                    <a16:creationId xmlns:a16="http://schemas.microsoft.com/office/drawing/2014/main" id="{74BDED0E-FD83-34DE-0453-57143F499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6506781"/>
                <a:ext cx="133350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4" name="Rectangle 1354">
                <a:extLst>
                  <a:ext uri="{FF2B5EF4-FFF2-40B4-BE49-F238E27FC236}">
                    <a16:creationId xmlns:a16="http://schemas.microsoft.com/office/drawing/2014/main" id="{E8F2E675-F2D5-66D7-6AE4-77FCA65C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640925"/>
                <a:ext cx="134938" cy="357161"/>
              </a:xfrm>
              <a:prstGeom prst="rect">
                <a:avLst/>
              </a:prstGeom>
              <a:solidFill>
                <a:srgbClr val="FFBC3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5" name="Rectangle 1355">
                <a:extLst>
                  <a:ext uri="{FF2B5EF4-FFF2-40B4-BE49-F238E27FC236}">
                    <a16:creationId xmlns:a16="http://schemas.microsoft.com/office/drawing/2014/main" id="{18897390-7E30-A75D-3166-F10FDD0EE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775862"/>
                <a:ext cx="134938" cy="357161"/>
              </a:xfrm>
              <a:prstGeom prst="rect">
                <a:avLst/>
              </a:prstGeom>
              <a:solidFill>
                <a:srgbClr val="FFC24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6" name="Rectangle 1356">
                <a:extLst>
                  <a:ext uri="{FF2B5EF4-FFF2-40B4-BE49-F238E27FC236}">
                    <a16:creationId xmlns:a16="http://schemas.microsoft.com/office/drawing/2014/main" id="{66138C13-CBCA-FF41-BEB6-0B4BDB0E2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6910800"/>
                <a:ext cx="134938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7" name="Rectangle 1357">
                <a:extLst>
                  <a:ext uri="{FF2B5EF4-FFF2-40B4-BE49-F238E27FC236}">
                    <a16:creationId xmlns:a16="http://schemas.microsoft.com/office/drawing/2014/main" id="{E18123EB-CC25-FE01-7372-6EE46F89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045737"/>
                <a:ext cx="134938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8" name="Rectangle 1358">
                <a:extLst>
                  <a:ext uri="{FF2B5EF4-FFF2-40B4-BE49-F238E27FC236}">
                    <a16:creationId xmlns:a16="http://schemas.microsoft.com/office/drawing/2014/main" id="{1FFB5FDA-2F7B-400C-9254-B4EF77ABF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180675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9" name="Rectangle 1359">
                <a:extLst>
                  <a:ext uri="{FF2B5EF4-FFF2-40B4-BE49-F238E27FC236}">
                    <a16:creationId xmlns:a16="http://schemas.microsoft.com/office/drawing/2014/main" id="{5422C65E-CE48-8AF4-ABA9-1BD5550E9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7314819"/>
                <a:ext cx="133350" cy="357161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0" name="Rectangle 1360">
                <a:extLst>
                  <a:ext uri="{FF2B5EF4-FFF2-40B4-BE49-F238E27FC236}">
                    <a16:creationId xmlns:a16="http://schemas.microsoft.com/office/drawing/2014/main" id="{EA70BACC-220B-0197-B0F7-9631A4C85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448962"/>
                <a:ext cx="134938" cy="357161"/>
              </a:xfrm>
              <a:prstGeom prst="rect">
                <a:avLst/>
              </a:prstGeom>
              <a:solidFill>
                <a:srgbClr val="FFDE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1" name="Rectangle 1361">
                <a:extLst>
                  <a:ext uri="{FF2B5EF4-FFF2-40B4-BE49-F238E27FC236}">
                    <a16:creationId xmlns:a16="http://schemas.microsoft.com/office/drawing/2014/main" id="{369BD0DB-FDF4-F7C3-4A58-E0923B40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583900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2" name="Rectangle 1362">
                <a:extLst>
                  <a:ext uri="{FF2B5EF4-FFF2-40B4-BE49-F238E27FC236}">
                    <a16:creationId xmlns:a16="http://schemas.microsoft.com/office/drawing/2014/main" id="{252F6972-BCB4-6907-1903-0F2B340C9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718837"/>
                <a:ext cx="134938" cy="357161"/>
              </a:xfrm>
              <a:prstGeom prst="rect">
                <a:avLst/>
              </a:prstGeom>
              <a:solidFill>
                <a:srgbClr val="FFEC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3" name="Rectangle 1363">
                <a:extLst>
                  <a:ext uri="{FF2B5EF4-FFF2-40B4-BE49-F238E27FC236}">
                    <a16:creationId xmlns:a16="http://schemas.microsoft.com/office/drawing/2014/main" id="{A246C227-3936-7573-6538-2188F9E73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853775"/>
                <a:ext cx="134938" cy="357161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4" name="Rectangle 1364">
                <a:extLst>
                  <a:ext uri="{FF2B5EF4-FFF2-40B4-BE49-F238E27FC236}">
                    <a16:creationId xmlns:a16="http://schemas.microsoft.com/office/drawing/2014/main" id="{8BB86D1A-7F1D-32B7-88A9-4E8830A02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7988712"/>
                <a:ext cx="134938" cy="357161"/>
              </a:xfrm>
              <a:prstGeom prst="rect">
                <a:avLst/>
              </a:prstGeom>
              <a:solidFill>
                <a:srgbClr val="FFF8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5" name="Rectangle 1365">
                <a:extLst>
                  <a:ext uri="{FF2B5EF4-FFF2-40B4-BE49-F238E27FC236}">
                    <a16:creationId xmlns:a16="http://schemas.microsoft.com/office/drawing/2014/main" id="{6716334E-F46C-FB2B-9E66-10009F7DC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4416" y="8122856"/>
                <a:ext cx="133350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6" name="Rectangle 1366">
                <a:extLst>
                  <a:ext uri="{FF2B5EF4-FFF2-40B4-BE49-F238E27FC236}">
                    <a16:creationId xmlns:a16="http://schemas.microsoft.com/office/drawing/2014/main" id="{6C44E6A5-F139-1956-6C71-C8E12E43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8257000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7" name="Rectangle 1367">
                <a:extLst>
                  <a:ext uri="{FF2B5EF4-FFF2-40B4-BE49-F238E27FC236}">
                    <a16:creationId xmlns:a16="http://schemas.microsoft.com/office/drawing/2014/main" id="{3B64E8CC-DC17-B068-CE66-D5590F44D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8391937"/>
                <a:ext cx="134938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8" name="Rectangle 1368">
                <a:extLst>
                  <a:ext uri="{FF2B5EF4-FFF2-40B4-BE49-F238E27FC236}">
                    <a16:creationId xmlns:a16="http://schemas.microsoft.com/office/drawing/2014/main" id="{5D8576AA-9BF1-DBE2-3D71-FF4B696F1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23623" y="8526875"/>
                <a:ext cx="134938" cy="357161"/>
              </a:xfrm>
              <a:prstGeom prst="rect">
                <a:avLst/>
              </a:prstGeom>
              <a:solidFill>
                <a:srgbClr val="ECF37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0" name="Rectangle 1370">
                <a:extLst>
                  <a:ext uri="{FF2B5EF4-FFF2-40B4-BE49-F238E27FC236}">
                    <a16:creationId xmlns:a16="http://schemas.microsoft.com/office/drawing/2014/main" id="{DD50C091-2298-7440-7900-31A888F63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3678650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1" name="Rectangle 1371">
                <a:extLst>
                  <a:ext uri="{FF2B5EF4-FFF2-40B4-BE49-F238E27FC236}">
                    <a16:creationId xmlns:a16="http://schemas.microsoft.com/office/drawing/2014/main" id="{45A595E3-FDEF-EA2C-FADB-09158F7E3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3813587"/>
                <a:ext cx="134938" cy="357161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2" name="Rectangle 1372">
                <a:extLst>
                  <a:ext uri="{FF2B5EF4-FFF2-40B4-BE49-F238E27FC236}">
                    <a16:creationId xmlns:a16="http://schemas.microsoft.com/office/drawing/2014/main" id="{C58ABEF5-D38F-CD23-DA59-327FE02A9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3947731"/>
                <a:ext cx="133350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3" name="Rectangle 1373">
                <a:extLst>
                  <a:ext uri="{FF2B5EF4-FFF2-40B4-BE49-F238E27FC236}">
                    <a16:creationId xmlns:a16="http://schemas.microsoft.com/office/drawing/2014/main" id="{A60C544D-BE3E-5404-DBE5-7B5924F8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081875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4" name="Rectangle 1374">
                <a:extLst>
                  <a:ext uri="{FF2B5EF4-FFF2-40B4-BE49-F238E27FC236}">
                    <a16:creationId xmlns:a16="http://schemas.microsoft.com/office/drawing/2014/main" id="{CF5F48E6-7085-1E58-B2C1-D4ADC7C02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216812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5" name="Rectangle 1375">
                <a:extLst>
                  <a:ext uri="{FF2B5EF4-FFF2-40B4-BE49-F238E27FC236}">
                    <a16:creationId xmlns:a16="http://schemas.microsoft.com/office/drawing/2014/main" id="{EC5A66E3-93B5-E38D-F76E-46D0BE69A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351750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6" name="Rectangle 1376">
                <a:extLst>
                  <a:ext uri="{FF2B5EF4-FFF2-40B4-BE49-F238E27FC236}">
                    <a16:creationId xmlns:a16="http://schemas.microsoft.com/office/drawing/2014/main" id="{69E2EF65-3876-9924-BD25-E19D56851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486687"/>
                <a:ext cx="134938" cy="357161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7" name="Rectangle 1377">
                <a:extLst>
                  <a:ext uri="{FF2B5EF4-FFF2-40B4-BE49-F238E27FC236}">
                    <a16:creationId xmlns:a16="http://schemas.microsoft.com/office/drawing/2014/main" id="{7E2D1B1E-5184-0F23-72EC-F7739A3BE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621625"/>
                <a:ext cx="134938" cy="357161"/>
              </a:xfrm>
              <a:prstGeom prst="rect">
                <a:avLst/>
              </a:prstGeom>
              <a:solidFill>
                <a:srgbClr val="F47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8" name="Rectangle 1378">
                <a:extLst>
                  <a:ext uri="{FF2B5EF4-FFF2-40B4-BE49-F238E27FC236}">
                    <a16:creationId xmlns:a16="http://schemas.microsoft.com/office/drawing/2014/main" id="{695E3CB6-1AEE-D1C5-2902-DA9AA8591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4755769"/>
                <a:ext cx="133350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9" name="Rectangle 1379">
                <a:extLst>
                  <a:ext uri="{FF2B5EF4-FFF2-40B4-BE49-F238E27FC236}">
                    <a16:creationId xmlns:a16="http://schemas.microsoft.com/office/drawing/2014/main" id="{BC6D854F-BB14-67AD-3BD5-F2CAC3D1C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4889912"/>
                <a:ext cx="134938" cy="357161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0" name="Rectangle 1380">
                <a:extLst>
                  <a:ext uri="{FF2B5EF4-FFF2-40B4-BE49-F238E27FC236}">
                    <a16:creationId xmlns:a16="http://schemas.microsoft.com/office/drawing/2014/main" id="{A30EFFED-D482-A74B-64E2-6CCBD3B7C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024850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1" name="Rectangle 1381">
                <a:extLst>
                  <a:ext uri="{FF2B5EF4-FFF2-40B4-BE49-F238E27FC236}">
                    <a16:creationId xmlns:a16="http://schemas.microsoft.com/office/drawing/2014/main" id="{A51F6219-14BC-D37B-8C0F-C3A932070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159787"/>
                <a:ext cx="134938" cy="357161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2" name="Rectangle 1382">
                <a:extLst>
                  <a:ext uri="{FF2B5EF4-FFF2-40B4-BE49-F238E27FC236}">
                    <a16:creationId xmlns:a16="http://schemas.microsoft.com/office/drawing/2014/main" id="{EBB9F043-F909-5471-DF53-9394014F4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294725"/>
                <a:ext cx="134938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3" name="Rectangle 1383">
                <a:extLst>
                  <a:ext uri="{FF2B5EF4-FFF2-40B4-BE49-F238E27FC236}">
                    <a16:creationId xmlns:a16="http://schemas.microsoft.com/office/drawing/2014/main" id="{197ADD09-D5C8-B7F6-C8E3-1A30AADC0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429662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4" name="Rectangle 1384">
                <a:extLst>
                  <a:ext uri="{FF2B5EF4-FFF2-40B4-BE49-F238E27FC236}">
                    <a16:creationId xmlns:a16="http://schemas.microsoft.com/office/drawing/2014/main" id="{EFD79899-4ED8-F6F4-0B84-C4F9878A2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5563806"/>
                <a:ext cx="133350" cy="357161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5" name="Rectangle 1385">
                <a:extLst>
                  <a:ext uri="{FF2B5EF4-FFF2-40B4-BE49-F238E27FC236}">
                    <a16:creationId xmlns:a16="http://schemas.microsoft.com/office/drawing/2014/main" id="{A2B178F6-385B-5EC5-2A66-CD4D46FD4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697950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6" name="Rectangle 1386">
                <a:extLst>
                  <a:ext uri="{FF2B5EF4-FFF2-40B4-BE49-F238E27FC236}">
                    <a16:creationId xmlns:a16="http://schemas.microsoft.com/office/drawing/2014/main" id="{3678785D-C784-578C-E67E-C47BD4211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832887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7" name="Rectangle 1387">
                <a:extLst>
                  <a:ext uri="{FF2B5EF4-FFF2-40B4-BE49-F238E27FC236}">
                    <a16:creationId xmlns:a16="http://schemas.microsoft.com/office/drawing/2014/main" id="{3EEF6918-97DF-6981-EAE5-BEE3E97E9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5967825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8" name="Rectangle 1388">
                <a:extLst>
                  <a:ext uri="{FF2B5EF4-FFF2-40B4-BE49-F238E27FC236}">
                    <a16:creationId xmlns:a16="http://schemas.microsoft.com/office/drawing/2014/main" id="{D42E9125-6B24-E1BC-37CD-BD24BC6C9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102762"/>
                <a:ext cx="134938" cy="357161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9" name="Rectangle 1389">
                <a:extLst>
                  <a:ext uri="{FF2B5EF4-FFF2-40B4-BE49-F238E27FC236}">
                    <a16:creationId xmlns:a16="http://schemas.microsoft.com/office/drawing/2014/main" id="{F733604A-549A-4F86-05D8-5F6F73CCA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237700"/>
                <a:ext cx="134938" cy="357161"/>
              </a:xfrm>
              <a:prstGeom prst="rect">
                <a:avLst/>
              </a:prstGeom>
              <a:solidFill>
                <a:srgbClr val="FFAA2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0" name="Rectangle 1390">
                <a:extLst>
                  <a:ext uri="{FF2B5EF4-FFF2-40B4-BE49-F238E27FC236}">
                    <a16:creationId xmlns:a16="http://schemas.microsoft.com/office/drawing/2014/main" id="{62336109-2F03-7AD1-DFF0-B19CDD3D7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372637"/>
                <a:ext cx="134938" cy="357161"/>
              </a:xfrm>
              <a:prstGeom prst="rect">
                <a:avLst/>
              </a:prstGeom>
              <a:solidFill>
                <a:srgbClr val="FFAE2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1" name="Rectangle 1391">
                <a:extLst>
                  <a:ext uri="{FF2B5EF4-FFF2-40B4-BE49-F238E27FC236}">
                    <a16:creationId xmlns:a16="http://schemas.microsoft.com/office/drawing/2014/main" id="{AA382117-EAE4-F60D-8E4B-182780489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6506781"/>
                <a:ext cx="133350" cy="357161"/>
              </a:xfrm>
              <a:prstGeom prst="rect">
                <a:avLst/>
              </a:prstGeom>
              <a:solidFill>
                <a:srgbClr val="FFB43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2" name="Rectangle 1392">
                <a:extLst>
                  <a:ext uri="{FF2B5EF4-FFF2-40B4-BE49-F238E27FC236}">
                    <a16:creationId xmlns:a16="http://schemas.microsoft.com/office/drawing/2014/main" id="{25AAA273-1F93-FE62-FE56-CA737ADAD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640925"/>
                <a:ext cx="134938" cy="357161"/>
              </a:xfrm>
              <a:prstGeom prst="rect">
                <a:avLst/>
              </a:prstGeom>
              <a:solidFill>
                <a:srgbClr val="FFBA3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3" name="Rectangle 1393">
                <a:extLst>
                  <a:ext uri="{FF2B5EF4-FFF2-40B4-BE49-F238E27FC236}">
                    <a16:creationId xmlns:a16="http://schemas.microsoft.com/office/drawing/2014/main" id="{F5454FE9-DA9B-DAFC-5CDF-7FF63E2BD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775862"/>
                <a:ext cx="134938" cy="357161"/>
              </a:xfrm>
              <a:prstGeom prst="rect">
                <a:avLst/>
              </a:prstGeom>
              <a:solidFill>
                <a:srgbClr val="FFC04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4" name="Rectangle 1394">
                <a:extLst>
                  <a:ext uri="{FF2B5EF4-FFF2-40B4-BE49-F238E27FC236}">
                    <a16:creationId xmlns:a16="http://schemas.microsoft.com/office/drawing/2014/main" id="{C609D125-C809-3720-DD4D-22F01DECF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6910800"/>
                <a:ext cx="134938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5" name="Rectangle 1395">
                <a:extLst>
                  <a:ext uri="{FF2B5EF4-FFF2-40B4-BE49-F238E27FC236}">
                    <a16:creationId xmlns:a16="http://schemas.microsoft.com/office/drawing/2014/main" id="{E1B3DF4C-086D-C332-7139-DEEAC25ED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045737"/>
                <a:ext cx="134938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6" name="Rectangle 1396">
                <a:extLst>
                  <a:ext uri="{FF2B5EF4-FFF2-40B4-BE49-F238E27FC236}">
                    <a16:creationId xmlns:a16="http://schemas.microsoft.com/office/drawing/2014/main" id="{7B941F98-9102-30E3-8FC2-698B328BF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180675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7" name="Rectangle 1397">
                <a:extLst>
                  <a:ext uri="{FF2B5EF4-FFF2-40B4-BE49-F238E27FC236}">
                    <a16:creationId xmlns:a16="http://schemas.microsoft.com/office/drawing/2014/main" id="{4DD876D6-0D67-E086-64A3-408F91935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7314819"/>
                <a:ext cx="133350" cy="357161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8" name="Rectangle 1398">
                <a:extLst>
                  <a:ext uri="{FF2B5EF4-FFF2-40B4-BE49-F238E27FC236}">
                    <a16:creationId xmlns:a16="http://schemas.microsoft.com/office/drawing/2014/main" id="{7F439026-153B-92CD-6A74-74081916D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448962"/>
                <a:ext cx="134938" cy="357161"/>
              </a:xfrm>
              <a:prstGeom prst="rect">
                <a:avLst/>
              </a:prstGeom>
              <a:solidFill>
                <a:srgbClr val="FFDE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9" name="Rectangle 1399">
                <a:extLst>
                  <a:ext uri="{FF2B5EF4-FFF2-40B4-BE49-F238E27FC236}">
                    <a16:creationId xmlns:a16="http://schemas.microsoft.com/office/drawing/2014/main" id="{03AE7152-E974-D6B0-566E-DEE0EC040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583900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0" name="Rectangle 1400">
                <a:extLst>
                  <a:ext uri="{FF2B5EF4-FFF2-40B4-BE49-F238E27FC236}">
                    <a16:creationId xmlns:a16="http://schemas.microsoft.com/office/drawing/2014/main" id="{423D7D13-BFC4-795A-0638-BA07220AA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718837"/>
                <a:ext cx="134938" cy="357161"/>
              </a:xfrm>
              <a:prstGeom prst="rect">
                <a:avLst/>
              </a:prstGeom>
              <a:solidFill>
                <a:srgbClr val="FFEC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1" name="Rectangle 1401">
                <a:extLst>
                  <a:ext uri="{FF2B5EF4-FFF2-40B4-BE49-F238E27FC236}">
                    <a16:creationId xmlns:a16="http://schemas.microsoft.com/office/drawing/2014/main" id="{3B54A18F-787A-0D13-8C2D-EA9E22EE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853775"/>
                <a:ext cx="134938" cy="357161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2" name="Rectangle 1402">
                <a:extLst>
                  <a:ext uri="{FF2B5EF4-FFF2-40B4-BE49-F238E27FC236}">
                    <a16:creationId xmlns:a16="http://schemas.microsoft.com/office/drawing/2014/main" id="{DBB0D6CE-C5C0-DBD5-B6A3-879CD6641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7988712"/>
                <a:ext cx="134938" cy="357161"/>
              </a:xfrm>
              <a:prstGeom prst="rect">
                <a:avLst/>
              </a:prstGeom>
              <a:solidFill>
                <a:srgbClr val="FFF8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3" name="Rectangle 1403">
                <a:extLst>
                  <a:ext uri="{FF2B5EF4-FFF2-40B4-BE49-F238E27FC236}">
                    <a16:creationId xmlns:a16="http://schemas.microsoft.com/office/drawing/2014/main" id="{84814EAC-0108-76F5-B517-98C7DF69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1577" y="8122856"/>
                <a:ext cx="133350" cy="357161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4" name="Rectangle 1404">
                <a:extLst>
                  <a:ext uri="{FF2B5EF4-FFF2-40B4-BE49-F238E27FC236}">
                    <a16:creationId xmlns:a16="http://schemas.microsoft.com/office/drawing/2014/main" id="{3C648240-535C-87AE-25EB-66A8D336F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8257000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5" name="Rectangle 1405">
                <a:extLst>
                  <a:ext uri="{FF2B5EF4-FFF2-40B4-BE49-F238E27FC236}">
                    <a16:creationId xmlns:a16="http://schemas.microsoft.com/office/drawing/2014/main" id="{253E78F6-9AD6-5AB9-D6A6-7E6F9667F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8391937"/>
                <a:ext cx="134938" cy="357161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6" name="Rectangle 1406">
                <a:extLst>
                  <a:ext uri="{FF2B5EF4-FFF2-40B4-BE49-F238E27FC236}">
                    <a16:creationId xmlns:a16="http://schemas.microsoft.com/office/drawing/2014/main" id="{1D1EE719-B9AA-AA32-764E-264C914C9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80784" y="8526875"/>
                <a:ext cx="134938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8" name="Rectangle 1408">
                <a:extLst>
                  <a:ext uri="{FF2B5EF4-FFF2-40B4-BE49-F238E27FC236}">
                    <a16:creationId xmlns:a16="http://schemas.microsoft.com/office/drawing/2014/main" id="{9467E7A1-2198-31B3-101A-C082FC3BE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3678650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9" name="Rectangle 1409">
                <a:extLst>
                  <a:ext uri="{FF2B5EF4-FFF2-40B4-BE49-F238E27FC236}">
                    <a16:creationId xmlns:a16="http://schemas.microsoft.com/office/drawing/2014/main" id="{41D10697-BB84-1C9D-A11F-E488B1155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3813587"/>
                <a:ext cx="134938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0" name="Rectangle 1410">
                <a:extLst>
                  <a:ext uri="{FF2B5EF4-FFF2-40B4-BE49-F238E27FC236}">
                    <a16:creationId xmlns:a16="http://schemas.microsoft.com/office/drawing/2014/main" id="{513D2BEC-A00B-B5CD-3A49-065A281A0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3947731"/>
                <a:ext cx="133350" cy="357161"/>
              </a:xfrm>
              <a:prstGeom prst="rect">
                <a:avLst/>
              </a:prstGeom>
              <a:solidFill>
                <a:srgbClr val="D86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1" name="Rectangle 1411">
                <a:extLst>
                  <a:ext uri="{FF2B5EF4-FFF2-40B4-BE49-F238E27FC236}">
                    <a16:creationId xmlns:a16="http://schemas.microsoft.com/office/drawing/2014/main" id="{74C80CAB-D338-BFC9-EA5D-9089AC4C9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081875"/>
                <a:ext cx="134938" cy="357161"/>
              </a:xfrm>
              <a:prstGeom prst="rect">
                <a:avLst/>
              </a:prstGeom>
              <a:solidFill>
                <a:srgbClr val="D36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2" name="Rectangle 1412">
                <a:extLst>
                  <a:ext uri="{FF2B5EF4-FFF2-40B4-BE49-F238E27FC236}">
                    <a16:creationId xmlns:a16="http://schemas.microsoft.com/office/drawing/2014/main" id="{85194F53-662F-BB50-A167-1E4CFE05B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216812"/>
                <a:ext cx="134938" cy="357161"/>
              </a:xfrm>
              <a:prstGeom prst="rect">
                <a:avLst/>
              </a:prstGeom>
              <a:solidFill>
                <a:srgbClr val="D06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3" name="Rectangle 1413">
                <a:extLst>
                  <a:ext uri="{FF2B5EF4-FFF2-40B4-BE49-F238E27FC236}">
                    <a16:creationId xmlns:a16="http://schemas.microsoft.com/office/drawing/2014/main" id="{FDB5E209-BFA9-6189-69F6-7759D6AB2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351750"/>
                <a:ext cx="134938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4" name="Rectangle 1414">
                <a:extLst>
                  <a:ext uri="{FF2B5EF4-FFF2-40B4-BE49-F238E27FC236}">
                    <a16:creationId xmlns:a16="http://schemas.microsoft.com/office/drawing/2014/main" id="{9F66D334-EC5A-6074-9F0D-08B1CDE23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486687"/>
                <a:ext cx="134938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5" name="Rectangle 1415">
                <a:extLst>
                  <a:ext uri="{FF2B5EF4-FFF2-40B4-BE49-F238E27FC236}">
                    <a16:creationId xmlns:a16="http://schemas.microsoft.com/office/drawing/2014/main" id="{5D0A728D-EEFB-F5AF-FA75-4D61D3C98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621625"/>
                <a:ext cx="134938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6" name="Rectangle 1416">
                <a:extLst>
                  <a:ext uri="{FF2B5EF4-FFF2-40B4-BE49-F238E27FC236}">
                    <a16:creationId xmlns:a16="http://schemas.microsoft.com/office/drawing/2014/main" id="{DA7C98CF-A7EF-C32A-B5D3-3D5054224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4755769"/>
                <a:ext cx="133350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7" name="Rectangle 1417">
                <a:extLst>
                  <a:ext uri="{FF2B5EF4-FFF2-40B4-BE49-F238E27FC236}">
                    <a16:creationId xmlns:a16="http://schemas.microsoft.com/office/drawing/2014/main" id="{1914746B-1628-1727-E94C-8FD192E56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4889912"/>
                <a:ext cx="134938" cy="357161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8" name="Rectangle 1418">
                <a:extLst>
                  <a:ext uri="{FF2B5EF4-FFF2-40B4-BE49-F238E27FC236}">
                    <a16:creationId xmlns:a16="http://schemas.microsoft.com/office/drawing/2014/main" id="{C29BC584-5055-85F3-2453-E3E6D1D30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024850"/>
                <a:ext cx="134938" cy="357161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9" name="Rectangle 1419">
                <a:extLst>
                  <a:ext uri="{FF2B5EF4-FFF2-40B4-BE49-F238E27FC236}">
                    <a16:creationId xmlns:a16="http://schemas.microsoft.com/office/drawing/2014/main" id="{93655C0D-2403-5044-2760-5B78F514F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159787"/>
                <a:ext cx="134938" cy="357161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0" name="Rectangle 1420">
                <a:extLst>
                  <a:ext uri="{FF2B5EF4-FFF2-40B4-BE49-F238E27FC236}">
                    <a16:creationId xmlns:a16="http://schemas.microsoft.com/office/drawing/2014/main" id="{19DDF7DE-FB1E-4750-E719-569E88044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294725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1" name="Rectangle 1421">
                <a:extLst>
                  <a:ext uri="{FF2B5EF4-FFF2-40B4-BE49-F238E27FC236}">
                    <a16:creationId xmlns:a16="http://schemas.microsoft.com/office/drawing/2014/main" id="{A793BAB9-F798-420F-F167-E8E042914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429662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2" name="Rectangle 1422">
                <a:extLst>
                  <a:ext uri="{FF2B5EF4-FFF2-40B4-BE49-F238E27FC236}">
                    <a16:creationId xmlns:a16="http://schemas.microsoft.com/office/drawing/2014/main" id="{E7143241-4EB2-91B2-8706-432699FB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5563806"/>
                <a:ext cx="133350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3" name="Rectangle 1423">
                <a:extLst>
                  <a:ext uri="{FF2B5EF4-FFF2-40B4-BE49-F238E27FC236}">
                    <a16:creationId xmlns:a16="http://schemas.microsoft.com/office/drawing/2014/main" id="{AB6C40AB-5535-8EED-C6B4-B56887F81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697950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4" name="Rectangle 1424">
                <a:extLst>
                  <a:ext uri="{FF2B5EF4-FFF2-40B4-BE49-F238E27FC236}">
                    <a16:creationId xmlns:a16="http://schemas.microsoft.com/office/drawing/2014/main" id="{F06E391D-D4CD-23A9-7E66-6695F3C3B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832887"/>
                <a:ext cx="134938" cy="357161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5" name="Rectangle 1425">
                <a:extLst>
                  <a:ext uri="{FF2B5EF4-FFF2-40B4-BE49-F238E27FC236}">
                    <a16:creationId xmlns:a16="http://schemas.microsoft.com/office/drawing/2014/main" id="{FE0085C7-DC1A-28B1-97A9-F717AED4D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5967825"/>
                <a:ext cx="134938" cy="357161"/>
              </a:xfrm>
              <a:prstGeom prst="rect">
                <a:avLst/>
              </a:prstGeom>
              <a:solidFill>
                <a:srgbClr val="F77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6" name="Rectangle 1426">
                <a:extLst>
                  <a:ext uri="{FF2B5EF4-FFF2-40B4-BE49-F238E27FC236}">
                    <a16:creationId xmlns:a16="http://schemas.microsoft.com/office/drawing/2014/main" id="{CC32E446-F67A-7554-6D71-400F11387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102762"/>
                <a:ext cx="134938" cy="357161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7" name="Rectangle 1427">
                <a:extLst>
                  <a:ext uri="{FF2B5EF4-FFF2-40B4-BE49-F238E27FC236}">
                    <a16:creationId xmlns:a16="http://schemas.microsoft.com/office/drawing/2014/main" id="{5B040C46-CD02-C890-B343-06262A3A7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237700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8" name="Rectangle 1428">
                <a:extLst>
                  <a:ext uri="{FF2B5EF4-FFF2-40B4-BE49-F238E27FC236}">
                    <a16:creationId xmlns:a16="http://schemas.microsoft.com/office/drawing/2014/main" id="{E3B27A62-C6C9-05AC-792B-C4905B7BF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372637"/>
                <a:ext cx="134938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9" name="Rectangle 1429">
                <a:extLst>
                  <a:ext uri="{FF2B5EF4-FFF2-40B4-BE49-F238E27FC236}">
                    <a16:creationId xmlns:a16="http://schemas.microsoft.com/office/drawing/2014/main" id="{BD58F1A0-AFF3-1057-1540-AC6AADB71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6506781"/>
                <a:ext cx="133350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0" name="Rectangle 1430">
                <a:extLst>
                  <a:ext uri="{FF2B5EF4-FFF2-40B4-BE49-F238E27FC236}">
                    <a16:creationId xmlns:a16="http://schemas.microsoft.com/office/drawing/2014/main" id="{FA6825A5-8177-4A1D-6C0C-D9B62F0B3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640925"/>
                <a:ext cx="134938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1" name="Rectangle 1431">
                <a:extLst>
                  <a:ext uri="{FF2B5EF4-FFF2-40B4-BE49-F238E27FC236}">
                    <a16:creationId xmlns:a16="http://schemas.microsoft.com/office/drawing/2014/main" id="{0168ACD1-E8C6-B98B-32EB-87A63576D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775862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2" name="Rectangle 1432">
                <a:extLst>
                  <a:ext uri="{FF2B5EF4-FFF2-40B4-BE49-F238E27FC236}">
                    <a16:creationId xmlns:a16="http://schemas.microsoft.com/office/drawing/2014/main" id="{A7BD0C8D-7425-6E51-4A59-6BA32E894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6910800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3" name="Rectangle 1433">
                <a:extLst>
                  <a:ext uri="{FF2B5EF4-FFF2-40B4-BE49-F238E27FC236}">
                    <a16:creationId xmlns:a16="http://schemas.microsoft.com/office/drawing/2014/main" id="{0986BDEF-25C6-53B1-578B-FB034ECBF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045737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4" name="Rectangle 1434">
                <a:extLst>
                  <a:ext uri="{FF2B5EF4-FFF2-40B4-BE49-F238E27FC236}">
                    <a16:creationId xmlns:a16="http://schemas.microsoft.com/office/drawing/2014/main" id="{F1660486-D454-200B-CFFC-8FE619E82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180675"/>
                <a:ext cx="134938" cy="357161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5" name="Rectangle 1435">
                <a:extLst>
                  <a:ext uri="{FF2B5EF4-FFF2-40B4-BE49-F238E27FC236}">
                    <a16:creationId xmlns:a16="http://schemas.microsoft.com/office/drawing/2014/main" id="{C7B6BB17-928B-9460-22E0-B14A5B4A5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7314819"/>
                <a:ext cx="133350" cy="357161"/>
              </a:xfrm>
              <a:prstGeom prst="rect">
                <a:avLst/>
              </a:prstGeom>
              <a:solidFill>
                <a:srgbClr val="FFAA2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6" name="Rectangle 1436">
                <a:extLst>
                  <a:ext uri="{FF2B5EF4-FFF2-40B4-BE49-F238E27FC236}">
                    <a16:creationId xmlns:a16="http://schemas.microsoft.com/office/drawing/2014/main" id="{34D050D1-A5A2-FED7-3727-8708BE912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448962"/>
                <a:ext cx="134938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7" name="Rectangle 1437">
                <a:extLst>
                  <a:ext uri="{FF2B5EF4-FFF2-40B4-BE49-F238E27FC236}">
                    <a16:creationId xmlns:a16="http://schemas.microsoft.com/office/drawing/2014/main" id="{25D4E99D-79FE-40DB-8C36-47880EB65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583900"/>
                <a:ext cx="134938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8" name="Rectangle 1438">
                <a:extLst>
                  <a:ext uri="{FF2B5EF4-FFF2-40B4-BE49-F238E27FC236}">
                    <a16:creationId xmlns:a16="http://schemas.microsoft.com/office/drawing/2014/main" id="{10700C50-5F90-362A-0143-F82F91564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718837"/>
                <a:ext cx="134938" cy="357161"/>
              </a:xfrm>
              <a:prstGeom prst="rect">
                <a:avLst/>
              </a:prstGeom>
              <a:solidFill>
                <a:srgbClr val="FFBC3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9" name="Rectangle 1439">
                <a:extLst>
                  <a:ext uri="{FF2B5EF4-FFF2-40B4-BE49-F238E27FC236}">
                    <a16:creationId xmlns:a16="http://schemas.microsoft.com/office/drawing/2014/main" id="{3B57AB20-ABCF-EA10-BDF9-A209DBC6E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853775"/>
                <a:ext cx="134938" cy="357161"/>
              </a:xfrm>
              <a:prstGeom prst="rect">
                <a:avLst/>
              </a:prstGeom>
              <a:solidFill>
                <a:srgbClr val="FFC24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0" name="Rectangle 1440">
                <a:extLst>
                  <a:ext uri="{FF2B5EF4-FFF2-40B4-BE49-F238E27FC236}">
                    <a16:creationId xmlns:a16="http://schemas.microsoft.com/office/drawing/2014/main" id="{2DF0825C-7222-09A5-C3F0-E7BBF804A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7988712"/>
                <a:ext cx="134938" cy="357161"/>
              </a:xfrm>
              <a:prstGeom prst="rect">
                <a:avLst/>
              </a:prstGeom>
              <a:solidFill>
                <a:srgbClr val="FFC8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1" name="Rectangle 1441">
                <a:extLst>
                  <a:ext uri="{FF2B5EF4-FFF2-40B4-BE49-F238E27FC236}">
                    <a16:creationId xmlns:a16="http://schemas.microsoft.com/office/drawing/2014/main" id="{5A64B4AE-AD46-6379-10CA-F7825C379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738" y="8122856"/>
                <a:ext cx="133350" cy="357161"/>
              </a:xfrm>
              <a:prstGeom prst="rect">
                <a:avLst/>
              </a:prstGeom>
              <a:solidFill>
                <a:srgbClr val="FFCE4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2" name="Rectangle 1442">
                <a:extLst>
                  <a:ext uri="{FF2B5EF4-FFF2-40B4-BE49-F238E27FC236}">
                    <a16:creationId xmlns:a16="http://schemas.microsoft.com/office/drawing/2014/main" id="{50663986-626E-47AF-342D-FA9967EC2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8257000"/>
                <a:ext cx="134938" cy="357161"/>
              </a:xfrm>
              <a:prstGeom prst="rect">
                <a:avLst/>
              </a:prstGeom>
              <a:solidFill>
                <a:srgbClr val="FFD6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3" name="Rectangle 1443">
                <a:extLst>
                  <a:ext uri="{FF2B5EF4-FFF2-40B4-BE49-F238E27FC236}">
                    <a16:creationId xmlns:a16="http://schemas.microsoft.com/office/drawing/2014/main" id="{1E28D479-44B6-8B26-2DDC-682FB400D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8391937"/>
                <a:ext cx="134938" cy="357161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4" name="Rectangle 1444">
                <a:extLst>
                  <a:ext uri="{FF2B5EF4-FFF2-40B4-BE49-F238E27FC236}">
                    <a16:creationId xmlns:a16="http://schemas.microsoft.com/office/drawing/2014/main" id="{F57BF22A-4444-36A8-1B71-727B14F0C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7945" y="8526875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6" name="Rectangle 1446">
                <a:extLst>
                  <a:ext uri="{FF2B5EF4-FFF2-40B4-BE49-F238E27FC236}">
                    <a16:creationId xmlns:a16="http://schemas.microsoft.com/office/drawing/2014/main" id="{497BEB76-6CB8-F2AA-B370-96926A26B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3677669"/>
                <a:ext cx="134938" cy="359123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7" name="Rectangle 1447">
                <a:extLst>
                  <a:ext uri="{FF2B5EF4-FFF2-40B4-BE49-F238E27FC236}">
                    <a16:creationId xmlns:a16="http://schemas.microsoft.com/office/drawing/2014/main" id="{2E413B1B-0A19-89E1-CB0A-9115BB2C8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3812606"/>
                <a:ext cx="134938" cy="359123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8" name="Rectangle 1448">
                <a:extLst>
                  <a:ext uri="{FF2B5EF4-FFF2-40B4-BE49-F238E27FC236}">
                    <a16:creationId xmlns:a16="http://schemas.microsoft.com/office/drawing/2014/main" id="{C97EEC6F-F1F1-D136-BEA7-B20C77C60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3946750"/>
                <a:ext cx="133350" cy="359123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9" name="Rectangle 1449">
                <a:extLst>
                  <a:ext uri="{FF2B5EF4-FFF2-40B4-BE49-F238E27FC236}">
                    <a16:creationId xmlns:a16="http://schemas.microsoft.com/office/drawing/2014/main" id="{B19F5037-E3A4-6179-AA11-40389F5D1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080894"/>
                <a:ext cx="134938" cy="359123"/>
              </a:xfrm>
              <a:prstGeom prst="rect">
                <a:avLst/>
              </a:prstGeom>
              <a:solidFill>
                <a:srgbClr val="F77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0" name="Rectangle 1450">
                <a:extLst>
                  <a:ext uri="{FF2B5EF4-FFF2-40B4-BE49-F238E27FC236}">
                    <a16:creationId xmlns:a16="http://schemas.microsoft.com/office/drawing/2014/main" id="{CA2A7676-A88D-3B34-52F1-5A958ECC7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215831"/>
                <a:ext cx="134938" cy="359123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1" name="Rectangle 1451">
                <a:extLst>
                  <a:ext uri="{FF2B5EF4-FFF2-40B4-BE49-F238E27FC236}">
                    <a16:creationId xmlns:a16="http://schemas.microsoft.com/office/drawing/2014/main" id="{150EF912-A701-405D-5A9D-913DA0447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350769"/>
                <a:ext cx="134938" cy="359123"/>
              </a:xfrm>
              <a:prstGeom prst="rect">
                <a:avLst/>
              </a:prstGeom>
              <a:solidFill>
                <a:srgbClr val="FF8C0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2" name="Rectangle 1452">
                <a:extLst>
                  <a:ext uri="{FF2B5EF4-FFF2-40B4-BE49-F238E27FC236}">
                    <a16:creationId xmlns:a16="http://schemas.microsoft.com/office/drawing/2014/main" id="{2DFF11DC-5343-F606-5BA6-D0B5CAE6A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485706"/>
                <a:ext cx="134938" cy="359123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3" name="Rectangle 1453">
                <a:extLst>
                  <a:ext uri="{FF2B5EF4-FFF2-40B4-BE49-F238E27FC236}">
                    <a16:creationId xmlns:a16="http://schemas.microsoft.com/office/drawing/2014/main" id="{46E0D23F-BEA2-E2EA-5664-CF4A6FD46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620644"/>
                <a:ext cx="134938" cy="359123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4" name="Rectangle 1454">
                <a:extLst>
                  <a:ext uri="{FF2B5EF4-FFF2-40B4-BE49-F238E27FC236}">
                    <a16:creationId xmlns:a16="http://schemas.microsoft.com/office/drawing/2014/main" id="{884E3258-264C-DABC-2802-8D55A2DE9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4754787"/>
                <a:ext cx="133350" cy="359123"/>
              </a:xfrm>
              <a:prstGeom prst="rect">
                <a:avLst/>
              </a:prstGeom>
              <a:solidFill>
                <a:srgbClr val="FFA02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5" name="Rectangle 1455">
                <a:extLst>
                  <a:ext uri="{FF2B5EF4-FFF2-40B4-BE49-F238E27FC236}">
                    <a16:creationId xmlns:a16="http://schemas.microsoft.com/office/drawing/2014/main" id="{6AD37308-01B0-A2C7-9F03-CD1FD0850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4888931"/>
                <a:ext cx="134938" cy="359123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6" name="Rectangle 1456">
                <a:extLst>
                  <a:ext uri="{FF2B5EF4-FFF2-40B4-BE49-F238E27FC236}">
                    <a16:creationId xmlns:a16="http://schemas.microsoft.com/office/drawing/2014/main" id="{E870B8CB-0B63-1158-7F6C-4D4FC9CF3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023869"/>
                <a:ext cx="134938" cy="359123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7" name="Rectangle 1457">
                <a:extLst>
                  <a:ext uri="{FF2B5EF4-FFF2-40B4-BE49-F238E27FC236}">
                    <a16:creationId xmlns:a16="http://schemas.microsoft.com/office/drawing/2014/main" id="{043529D8-EFBA-5A76-7721-68388B904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158806"/>
                <a:ext cx="134938" cy="359123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8" name="Rectangle 1458">
                <a:extLst>
                  <a:ext uri="{FF2B5EF4-FFF2-40B4-BE49-F238E27FC236}">
                    <a16:creationId xmlns:a16="http://schemas.microsoft.com/office/drawing/2014/main" id="{6398F581-784C-BA14-DDD9-95E5F3BCD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293744"/>
                <a:ext cx="134938" cy="359123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9" name="Rectangle 1459">
                <a:extLst>
                  <a:ext uri="{FF2B5EF4-FFF2-40B4-BE49-F238E27FC236}">
                    <a16:creationId xmlns:a16="http://schemas.microsoft.com/office/drawing/2014/main" id="{DBA257F5-B10F-8103-3A57-3B819B4F4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428681"/>
                <a:ext cx="134938" cy="359123"/>
              </a:xfrm>
              <a:prstGeom prst="rect">
                <a:avLst/>
              </a:prstGeom>
              <a:solidFill>
                <a:srgbClr val="FFC8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0" name="Rectangle 1460">
                <a:extLst>
                  <a:ext uri="{FF2B5EF4-FFF2-40B4-BE49-F238E27FC236}">
                    <a16:creationId xmlns:a16="http://schemas.microsoft.com/office/drawing/2014/main" id="{31D80A9C-E25F-74E8-1A3F-50C6389EB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5562825"/>
                <a:ext cx="133350" cy="359123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1" name="Rectangle 1461">
                <a:extLst>
                  <a:ext uri="{FF2B5EF4-FFF2-40B4-BE49-F238E27FC236}">
                    <a16:creationId xmlns:a16="http://schemas.microsoft.com/office/drawing/2014/main" id="{14A05429-AE9D-D1A8-4163-D6DCCDC87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696969"/>
                <a:ext cx="134938" cy="359123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2" name="Rectangle 1462">
                <a:extLst>
                  <a:ext uri="{FF2B5EF4-FFF2-40B4-BE49-F238E27FC236}">
                    <a16:creationId xmlns:a16="http://schemas.microsoft.com/office/drawing/2014/main" id="{8539AFD0-DDB4-C772-978B-BB59B4FAE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831906"/>
                <a:ext cx="134938" cy="359123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3" name="Rectangle 1463">
                <a:extLst>
                  <a:ext uri="{FF2B5EF4-FFF2-40B4-BE49-F238E27FC236}">
                    <a16:creationId xmlns:a16="http://schemas.microsoft.com/office/drawing/2014/main" id="{C3274A52-EC5D-B09D-1DB7-13E4B0CB3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5966844"/>
                <a:ext cx="134938" cy="359123"/>
              </a:xfrm>
              <a:prstGeom prst="rect">
                <a:avLst/>
              </a:prstGeom>
              <a:solidFill>
                <a:srgbClr val="FFEA6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4" name="Rectangle 1464">
                <a:extLst>
                  <a:ext uri="{FF2B5EF4-FFF2-40B4-BE49-F238E27FC236}">
                    <a16:creationId xmlns:a16="http://schemas.microsoft.com/office/drawing/2014/main" id="{14FB40AB-A957-D88E-99BD-EFC984A34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101781"/>
                <a:ext cx="134938" cy="359123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5" name="Rectangle 1465">
                <a:extLst>
                  <a:ext uri="{FF2B5EF4-FFF2-40B4-BE49-F238E27FC236}">
                    <a16:creationId xmlns:a16="http://schemas.microsoft.com/office/drawing/2014/main" id="{9491E020-AA8A-B961-014E-8B17E434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236719"/>
                <a:ext cx="134938" cy="359123"/>
              </a:xfrm>
              <a:prstGeom prst="rect">
                <a:avLst/>
              </a:prstGeom>
              <a:solidFill>
                <a:srgbClr val="FF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6" name="Rectangle 1466">
                <a:extLst>
                  <a:ext uri="{FF2B5EF4-FFF2-40B4-BE49-F238E27FC236}">
                    <a16:creationId xmlns:a16="http://schemas.microsoft.com/office/drawing/2014/main" id="{55DC696F-5C4C-CB8F-3C88-04F1F5302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371656"/>
                <a:ext cx="134938" cy="359123"/>
              </a:xfrm>
              <a:prstGeom prst="rect">
                <a:avLst/>
              </a:prstGeom>
              <a:solidFill>
                <a:srgbClr val="FA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7" name="Rectangle 1467">
                <a:extLst>
                  <a:ext uri="{FF2B5EF4-FFF2-40B4-BE49-F238E27FC236}">
                    <a16:creationId xmlns:a16="http://schemas.microsoft.com/office/drawing/2014/main" id="{192C000A-ED67-7BC6-5CB5-E33100FA8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6505800"/>
                <a:ext cx="133350" cy="359123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8" name="Rectangle 1468">
                <a:extLst>
                  <a:ext uri="{FF2B5EF4-FFF2-40B4-BE49-F238E27FC236}">
                    <a16:creationId xmlns:a16="http://schemas.microsoft.com/office/drawing/2014/main" id="{3003FB8A-91E7-CF07-DE71-C40B8B7D9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639944"/>
                <a:ext cx="134938" cy="359123"/>
              </a:xfrm>
              <a:prstGeom prst="rect">
                <a:avLst/>
              </a:prstGeom>
              <a:solidFill>
                <a:srgbClr val="E6EF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9" name="Rectangle 1469">
                <a:extLst>
                  <a:ext uri="{FF2B5EF4-FFF2-40B4-BE49-F238E27FC236}">
                    <a16:creationId xmlns:a16="http://schemas.microsoft.com/office/drawing/2014/main" id="{EDC04181-6652-7A30-AB1D-F740E0A7E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774881"/>
                <a:ext cx="134938" cy="359123"/>
              </a:xfrm>
              <a:prstGeom prst="rect">
                <a:avLst/>
              </a:prstGeom>
              <a:solidFill>
                <a:srgbClr val="DEEA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0" name="Rectangle 1470">
                <a:extLst>
                  <a:ext uri="{FF2B5EF4-FFF2-40B4-BE49-F238E27FC236}">
                    <a16:creationId xmlns:a16="http://schemas.microsoft.com/office/drawing/2014/main" id="{A5129599-25D1-E422-F18B-25537B704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6909819"/>
                <a:ext cx="134938" cy="359123"/>
              </a:xfrm>
              <a:prstGeom prst="rect">
                <a:avLst/>
              </a:prstGeom>
              <a:solidFill>
                <a:srgbClr val="D4E46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1" name="Rectangle 1471">
                <a:extLst>
                  <a:ext uri="{FF2B5EF4-FFF2-40B4-BE49-F238E27FC236}">
                    <a16:creationId xmlns:a16="http://schemas.microsoft.com/office/drawing/2014/main" id="{2B3FBAB1-E6F3-2FC9-258F-55BC9FE16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044756"/>
                <a:ext cx="134938" cy="359123"/>
              </a:xfrm>
              <a:prstGeom prst="rect">
                <a:avLst/>
              </a:prstGeom>
              <a:solidFill>
                <a:srgbClr val="CADE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2" name="Rectangle 1472">
                <a:extLst>
                  <a:ext uri="{FF2B5EF4-FFF2-40B4-BE49-F238E27FC236}">
                    <a16:creationId xmlns:a16="http://schemas.microsoft.com/office/drawing/2014/main" id="{10EE133A-F7CC-BD15-4F8F-375BE6DF9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179694"/>
                <a:ext cx="134938" cy="359123"/>
              </a:xfrm>
              <a:prstGeom prst="rect">
                <a:avLst/>
              </a:prstGeom>
              <a:solidFill>
                <a:srgbClr val="C2D9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3" name="Rectangle 1473">
                <a:extLst>
                  <a:ext uri="{FF2B5EF4-FFF2-40B4-BE49-F238E27FC236}">
                    <a16:creationId xmlns:a16="http://schemas.microsoft.com/office/drawing/2014/main" id="{90D66723-E527-D6D4-C4E9-D529F1CB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7313837"/>
                <a:ext cx="133350" cy="359123"/>
              </a:xfrm>
              <a:prstGeom prst="rect">
                <a:avLst/>
              </a:prstGeom>
              <a:solidFill>
                <a:srgbClr val="B8D35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4" name="Rectangle 1474">
                <a:extLst>
                  <a:ext uri="{FF2B5EF4-FFF2-40B4-BE49-F238E27FC236}">
                    <a16:creationId xmlns:a16="http://schemas.microsoft.com/office/drawing/2014/main" id="{0D37A8AB-D7E5-259C-E4E3-15433C1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447981"/>
                <a:ext cx="134938" cy="359123"/>
              </a:xfrm>
              <a:prstGeom prst="rect">
                <a:avLst/>
              </a:prstGeom>
              <a:solidFill>
                <a:srgbClr val="AECC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5" name="Rectangle 1475">
                <a:extLst>
                  <a:ext uri="{FF2B5EF4-FFF2-40B4-BE49-F238E27FC236}">
                    <a16:creationId xmlns:a16="http://schemas.microsoft.com/office/drawing/2014/main" id="{06F74A14-12EC-41DE-AAB5-B2638DFA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582919"/>
                <a:ext cx="134938" cy="359123"/>
              </a:xfrm>
              <a:prstGeom prst="rect">
                <a:avLst/>
              </a:prstGeom>
              <a:solidFill>
                <a:srgbClr val="A4C65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6" name="Rectangle 1476">
                <a:extLst>
                  <a:ext uri="{FF2B5EF4-FFF2-40B4-BE49-F238E27FC236}">
                    <a16:creationId xmlns:a16="http://schemas.microsoft.com/office/drawing/2014/main" id="{05F86950-038D-6923-C734-D480C61E2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717856"/>
                <a:ext cx="134938" cy="359123"/>
              </a:xfrm>
              <a:prstGeom prst="rect">
                <a:avLst/>
              </a:prstGeom>
              <a:solidFill>
                <a:srgbClr val="9CC14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7" name="Rectangle 1477">
                <a:extLst>
                  <a:ext uri="{FF2B5EF4-FFF2-40B4-BE49-F238E27FC236}">
                    <a16:creationId xmlns:a16="http://schemas.microsoft.com/office/drawing/2014/main" id="{0D726F38-254C-2EF4-EE16-FB3F461E9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852794"/>
                <a:ext cx="134938" cy="359123"/>
              </a:xfrm>
              <a:prstGeom prst="rect">
                <a:avLst/>
              </a:prstGeom>
              <a:solidFill>
                <a:srgbClr val="92BB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8" name="Rectangle 1478">
                <a:extLst>
                  <a:ext uri="{FF2B5EF4-FFF2-40B4-BE49-F238E27FC236}">
                    <a16:creationId xmlns:a16="http://schemas.microsoft.com/office/drawing/2014/main" id="{3D956F63-283F-061D-C98E-A72BECE62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7987731"/>
                <a:ext cx="134938" cy="359123"/>
              </a:xfrm>
              <a:prstGeom prst="rect">
                <a:avLst/>
              </a:prstGeom>
              <a:solidFill>
                <a:srgbClr val="88B54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9" name="Rectangle 1479">
                <a:extLst>
                  <a:ext uri="{FF2B5EF4-FFF2-40B4-BE49-F238E27FC236}">
                    <a16:creationId xmlns:a16="http://schemas.microsoft.com/office/drawing/2014/main" id="{1CFD1617-EE05-B35D-851B-FB53F7589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880" y="8121875"/>
                <a:ext cx="133350" cy="359123"/>
              </a:xfrm>
              <a:prstGeom prst="rect">
                <a:avLst/>
              </a:prstGeom>
              <a:solidFill>
                <a:srgbClr val="7EAE3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0" name="Rectangle 1480">
                <a:extLst>
                  <a:ext uri="{FF2B5EF4-FFF2-40B4-BE49-F238E27FC236}">
                    <a16:creationId xmlns:a16="http://schemas.microsoft.com/office/drawing/2014/main" id="{42DDB0E2-57B6-8ED3-ACCD-39B006CF7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8256019"/>
                <a:ext cx="134938" cy="359123"/>
              </a:xfrm>
              <a:prstGeom prst="rect">
                <a:avLst/>
              </a:prstGeom>
              <a:solidFill>
                <a:srgbClr val="74A83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1" name="Rectangle 1481">
                <a:extLst>
                  <a:ext uri="{FF2B5EF4-FFF2-40B4-BE49-F238E27FC236}">
                    <a16:creationId xmlns:a16="http://schemas.microsoft.com/office/drawing/2014/main" id="{F65EAB1F-50DE-0602-533F-81C0FC912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8390956"/>
                <a:ext cx="134938" cy="359123"/>
              </a:xfrm>
              <a:prstGeom prst="rect">
                <a:avLst/>
              </a:prstGeom>
              <a:solidFill>
                <a:srgbClr val="6AA23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2" name="Rectangle 1482">
                <a:extLst>
                  <a:ext uri="{FF2B5EF4-FFF2-40B4-BE49-F238E27FC236}">
                    <a16:creationId xmlns:a16="http://schemas.microsoft.com/office/drawing/2014/main" id="{26BC4A58-1CD3-982A-35EB-A1EFC25BD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6087" y="8525894"/>
                <a:ext cx="134938" cy="359123"/>
              </a:xfrm>
              <a:prstGeom prst="rect">
                <a:avLst/>
              </a:prstGeom>
              <a:solidFill>
                <a:srgbClr val="609C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4" name="Rectangle 1484">
                <a:extLst>
                  <a:ext uri="{FF2B5EF4-FFF2-40B4-BE49-F238E27FC236}">
                    <a16:creationId xmlns:a16="http://schemas.microsoft.com/office/drawing/2014/main" id="{684A184F-44A7-75B7-2773-C88117604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5" name="Rectangle 1485">
                <a:extLst>
                  <a:ext uri="{FF2B5EF4-FFF2-40B4-BE49-F238E27FC236}">
                    <a16:creationId xmlns:a16="http://schemas.microsoft.com/office/drawing/2014/main" id="{58FDD3A5-F684-0EFB-E3DC-5EB7E2DCD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3813587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6" name="Rectangle 1486">
                <a:extLst>
                  <a:ext uri="{FF2B5EF4-FFF2-40B4-BE49-F238E27FC236}">
                    <a16:creationId xmlns:a16="http://schemas.microsoft.com/office/drawing/2014/main" id="{A959FFCD-FF04-7FED-A72B-9F42B50B3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3" y="3947731"/>
                <a:ext cx="133350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7" name="Rectangle 1487">
                <a:extLst>
                  <a:ext uri="{FF2B5EF4-FFF2-40B4-BE49-F238E27FC236}">
                    <a16:creationId xmlns:a16="http://schemas.microsoft.com/office/drawing/2014/main" id="{EAF60EA3-FE44-6AC0-38A3-F5F83F93E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4081875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8" name="Rectangle 1488">
                <a:extLst>
                  <a:ext uri="{FF2B5EF4-FFF2-40B4-BE49-F238E27FC236}">
                    <a16:creationId xmlns:a16="http://schemas.microsoft.com/office/drawing/2014/main" id="{42FA7003-5DD1-9AC7-E4D8-48EC44254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4216812"/>
                <a:ext cx="134938" cy="357161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9" name="Rectangle 1489">
                <a:extLst>
                  <a:ext uri="{FF2B5EF4-FFF2-40B4-BE49-F238E27FC236}">
                    <a16:creationId xmlns:a16="http://schemas.microsoft.com/office/drawing/2014/main" id="{06E55A99-1E27-1211-AF67-BEE475E3D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4351750"/>
                <a:ext cx="134938" cy="357161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0" name="Rectangle 1490">
                <a:extLst>
                  <a:ext uri="{FF2B5EF4-FFF2-40B4-BE49-F238E27FC236}">
                    <a16:creationId xmlns:a16="http://schemas.microsoft.com/office/drawing/2014/main" id="{5ECC0FEA-CE3D-2762-B684-032BC2DBB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4486687"/>
                <a:ext cx="134938" cy="357161"/>
              </a:xfrm>
              <a:prstGeom prst="rect">
                <a:avLst/>
              </a:prstGeom>
              <a:solidFill>
                <a:srgbClr val="FF880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1" name="Rectangle 1491">
                <a:extLst>
                  <a:ext uri="{FF2B5EF4-FFF2-40B4-BE49-F238E27FC236}">
                    <a16:creationId xmlns:a16="http://schemas.microsoft.com/office/drawing/2014/main" id="{E35AC4D7-B24A-DB54-62F1-CDE6AE01F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9" y="4621625"/>
                <a:ext cx="134938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2" name="Rectangle 1492">
                <a:extLst>
                  <a:ext uri="{FF2B5EF4-FFF2-40B4-BE49-F238E27FC236}">
                    <a16:creationId xmlns:a16="http://schemas.microsoft.com/office/drawing/2014/main" id="{39C1DDD0-BAC1-C034-6B2F-F88BC504B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3" y="4755769"/>
                <a:ext cx="133350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3" name="Rectangle 1494">
                <a:extLst>
                  <a:ext uri="{FF2B5EF4-FFF2-40B4-BE49-F238E27FC236}">
                    <a16:creationId xmlns:a16="http://schemas.microsoft.com/office/drawing/2014/main" id="{FC29E203-D1CD-2736-E482-A141DF96D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4889912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4" name="Rectangle 1495">
                <a:extLst>
                  <a:ext uri="{FF2B5EF4-FFF2-40B4-BE49-F238E27FC236}">
                    <a16:creationId xmlns:a16="http://schemas.microsoft.com/office/drawing/2014/main" id="{BC436EC2-AFBD-6022-5FCB-05648E4C2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024849"/>
                <a:ext cx="134938" cy="357161"/>
              </a:xfrm>
              <a:prstGeom prst="rect">
                <a:avLst/>
              </a:prstGeom>
              <a:solidFill>
                <a:srgbClr val="FFA02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5" name="Rectangle 1496">
                <a:extLst>
                  <a:ext uri="{FF2B5EF4-FFF2-40B4-BE49-F238E27FC236}">
                    <a16:creationId xmlns:a16="http://schemas.microsoft.com/office/drawing/2014/main" id="{BED2DFF3-8C5E-01BE-CAEF-4828D2E32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159787"/>
                <a:ext cx="134938" cy="357161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6" name="Rectangle 1497">
                <a:extLst>
                  <a:ext uri="{FF2B5EF4-FFF2-40B4-BE49-F238E27FC236}">
                    <a16:creationId xmlns:a16="http://schemas.microsoft.com/office/drawing/2014/main" id="{6D8374CE-C46F-0F5A-12C6-60480CFC9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294724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7" name="Rectangle 1498">
                <a:extLst>
                  <a:ext uri="{FF2B5EF4-FFF2-40B4-BE49-F238E27FC236}">
                    <a16:creationId xmlns:a16="http://schemas.microsoft.com/office/drawing/2014/main" id="{A7FB084C-414D-0094-C193-2615B8AE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429662"/>
                <a:ext cx="134938" cy="357161"/>
              </a:xfrm>
              <a:prstGeom prst="rect">
                <a:avLst/>
              </a:prstGeom>
              <a:solidFill>
                <a:srgbClr val="FFB23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8" name="Rectangle 1499">
                <a:extLst>
                  <a:ext uri="{FF2B5EF4-FFF2-40B4-BE49-F238E27FC236}">
                    <a16:creationId xmlns:a16="http://schemas.microsoft.com/office/drawing/2014/main" id="{88989210-08FD-BB5C-6BE1-29E88D364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2" y="5563806"/>
                <a:ext cx="133350" cy="357161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9" name="Rectangle 1500">
                <a:extLst>
                  <a:ext uri="{FF2B5EF4-FFF2-40B4-BE49-F238E27FC236}">
                    <a16:creationId xmlns:a16="http://schemas.microsoft.com/office/drawing/2014/main" id="{6D6518B2-EF1C-93C8-EEB6-B66CD3E7A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697949"/>
                <a:ext cx="134938" cy="357161"/>
              </a:xfrm>
              <a:prstGeom prst="rect">
                <a:avLst/>
              </a:prstGeom>
              <a:solidFill>
                <a:srgbClr val="FFC04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0" name="Rectangle 1501">
                <a:extLst>
                  <a:ext uri="{FF2B5EF4-FFF2-40B4-BE49-F238E27FC236}">
                    <a16:creationId xmlns:a16="http://schemas.microsoft.com/office/drawing/2014/main" id="{74C39FB0-FB00-AC57-E752-16881A80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832887"/>
                <a:ext cx="134938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1" name="Rectangle 1502">
                <a:extLst>
                  <a:ext uri="{FF2B5EF4-FFF2-40B4-BE49-F238E27FC236}">
                    <a16:creationId xmlns:a16="http://schemas.microsoft.com/office/drawing/2014/main" id="{0557E674-0AB4-84DF-6A14-88465989A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5967824"/>
                <a:ext cx="134938" cy="357161"/>
              </a:xfrm>
              <a:prstGeom prst="rect">
                <a:avLst/>
              </a:prstGeom>
              <a:solidFill>
                <a:srgbClr val="FFCE4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2" name="Rectangle 1503">
                <a:extLst>
                  <a:ext uri="{FF2B5EF4-FFF2-40B4-BE49-F238E27FC236}">
                    <a16:creationId xmlns:a16="http://schemas.microsoft.com/office/drawing/2014/main" id="{963CD1BF-01C3-1BB8-E065-0EBC4C413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102762"/>
                <a:ext cx="134938" cy="357161"/>
              </a:xfrm>
              <a:prstGeom prst="rect">
                <a:avLst/>
              </a:prstGeom>
              <a:solidFill>
                <a:srgbClr val="FFD45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3" name="Rectangle 1504">
                <a:extLst>
                  <a:ext uri="{FF2B5EF4-FFF2-40B4-BE49-F238E27FC236}">
                    <a16:creationId xmlns:a16="http://schemas.microsoft.com/office/drawing/2014/main" id="{A3E5E2D2-E96D-201D-43FF-CD0BD4755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237699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4" name="Rectangle 1505">
                <a:extLst>
                  <a:ext uri="{FF2B5EF4-FFF2-40B4-BE49-F238E27FC236}">
                    <a16:creationId xmlns:a16="http://schemas.microsoft.com/office/drawing/2014/main" id="{7E844318-3220-3562-A72F-D5B985786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372637"/>
                <a:ext cx="134938" cy="357161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5" name="Rectangle 1506">
                <a:extLst>
                  <a:ext uri="{FF2B5EF4-FFF2-40B4-BE49-F238E27FC236}">
                    <a16:creationId xmlns:a16="http://schemas.microsoft.com/office/drawing/2014/main" id="{8F26EAED-5BC6-F48F-91DD-079F55877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2" y="6506781"/>
                <a:ext cx="133350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6" name="Rectangle 1507">
                <a:extLst>
                  <a:ext uri="{FF2B5EF4-FFF2-40B4-BE49-F238E27FC236}">
                    <a16:creationId xmlns:a16="http://schemas.microsoft.com/office/drawing/2014/main" id="{AA419A36-5F14-3437-8037-EAA21A614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640924"/>
                <a:ext cx="134938" cy="357161"/>
              </a:xfrm>
              <a:prstGeom prst="rect">
                <a:avLst/>
              </a:prstGeom>
              <a:solidFill>
                <a:srgbClr val="FFF0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7" name="Rectangle 1508">
                <a:extLst>
                  <a:ext uri="{FF2B5EF4-FFF2-40B4-BE49-F238E27FC236}">
                    <a16:creationId xmlns:a16="http://schemas.microsoft.com/office/drawing/2014/main" id="{364E66B1-4F07-21A1-D9D0-CB92F092F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775862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8" name="Rectangle 1509">
                <a:extLst>
                  <a:ext uri="{FF2B5EF4-FFF2-40B4-BE49-F238E27FC236}">
                    <a16:creationId xmlns:a16="http://schemas.microsoft.com/office/drawing/2014/main" id="{0D2B86C4-6501-8891-AB0E-A2859C708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6910799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9" name="Rectangle 1510">
                <a:extLst>
                  <a:ext uri="{FF2B5EF4-FFF2-40B4-BE49-F238E27FC236}">
                    <a16:creationId xmlns:a16="http://schemas.microsoft.com/office/drawing/2014/main" id="{DE074D01-83FC-1267-AB07-DB9292641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045737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0" name="Rectangle 1511">
                <a:extLst>
                  <a:ext uri="{FF2B5EF4-FFF2-40B4-BE49-F238E27FC236}">
                    <a16:creationId xmlns:a16="http://schemas.microsoft.com/office/drawing/2014/main" id="{5A7B6438-25EB-C8CC-9A71-4008C7D05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180674"/>
                <a:ext cx="134938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1" name="Rectangle 1512">
                <a:extLst>
                  <a:ext uri="{FF2B5EF4-FFF2-40B4-BE49-F238E27FC236}">
                    <a16:creationId xmlns:a16="http://schemas.microsoft.com/office/drawing/2014/main" id="{547D296C-1D15-B9BB-44D9-4350A35BC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2" y="7314818"/>
                <a:ext cx="133350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2" name="Rectangle 1513">
                <a:extLst>
                  <a:ext uri="{FF2B5EF4-FFF2-40B4-BE49-F238E27FC236}">
                    <a16:creationId xmlns:a16="http://schemas.microsoft.com/office/drawing/2014/main" id="{EA5C73FF-D547-9FB7-A09E-B987E7DCD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448962"/>
                <a:ext cx="134938" cy="357161"/>
              </a:xfrm>
              <a:prstGeom prst="rect">
                <a:avLst/>
              </a:prstGeom>
              <a:solidFill>
                <a:srgbClr val="E4EE7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3" name="Rectangle 1514">
                <a:extLst>
                  <a:ext uri="{FF2B5EF4-FFF2-40B4-BE49-F238E27FC236}">
                    <a16:creationId xmlns:a16="http://schemas.microsoft.com/office/drawing/2014/main" id="{D244997A-12D6-A84B-BDD3-B70890999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583899"/>
                <a:ext cx="134938" cy="357161"/>
              </a:xfrm>
              <a:prstGeom prst="rect">
                <a:avLst/>
              </a:prstGeom>
              <a:solidFill>
                <a:srgbClr val="DCE96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4" name="Rectangle 1515">
                <a:extLst>
                  <a:ext uri="{FF2B5EF4-FFF2-40B4-BE49-F238E27FC236}">
                    <a16:creationId xmlns:a16="http://schemas.microsoft.com/office/drawing/2014/main" id="{CE78A490-C8BF-01CA-2228-0EFF1A582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718837"/>
                <a:ext cx="134938" cy="357161"/>
              </a:xfrm>
              <a:prstGeom prst="rect">
                <a:avLst/>
              </a:prstGeom>
              <a:solidFill>
                <a:srgbClr val="D4E46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5" name="Rectangle 1516">
                <a:extLst>
                  <a:ext uri="{FF2B5EF4-FFF2-40B4-BE49-F238E27FC236}">
                    <a16:creationId xmlns:a16="http://schemas.microsoft.com/office/drawing/2014/main" id="{D3C9C6FA-4F7A-4486-A279-474E2E51E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853774"/>
                <a:ext cx="134938" cy="357161"/>
              </a:xfrm>
              <a:prstGeom prst="rect">
                <a:avLst/>
              </a:prstGeom>
              <a:solidFill>
                <a:srgbClr val="CCDF6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6" name="Rectangle 1517">
                <a:extLst>
                  <a:ext uri="{FF2B5EF4-FFF2-40B4-BE49-F238E27FC236}">
                    <a16:creationId xmlns:a16="http://schemas.microsoft.com/office/drawing/2014/main" id="{09D6BAA9-764B-8965-A9A6-74FDC5D5B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7988712"/>
                <a:ext cx="134938" cy="357161"/>
              </a:xfrm>
              <a:prstGeom prst="rect">
                <a:avLst/>
              </a:prstGeom>
              <a:solidFill>
                <a:srgbClr val="C6DB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7" name="Rectangle 1518">
                <a:extLst>
                  <a:ext uri="{FF2B5EF4-FFF2-40B4-BE49-F238E27FC236}">
                    <a16:creationId xmlns:a16="http://schemas.microsoft.com/office/drawing/2014/main" id="{B620040E-EFD5-3E54-8944-41F925233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5022" y="8122856"/>
                <a:ext cx="133350" cy="357161"/>
              </a:xfrm>
              <a:prstGeom prst="rect">
                <a:avLst/>
              </a:prstGeom>
              <a:solidFill>
                <a:srgbClr val="BED6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8" name="Rectangle 1519">
                <a:extLst>
                  <a:ext uri="{FF2B5EF4-FFF2-40B4-BE49-F238E27FC236}">
                    <a16:creationId xmlns:a16="http://schemas.microsoft.com/office/drawing/2014/main" id="{78406855-050D-EB18-8BB1-A63C5AB9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8256999"/>
                <a:ext cx="134938" cy="357161"/>
              </a:xfrm>
              <a:prstGeom prst="rect">
                <a:avLst/>
              </a:prstGeom>
              <a:solidFill>
                <a:srgbClr val="B6D1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9" name="Rectangle 1520">
                <a:extLst>
                  <a:ext uri="{FF2B5EF4-FFF2-40B4-BE49-F238E27FC236}">
                    <a16:creationId xmlns:a16="http://schemas.microsoft.com/office/drawing/2014/main" id="{19A17021-6A80-2AAF-E8CA-0BE2B4853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8391937"/>
                <a:ext cx="134938" cy="357161"/>
              </a:xfrm>
              <a:prstGeom prst="rect">
                <a:avLst/>
              </a:prstGeom>
              <a:solidFill>
                <a:srgbClr val="AECC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0" name="Rectangle 1521">
                <a:extLst>
                  <a:ext uri="{FF2B5EF4-FFF2-40B4-BE49-F238E27FC236}">
                    <a16:creationId xmlns:a16="http://schemas.microsoft.com/office/drawing/2014/main" id="{BC26BE9E-9D57-FC15-B162-3100BC2B4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4228" y="8526874"/>
                <a:ext cx="134938" cy="357161"/>
              </a:xfrm>
              <a:prstGeom prst="rect">
                <a:avLst/>
              </a:prstGeom>
              <a:solidFill>
                <a:srgbClr val="A8C95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2" name="Rectangle 1523">
                <a:extLst>
                  <a:ext uri="{FF2B5EF4-FFF2-40B4-BE49-F238E27FC236}">
                    <a16:creationId xmlns:a16="http://schemas.microsoft.com/office/drawing/2014/main" id="{8A5C28C6-C9C7-ACFA-D373-C4BAAFB7B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3678649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3" name="Rectangle 1524">
                <a:extLst>
                  <a:ext uri="{FF2B5EF4-FFF2-40B4-BE49-F238E27FC236}">
                    <a16:creationId xmlns:a16="http://schemas.microsoft.com/office/drawing/2014/main" id="{DCC187EA-A6B0-F7D1-E91A-61DC1BB15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3813587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4" name="Rectangle 1525">
                <a:extLst>
                  <a:ext uri="{FF2B5EF4-FFF2-40B4-BE49-F238E27FC236}">
                    <a16:creationId xmlns:a16="http://schemas.microsoft.com/office/drawing/2014/main" id="{366BFC4F-4535-C8A8-03BD-48852678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3947731"/>
                <a:ext cx="133350" cy="357161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5" name="Rectangle 1526">
                <a:extLst>
                  <a:ext uri="{FF2B5EF4-FFF2-40B4-BE49-F238E27FC236}">
                    <a16:creationId xmlns:a16="http://schemas.microsoft.com/office/drawing/2014/main" id="{0FD2913D-C195-F4A9-38B9-00AB61F2F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081874"/>
                <a:ext cx="134938" cy="357161"/>
              </a:xfrm>
              <a:prstGeom prst="rect">
                <a:avLst/>
              </a:prstGeom>
              <a:solidFill>
                <a:srgbClr val="F47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6" name="Rectangle 1527">
                <a:extLst>
                  <a:ext uri="{FF2B5EF4-FFF2-40B4-BE49-F238E27FC236}">
                    <a16:creationId xmlns:a16="http://schemas.microsoft.com/office/drawing/2014/main" id="{9532C6C0-4D8C-982A-9342-8CA6CECE6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216812"/>
                <a:ext cx="134938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7" name="Rectangle 1528">
                <a:extLst>
                  <a:ext uri="{FF2B5EF4-FFF2-40B4-BE49-F238E27FC236}">
                    <a16:creationId xmlns:a16="http://schemas.microsoft.com/office/drawing/2014/main" id="{E9E54D39-8F58-799C-B034-409936465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351749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8" name="Rectangle 1529">
                <a:extLst>
                  <a:ext uri="{FF2B5EF4-FFF2-40B4-BE49-F238E27FC236}">
                    <a16:creationId xmlns:a16="http://schemas.microsoft.com/office/drawing/2014/main" id="{F75B2380-8E51-16C5-A204-542CC70E6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486687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9" name="Rectangle 1530">
                <a:extLst>
                  <a:ext uri="{FF2B5EF4-FFF2-40B4-BE49-F238E27FC236}">
                    <a16:creationId xmlns:a16="http://schemas.microsoft.com/office/drawing/2014/main" id="{BB76DA62-FE83-938F-0EFA-06A24BB09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621624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0" name="Rectangle 1531">
                <a:extLst>
                  <a:ext uri="{FF2B5EF4-FFF2-40B4-BE49-F238E27FC236}">
                    <a16:creationId xmlns:a16="http://schemas.microsoft.com/office/drawing/2014/main" id="{49226D26-36C4-1407-38A5-4CF53637E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4755768"/>
                <a:ext cx="133350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1" name="Rectangle 1532">
                <a:extLst>
                  <a:ext uri="{FF2B5EF4-FFF2-40B4-BE49-F238E27FC236}">
                    <a16:creationId xmlns:a16="http://schemas.microsoft.com/office/drawing/2014/main" id="{8C350FAB-58B5-D002-11E3-A33F746D4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4889912"/>
                <a:ext cx="134938" cy="357161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2" name="Rectangle 1533">
                <a:extLst>
                  <a:ext uri="{FF2B5EF4-FFF2-40B4-BE49-F238E27FC236}">
                    <a16:creationId xmlns:a16="http://schemas.microsoft.com/office/drawing/2014/main" id="{F5AE6CD0-3F16-AF4C-7D82-CFB865ECF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024849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3" name="Rectangle 1534">
                <a:extLst>
                  <a:ext uri="{FF2B5EF4-FFF2-40B4-BE49-F238E27FC236}">
                    <a16:creationId xmlns:a16="http://schemas.microsoft.com/office/drawing/2014/main" id="{2568FE6F-9FE9-5A56-B513-D48A1B6E7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159787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4" name="Rectangle 1535">
                <a:extLst>
                  <a:ext uri="{FF2B5EF4-FFF2-40B4-BE49-F238E27FC236}">
                    <a16:creationId xmlns:a16="http://schemas.microsoft.com/office/drawing/2014/main" id="{4F2BA976-FB74-C026-A69E-D5D20B0F4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294724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5" name="Rectangle 1536">
                <a:extLst>
                  <a:ext uri="{FF2B5EF4-FFF2-40B4-BE49-F238E27FC236}">
                    <a16:creationId xmlns:a16="http://schemas.microsoft.com/office/drawing/2014/main" id="{73353638-E042-B652-9FC0-06B58929A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429662"/>
                <a:ext cx="134938" cy="357161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6" name="Rectangle 1537">
                <a:extLst>
                  <a:ext uri="{FF2B5EF4-FFF2-40B4-BE49-F238E27FC236}">
                    <a16:creationId xmlns:a16="http://schemas.microsoft.com/office/drawing/2014/main" id="{E7059BF0-4450-42B2-D96F-A599FC07F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5563806"/>
                <a:ext cx="133350" cy="357161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7" name="Rectangle 1538">
                <a:extLst>
                  <a:ext uri="{FF2B5EF4-FFF2-40B4-BE49-F238E27FC236}">
                    <a16:creationId xmlns:a16="http://schemas.microsoft.com/office/drawing/2014/main" id="{DB471F1C-A889-FADD-40D9-45AA4401D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697949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8" name="Rectangle 1539">
                <a:extLst>
                  <a:ext uri="{FF2B5EF4-FFF2-40B4-BE49-F238E27FC236}">
                    <a16:creationId xmlns:a16="http://schemas.microsoft.com/office/drawing/2014/main" id="{56C9A8D4-2B9E-E680-1CB4-34B8F26A3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832887"/>
                <a:ext cx="134938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9" name="Rectangle 1540">
                <a:extLst>
                  <a:ext uri="{FF2B5EF4-FFF2-40B4-BE49-F238E27FC236}">
                    <a16:creationId xmlns:a16="http://schemas.microsoft.com/office/drawing/2014/main" id="{01F6737E-FDFC-470C-636C-11E1D029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5967824"/>
                <a:ext cx="134938" cy="357161"/>
              </a:xfrm>
              <a:prstGeom prst="rect">
                <a:avLst/>
              </a:prstGeom>
              <a:solidFill>
                <a:srgbClr val="FFB43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0" name="Rectangle 1541">
                <a:extLst>
                  <a:ext uri="{FF2B5EF4-FFF2-40B4-BE49-F238E27FC236}">
                    <a16:creationId xmlns:a16="http://schemas.microsoft.com/office/drawing/2014/main" id="{0BDB8362-3448-85BB-D10F-DC00CE1FC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102762"/>
                <a:ext cx="134938" cy="357161"/>
              </a:xfrm>
              <a:prstGeom prst="rect">
                <a:avLst/>
              </a:prstGeom>
              <a:solidFill>
                <a:srgbClr val="FFBA3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1" name="Rectangle 1542">
                <a:extLst>
                  <a:ext uri="{FF2B5EF4-FFF2-40B4-BE49-F238E27FC236}">
                    <a16:creationId xmlns:a16="http://schemas.microsoft.com/office/drawing/2014/main" id="{99309F57-70FD-ECA5-5CD5-3481EB35E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237699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2" name="Rectangle 1543">
                <a:extLst>
                  <a:ext uri="{FF2B5EF4-FFF2-40B4-BE49-F238E27FC236}">
                    <a16:creationId xmlns:a16="http://schemas.microsoft.com/office/drawing/2014/main" id="{0261F4F5-FE23-19D9-4D39-7AFCD7929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372637"/>
                <a:ext cx="134938" cy="357161"/>
              </a:xfrm>
              <a:prstGeom prst="rect">
                <a:avLst/>
              </a:prstGeom>
              <a:solidFill>
                <a:srgbClr val="FFC24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3" name="Rectangle 1544">
                <a:extLst>
                  <a:ext uri="{FF2B5EF4-FFF2-40B4-BE49-F238E27FC236}">
                    <a16:creationId xmlns:a16="http://schemas.microsoft.com/office/drawing/2014/main" id="{1C984767-E9A4-3620-0A70-4CA2FFE3F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6506781"/>
                <a:ext cx="133350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4" name="Rectangle 1545">
                <a:extLst>
                  <a:ext uri="{FF2B5EF4-FFF2-40B4-BE49-F238E27FC236}">
                    <a16:creationId xmlns:a16="http://schemas.microsoft.com/office/drawing/2014/main" id="{77C7DDF9-D8B7-1635-0814-54FCC1E0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640924"/>
                <a:ext cx="134938" cy="357161"/>
              </a:xfrm>
              <a:prstGeom prst="rect">
                <a:avLst/>
              </a:prstGeom>
              <a:solidFill>
                <a:srgbClr val="FFCA4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5" name="Rectangle 1546">
                <a:extLst>
                  <a:ext uri="{FF2B5EF4-FFF2-40B4-BE49-F238E27FC236}">
                    <a16:creationId xmlns:a16="http://schemas.microsoft.com/office/drawing/2014/main" id="{F1459E62-9C48-C996-FAD0-60CB49AC6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775862"/>
                <a:ext cx="134938" cy="357161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6" name="Rectangle 1547">
                <a:extLst>
                  <a:ext uri="{FF2B5EF4-FFF2-40B4-BE49-F238E27FC236}">
                    <a16:creationId xmlns:a16="http://schemas.microsoft.com/office/drawing/2014/main" id="{3AFE661A-B517-D121-FF28-73A232003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6910799"/>
                <a:ext cx="134938" cy="357161"/>
              </a:xfrm>
              <a:prstGeom prst="rect">
                <a:avLst/>
              </a:prstGeom>
              <a:solidFill>
                <a:srgbClr val="FFD45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7" name="Rectangle 1548">
                <a:extLst>
                  <a:ext uri="{FF2B5EF4-FFF2-40B4-BE49-F238E27FC236}">
                    <a16:creationId xmlns:a16="http://schemas.microsoft.com/office/drawing/2014/main" id="{0BF9EBC3-9FC5-27C9-4A42-5B453E88A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045737"/>
                <a:ext cx="134938" cy="357161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8" name="Rectangle 1549">
                <a:extLst>
                  <a:ext uri="{FF2B5EF4-FFF2-40B4-BE49-F238E27FC236}">
                    <a16:creationId xmlns:a16="http://schemas.microsoft.com/office/drawing/2014/main" id="{79BDFC44-097E-ED75-8BA6-2BA3B0CAC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180674"/>
                <a:ext cx="134938" cy="357161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9" name="Rectangle 1550">
                <a:extLst>
                  <a:ext uri="{FF2B5EF4-FFF2-40B4-BE49-F238E27FC236}">
                    <a16:creationId xmlns:a16="http://schemas.microsoft.com/office/drawing/2014/main" id="{A340BB99-5503-DAA8-9F47-264FFDF35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7314818"/>
                <a:ext cx="133350" cy="357161"/>
              </a:xfrm>
              <a:prstGeom prst="rect">
                <a:avLst/>
              </a:prstGeom>
              <a:solidFill>
                <a:srgbClr val="FFE0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0" name="Rectangle 1551">
                <a:extLst>
                  <a:ext uri="{FF2B5EF4-FFF2-40B4-BE49-F238E27FC236}">
                    <a16:creationId xmlns:a16="http://schemas.microsoft.com/office/drawing/2014/main" id="{0FBB5D52-ABE4-A3DE-1114-2E2DC1914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448962"/>
                <a:ext cx="134938" cy="357161"/>
              </a:xfrm>
              <a:prstGeom prst="rect">
                <a:avLst/>
              </a:prstGeom>
              <a:solidFill>
                <a:srgbClr val="FFE66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1" name="Rectangle 1552">
                <a:extLst>
                  <a:ext uri="{FF2B5EF4-FFF2-40B4-BE49-F238E27FC236}">
                    <a16:creationId xmlns:a16="http://schemas.microsoft.com/office/drawing/2014/main" id="{E56C5D31-B70F-2B3B-BDC0-2C90D8D74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583899"/>
                <a:ext cx="134938" cy="357161"/>
              </a:xfrm>
              <a:prstGeom prst="rect">
                <a:avLst/>
              </a:prstGeom>
              <a:solidFill>
                <a:srgbClr val="FFEA6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2" name="Rectangle 1553">
                <a:extLst>
                  <a:ext uri="{FF2B5EF4-FFF2-40B4-BE49-F238E27FC236}">
                    <a16:creationId xmlns:a16="http://schemas.microsoft.com/office/drawing/2014/main" id="{C246F6F1-153E-B52E-B31C-44B7AD7C7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718837"/>
                <a:ext cx="134938" cy="357161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3" name="Rectangle 1554">
                <a:extLst>
                  <a:ext uri="{FF2B5EF4-FFF2-40B4-BE49-F238E27FC236}">
                    <a16:creationId xmlns:a16="http://schemas.microsoft.com/office/drawing/2014/main" id="{23424B46-38C3-0FB3-73D6-F4C3DB2C5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853774"/>
                <a:ext cx="134938" cy="357161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4" name="Rectangle 1555">
                <a:extLst>
                  <a:ext uri="{FF2B5EF4-FFF2-40B4-BE49-F238E27FC236}">
                    <a16:creationId xmlns:a16="http://schemas.microsoft.com/office/drawing/2014/main" id="{5CF3E64D-8B90-B947-DDC3-BAAD18B03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7988712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5" name="Rectangle 1556">
                <a:extLst>
                  <a:ext uri="{FF2B5EF4-FFF2-40B4-BE49-F238E27FC236}">
                    <a16:creationId xmlns:a16="http://schemas.microsoft.com/office/drawing/2014/main" id="{D456EC53-A88F-8F2F-1827-DE6AACB4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2183" y="8122856"/>
                <a:ext cx="133350" cy="357161"/>
              </a:xfrm>
              <a:prstGeom prst="rect">
                <a:avLst/>
              </a:prstGeom>
              <a:solidFill>
                <a:srgbClr val="FF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6" name="Rectangle 1557">
                <a:extLst>
                  <a:ext uri="{FF2B5EF4-FFF2-40B4-BE49-F238E27FC236}">
                    <a16:creationId xmlns:a16="http://schemas.microsoft.com/office/drawing/2014/main" id="{B5374B8C-E711-72E7-318C-8ABF8584A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8256999"/>
                <a:ext cx="134938" cy="357161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7" name="Rectangle 1558">
                <a:extLst>
                  <a:ext uri="{FF2B5EF4-FFF2-40B4-BE49-F238E27FC236}">
                    <a16:creationId xmlns:a16="http://schemas.microsoft.com/office/drawing/2014/main" id="{CD282498-D400-1382-05B2-E7B9A9C6C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8391937"/>
                <a:ext cx="134938" cy="357161"/>
              </a:xfrm>
              <a:prstGeom prst="rect">
                <a:avLst/>
              </a:prstGeom>
              <a:solidFill>
                <a:srgbClr val="FA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8" name="Rectangle 1559">
                <a:extLst>
                  <a:ext uri="{FF2B5EF4-FFF2-40B4-BE49-F238E27FC236}">
                    <a16:creationId xmlns:a16="http://schemas.microsoft.com/office/drawing/2014/main" id="{5806788E-34A4-46B8-69F3-0312D56DB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1389" y="8526874"/>
                <a:ext cx="134938" cy="357161"/>
              </a:xfrm>
              <a:prstGeom prst="rect">
                <a:avLst/>
              </a:prstGeom>
              <a:solidFill>
                <a:srgbClr val="F6F97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0" name="Rectangle 1561">
                <a:extLst>
                  <a:ext uri="{FF2B5EF4-FFF2-40B4-BE49-F238E27FC236}">
                    <a16:creationId xmlns:a16="http://schemas.microsoft.com/office/drawing/2014/main" id="{56328D9D-8125-12E2-510F-3C7B46080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3678649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1" name="Rectangle 1562">
                <a:extLst>
                  <a:ext uri="{FF2B5EF4-FFF2-40B4-BE49-F238E27FC236}">
                    <a16:creationId xmlns:a16="http://schemas.microsoft.com/office/drawing/2014/main" id="{BC2245DA-6F73-78EE-6611-1D5727983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3813587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2" name="Rectangle 1563">
                <a:extLst>
                  <a:ext uri="{FF2B5EF4-FFF2-40B4-BE49-F238E27FC236}">
                    <a16:creationId xmlns:a16="http://schemas.microsoft.com/office/drawing/2014/main" id="{9C444099-3287-40B4-D058-38815D699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3947731"/>
                <a:ext cx="133350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3" name="Rectangle 1564">
                <a:extLst>
                  <a:ext uri="{FF2B5EF4-FFF2-40B4-BE49-F238E27FC236}">
                    <a16:creationId xmlns:a16="http://schemas.microsoft.com/office/drawing/2014/main" id="{847D34D1-7266-4ABA-6441-70BB718D5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081874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4" name="Rectangle 1565">
                <a:extLst>
                  <a:ext uri="{FF2B5EF4-FFF2-40B4-BE49-F238E27FC236}">
                    <a16:creationId xmlns:a16="http://schemas.microsoft.com/office/drawing/2014/main" id="{6301FFFA-0183-7523-0DB4-D47D0C82B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216812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5" name="Rectangle 1566">
                <a:extLst>
                  <a:ext uri="{FF2B5EF4-FFF2-40B4-BE49-F238E27FC236}">
                    <a16:creationId xmlns:a16="http://schemas.microsoft.com/office/drawing/2014/main" id="{E3AD538A-ACD2-11AE-884F-46960341F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351749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6" name="Rectangle 1567">
                <a:extLst>
                  <a:ext uri="{FF2B5EF4-FFF2-40B4-BE49-F238E27FC236}">
                    <a16:creationId xmlns:a16="http://schemas.microsoft.com/office/drawing/2014/main" id="{45D9C794-9E34-3278-40F8-BDC6449A7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486687"/>
                <a:ext cx="134938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7" name="Rectangle 1568">
                <a:extLst>
                  <a:ext uri="{FF2B5EF4-FFF2-40B4-BE49-F238E27FC236}">
                    <a16:creationId xmlns:a16="http://schemas.microsoft.com/office/drawing/2014/main" id="{DE3E64A9-F60A-502A-8BDB-30357BB37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621624"/>
                <a:ext cx="134938" cy="357161"/>
              </a:xfrm>
              <a:prstGeom prst="rect">
                <a:avLst/>
              </a:prstGeom>
              <a:solidFill>
                <a:srgbClr val="FF8C0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8" name="Rectangle 1569">
                <a:extLst>
                  <a:ext uri="{FF2B5EF4-FFF2-40B4-BE49-F238E27FC236}">
                    <a16:creationId xmlns:a16="http://schemas.microsoft.com/office/drawing/2014/main" id="{6D26E8A0-E926-21D3-D843-ED3B21F68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4755768"/>
                <a:ext cx="133350" cy="357161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9" name="Rectangle 1570">
                <a:extLst>
                  <a:ext uri="{FF2B5EF4-FFF2-40B4-BE49-F238E27FC236}">
                    <a16:creationId xmlns:a16="http://schemas.microsoft.com/office/drawing/2014/main" id="{05531E21-EEA5-D5F6-F5DF-717E17DEB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4889912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0" name="Rectangle 1571">
                <a:extLst>
                  <a:ext uri="{FF2B5EF4-FFF2-40B4-BE49-F238E27FC236}">
                    <a16:creationId xmlns:a16="http://schemas.microsoft.com/office/drawing/2014/main" id="{05AF5C81-4421-356B-A8C8-4F01CCDFB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024849"/>
                <a:ext cx="134938" cy="357161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1" name="Rectangle 1572">
                <a:extLst>
                  <a:ext uri="{FF2B5EF4-FFF2-40B4-BE49-F238E27FC236}">
                    <a16:creationId xmlns:a16="http://schemas.microsoft.com/office/drawing/2014/main" id="{9E137DBF-502C-ADCC-DE52-7B020D04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159787"/>
                <a:ext cx="134938" cy="357161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2" name="Rectangle 1573">
                <a:extLst>
                  <a:ext uri="{FF2B5EF4-FFF2-40B4-BE49-F238E27FC236}">
                    <a16:creationId xmlns:a16="http://schemas.microsoft.com/office/drawing/2014/main" id="{2DCD7E16-D911-FDCB-2493-083245C73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294724"/>
                <a:ext cx="134938" cy="357161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3" name="Rectangle 1574">
                <a:extLst>
                  <a:ext uri="{FF2B5EF4-FFF2-40B4-BE49-F238E27FC236}">
                    <a16:creationId xmlns:a16="http://schemas.microsoft.com/office/drawing/2014/main" id="{5E75287D-AF1E-39FD-F3B1-C97A5061A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429662"/>
                <a:ext cx="134938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4" name="Rectangle 1575">
                <a:extLst>
                  <a:ext uri="{FF2B5EF4-FFF2-40B4-BE49-F238E27FC236}">
                    <a16:creationId xmlns:a16="http://schemas.microsoft.com/office/drawing/2014/main" id="{311137BB-23EC-1E39-F6D2-841AB874E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5563806"/>
                <a:ext cx="133350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5" name="Rectangle 1576">
                <a:extLst>
                  <a:ext uri="{FF2B5EF4-FFF2-40B4-BE49-F238E27FC236}">
                    <a16:creationId xmlns:a16="http://schemas.microsoft.com/office/drawing/2014/main" id="{3CC36861-8D58-82B8-CF7A-D33617E1A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697949"/>
                <a:ext cx="134938" cy="357161"/>
              </a:xfrm>
              <a:prstGeom prst="rect">
                <a:avLst/>
              </a:prstGeom>
              <a:solidFill>
                <a:srgbClr val="FFBC3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6" name="Rectangle 1577">
                <a:extLst>
                  <a:ext uri="{FF2B5EF4-FFF2-40B4-BE49-F238E27FC236}">
                    <a16:creationId xmlns:a16="http://schemas.microsoft.com/office/drawing/2014/main" id="{D0DFB8A2-2A52-7D42-2B9D-B38D287B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832887"/>
                <a:ext cx="134938" cy="357161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7" name="Rectangle 1578">
                <a:extLst>
                  <a:ext uri="{FF2B5EF4-FFF2-40B4-BE49-F238E27FC236}">
                    <a16:creationId xmlns:a16="http://schemas.microsoft.com/office/drawing/2014/main" id="{0524AD04-D973-C9A4-7822-47FE9DE24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5967824"/>
                <a:ext cx="134938" cy="357161"/>
              </a:xfrm>
              <a:prstGeom prst="rect">
                <a:avLst/>
              </a:prstGeom>
              <a:solidFill>
                <a:srgbClr val="FFCA4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8" name="Rectangle 1579">
                <a:extLst>
                  <a:ext uri="{FF2B5EF4-FFF2-40B4-BE49-F238E27FC236}">
                    <a16:creationId xmlns:a16="http://schemas.microsoft.com/office/drawing/2014/main" id="{6CF3AAE0-332E-B545-AD42-9A86874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102762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9" name="Rectangle 1580">
                <a:extLst>
                  <a:ext uri="{FF2B5EF4-FFF2-40B4-BE49-F238E27FC236}">
                    <a16:creationId xmlns:a16="http://schemas.microsoft.com/office/drawing/2014/main" id="{3C289CE4-EACE-7996-70B0-D955AB8E0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237699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0" name="Rectangle 1581">
                <a:extLst>
                  <a:ext uri="{FF2B5EF4-FFF2-40B4-BE49-F238E27FC236}">
                    <a16:creationId xmlns:a16="http://schemas.microsoft.com/office/drawing/2014/main" id="{6799E194-2EA9-5DEA-3E76-AC08DEF4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372637"/>
                <a:ext cx="134938" cy="357161"/>
              </a:xfrm>
              <a:prstGeom prst="rect">
                <a:avLst/>
              </a:prstGeom>
              <a:solidFill>
                <a:srgbClr val="FFE0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1" name="Rectangle 1582">
                <a:extLst>
                  <a:ext uri="{FF2B5EF4-FFF2-40B4-BE49-F238E27FC236}">
                    <a16:creationId xmlns:a16="http://schemas.microsoft.com/office/drawing/2014/main" id="{5492F9EC-0628-D0BC-8AB4-3773E057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6506781"/>
                <a:ext cx="133350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2" name="Rectangle 1583">
                <a:extLst>
                  <a:ext uri="{FF2B5EF4-FFF2-40B4-BE49-F238E27FC236}">
                    <a16:creationId xmlns:a16="http://schemas.microsoft.com/office/drawing/2014/main" id="{F7A1D8E6-091A-FF21-97DF-0AAC45856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640924"/>
                <a:ext cx="134938" cy="357161"/>
              </a:xfrm>
              <a:prstGeom prst="rect">
                <a:avLst/>
              </a:prstGeom>
              <a:solidFill>
                <a:srgbClr val="FFF0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3" name="Rectangle 1584">
                <a:extLst>
                  <a:ext uri="{FF2B5EF4-FFF2-40B4-BE49-F238E27FC236}">
                    <a16:creationId xmlns:a16="http://schemas.microsoft.com/office/drawing/2014/main" id="{36B74ADC-05DF-4E4E-6977-BDE16A201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775862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4" name="Rectangle 1585">
                <a:extLst>
                  <a:ext uri="{FF2B5EF4-FFF2-40B4-BE49-F238E27FC236}">
                    <a16:creationId xmlns:a16="http://schemas.microsoft.com/office/drawing/2014/main" id="{16783407-77E2-5795-7277-6E1F3EE58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6910799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5" name="Rectangle 1586">
                <a:extLst>
                  <a:ext uri="{FF2B5EF4-FFF2-40B4-BE49-F238E27FC236}">
                    <a16:creationId xmlns:a16="http://schemas.microsoft.com/office/drawing/2014/main" id="{59E1DBEC-1589-9133-686D-0EAF56263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045737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6" name="Rectangle 1587">
                <a:extLst>
                  <a:ext uri="{FF2B5EF4-FFF2-40B4-BE49-F238E27FC236}">
                    <a16:creationId xmlns:a16="http://schemas.microsoft.com/office/drawing/2014/main" id="{F043B352-FEC3-2F90-83F9-0A9B4FFE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180674"/>
                <a:ext cx="134938" cy="357161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7" name="Rectangle 1588">
                <a:extLst>
                  <a:ext uri="{FF2B5EF4-FFF2-40B4-BE49-F238E27FC236}">
                    <a16:creationId xmlns:a16="http://schemas.microsoft.com/office/drawing/2014/main" id="{D070891F-2246-8154-EE1B-CE932219D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7314818"/>
                <a:ext cx="133350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8" name="Rectangle 1589">
                <a:extLst>
                  <a:ext uri="{FF2B5EF4-FFF2-40B4-BE49-F238E27FC236}">
                    <a16:creationId xmlns:a16="http://schemas.microsoft.com/office/drawing/2014/main" id="{143038E6-DD7E-BC0A-0F46-EFE9BB797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448962"/>
                <a:ext cx="134938" cy="357161"/>
              </a:xfrm>
              <a:prstGeom prst="rect">
                <a:avLst/>
              </a:prstGeom>
              <a:solidFill>
                <a:srgbClr val="E2ED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9" name="Rectangle 1590">
                <a:extLst>
                  <a:ext uri="{FF2B5EF4-FFF2-40B4-BE49-F238E27FC236}">
                    <a16:creationId xmlns:a16="http://schemas.microsoft.com/office/drawing/2014/main" id="{3FC09F1F-2532-4224-0BEC-07BFD9654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583899"/>
                <a:ext cx="134938" cy="357161"/>
              </a:xfrm>
              <a:prstGeom prst="rect">
                <a:avLst/>
              </a:prstGeom>
              <a:solidFill>
                <a:srgbClr val="DAE8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0" name="Rectangle 1591">
                <a:extLst>
                  <a:ext uri="{FF2B5EF4-FFF2-40B4-BE49-F238E27FC236}">
                    <a16:creationId xmlns:a16="http://schemas.microsoft.com/office/drawing/2014/main" id="{3B0080C7-7F5F-A96D-FB04-5BA741908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718837"/>
                <a:ext cx="134938" cy="357161"/>
              </a:xfrm>
              <a:prstGeom prst="rect">
                <a:avLst/>
              </a:prstGeom>
              <a:solidFill>
                <a:srgbClr val="D2E3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1" name="Rectangle 1592">
                <a:extLst>
                  <a:ext uri="{FF2B5EF4-FFF2-40B4-BE49-F238E27FC236}">
                    <a16:creationId xmlns:a16="http://schemas.microsoft.com/office/drawing/2014/main" id="{44069A7F-D37F-0A85-D79A-05A4F4081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853774"/>
                <a:ext cx="134938" cy="357161"/>
              </a:xfrm>
              <a:prstGeom prst="rect">
                <a:avLst/>
              </a:prstGeom>
              <a:solidFill>
                <a:srgbClr val="CADE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2" name="Rectangle 1593">
                <a:extLst>
                  <a:ext uri="{FF2B5EF4-FFF2-40B4-BE49-F238E27FC236}">
                    <a16:creationId xmlns:a16="http://schemas.microsoft.com/office/drawing/2014/main" id="{6763941C-977E-F4E0-A158-81D0D7C5E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7988712"/>
                <a:ext cx="134938" cy="357161"/>
              </a:xfrm>
              <a:prstGeom prst="rect">
                <a:avLst/>
              </a:prstGeom>
              <a:solidFill>
                <a:srgbClr val="C2D9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3" name="Rectangle 1594">
                <a:extLst>
                  <a:ext uri="{FF2B5EF4-FFF2-40B4-BE49-F238E27FC236}">
                    <a16:creationId xmlns:a16="http://schemas.microsoft.com/office/drawing/2014/main" id="{A62F91C5-5DAC-A564-473F-94AF72852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9344" y="8122856"/>
                <a:ext cx="133350" cy="357161"/>
              </a:xfrm>
              <a:prstGeom prst="rect">
                <a:avLst/>
              </a:prstGeom>
              <a:solidFill>
                <a:srgbClr val="BAD4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4" name="Rectangle 1595">
                <a:extLst>
                  <a:ext uri="{FF2B5EF4-FFF2-40B4-BE49-F238E27FC236}">
                    <a16:creationId xmlns:a16="http://schemas.microsoft.com/office/drawing/2014/main" id="{FCF181AE-9555-9D04-D153-D18466936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8256999"/>
                <a:ext cx="134938" cy="357161"/>
              </a:xfrm>
              <a:prstGeom prst="rect">
                <a:avLst/>
              </a:prstGeom>
              <a:solidFill>
                <a:srgbClr val="B2CF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5" name="Rectangle 1596">
                <a:extLst>
                  <a:ext uri="{FF2B5EF4-FFF2-40B4-BE49-F238E27FC236}">
                    <a16:creationId xmlns:a16="http://schemas.microsoft.com/office/drawing/2014/main" id="{102F02EC-DD48-00D3-86D0-DB9AFD771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8391937"/>
                <a:ext cx="134938" cy="357161"/>
              </a:xfrm>
              <a:prstGeom prst="rect">
                <a:avLst/>
              </a:prstGeom>
              <a:solidFill>
                <a:srgbClr val="AACA5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6" name="Rectangle 1597">
                <a:extLst>
                  <a:ext uri="{FF2B5EF4-FFF2-40B4-BE49-F238E27FC236}">
                    <a16:creationId xmlns:a16="http://schemas.microsoft.com/office/drawing/2014/main" id="{E12EAF2C-5EA6-7C63-3CDD-50F925CCC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550" y="8526874"/>
                <a:ext cx="134938" cy="357161"/>
              </a:xfrm>
              <a:prstGeom prst="rect">
                <a:avLst/>
              </a:prstGeom>
              <a:solidFill>
                <a:srgbClr val="A2C5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8" name="Rectangle 1599">
                <a:extLst>
                  <a:ext uri="{FF2B5EF4-FFF2-40B4-BE49-F238E27FC236}">
                    <a16:creationId xmlns:a16="http://schemas.microsoft.com/office/drawing/2014/main" id="{6625A17F-EF3B-4271-70D5-DB5D11EB4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3679631"/>
                <a:ext cx="134938" cy="355198"/>
              </a:xfrm>
              <a:prstGeom prst="rect">
                <a:avLst/>
              </a:prstGeom>
              <a:solidFill>
                <a:srgbClr val="E271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9" name="Rectangle 1600">
                <a:extLst>
                  <a:ext uri="{FF2B5EF4-FFF2-40B4-BE49-F238E27FC236}">
                    <a16:creationId xmlns:a16="http://schemas.microsoft.com/office/drawing/2014/main" id="{9B1BE9E0-A0FB-F2F0-1EA3-B7F20C41E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3814568"/>
                <a:ext cx="134938" cy="355198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0" name="Rectangle 1601">
                <a:extLst>
                  <a:ext uri="{FF2B5EF4-FFF2-40B4-BE49-F238E27FC236}">
                    <a16:creationId xmlns:a16="http://schemas.microsoft.com/office/drawing/2014/main" id="{F54DD2B7-E0B5-D0AF-656A-514D4CB61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3948712"/>
                <a:ext cx="133350" cy="355198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1" name="Rectangle 1602">
                <a:extLst>
                  <a:ext uri="{FF2B5EF4-FFF2-40B4-BE49-F238E27FC236}">
                    <a16:creationId xmlns:a16="http://schemas.microsoft.com/office/drawing/2014/main" id="{AFF9B22E-F312-998E-3936-DAC64DAEC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082856"/>
                <a:ext cx="134938" cy="355198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2" name="Rectangle 1603">
                <a:extLst>
                  <a:ext uri="{FF2B5EF4-FFF2-40B4-BE49-F238E27FC236}">
                    <a16:creationId xmlns:a16="http://schemas.microsoft.com/office/drawing/2014/main" id="{2080FC52-ECAB-04CC-09C6-2CF75B61F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217793"/>
                <a:ext cx="134938" cy="355198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3" name="Rectangle 1604">
                <a:extLst>
                  <a:ext uri="{FF2B5EF4-FFF2-40B4-BE49-F238E27FC236}">
                    <a16:creationId xmlns:a16="http://schemas.microsoft.com/office/drawing/2014/main" id="{2092E192-C719-0676-A9FD-117262914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352731"/>
                <a:ext cx="134938" cy="355198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4" name="Rectangle 1605">
                <a:extLst>
                  <a:ext uri="{FF2B5EF4-FFF2-40B4-BE49-F238E27FC236}">
                    <a16:creationId xmlns:a16="http://schemas.microsoft.com/office/drawing/2014/main" id="{BFC076F8-2685-E012-CE6F-367C518B8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487668"/>
                <a:ext cx="134938" cy="355198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5" name="Rectangle 1606">
                <a:extLst>
                  <a:ext uri="{FF2B5EF4-FFF2-40B4-BE49-F238E27FC236}">
                    <a16:creationId xmlns:a16="http://schemas.microsoft.com/office/drawing/2014/main" id="{11DC8D59-721B-3A8F-3E06-F485E9833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622606"/>
                <a:ext cx="134938" cy="355198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6" name="Rectangle 1607">
                <a:extLst>
                  <a:ext uri="{FF2B5EF4-FFF2-40B4-BE49-F238E27FC236}">
                    <a16:creationId xmlns:a16="http://schemas.microsoft.com/office/drawing/2014/main" id="{048EFF28-2F9D-3DFC-1E43-A37F1E5B5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4756749"/>
                <a:ext cx="133350" cy="355198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7" name="Rectangle 1608">
                <a:extLst>
                  <a:ext uri="{FF2B5EF4-FFF2-40B4-BE49-F238E27FC236}">
                    <a16:creationId xmlns:a16="http://schemas.microsoft.com/office/drawing/2014/main" id="{8108544B-4AF0-334F-B21B-2702FF01C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4890893"/>
                <a:ext cx="134938" cy="355198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8" name="Rectangle 1609">
                <a:extLst>
                  <a:ext uri="{FF2B5EF4-FFF2-40B4-BE49-F238E27FC236}">
                    <a16:creationId xmlns:a16="http://schemas.microsoft.com/office/drawing/2014/main" id="{27D4D8A2-13F6-6A97-6010-D47883C4B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025831"/>
                <a:ext cx="134938" cy="355198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9" name="Rectangle 1610">
                <a:extLst>
                  <a:ext uri="{FF2B5EF4-FFF2-40B4-BE49-F238E27FC236}">
                    <a16:creationId xmlns:a16="http://schemas.microsoft.com/office/drawing/2014/main" id="{5DA4FF67-B09B-006C-EFD9-0ED9907C2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160768"/>
                <a:ext cx="134938" cy="355198"/>
              </a:xfrm>
              <a:prstGeom prst="rect">
                <a:avLst/>
              </a:prstGeom>
              <a:solidFill>
                <a:srgbClr val="F47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0" name="Rectangle 1611">
                <a:extLst>
                  <a:ext uri="{FF2B5EF4-FFF2-40B4-BE49-F238E27FC236}">
                    <a16:creationId xmlns:a16="http://schemas.microsoft.com/office/drawing/2014/main" id="{9B20B80F-9CE5-5FE4-2BD6-55D283AF9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295706"/>
                <a:ext cx="134938" cy="355198"/>
              </a:xfrm>
              <a:prstGeom prst="rect">
                <a:avLst/>
              </a:prstGeom>
              <a:solidFill>
                <a:srgbClr val="F77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1" name="Rectangle 1612">
                <a:extLst>
                  <a:ext uri="{FF2B5EF4-FFF2-40B4-BE49-F238E27FC236}">
                    <a16:creationId xmlns:a16="http://schemas.microsoft.com/office/drawing/2014/main" id="{E31A2FCF-4B13-3F42-D4F1-76C19E14F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430643"/>
                <a:ext cx="134938" cy="355198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2" name="Rectangle 1613">
                <a:extLst>
                  <a:ext uri="{FF2B5EF4-FFF2-40B4-BE49-F238E27FC236}">
                    <a16:creationId xmlns:a16="http://schemas.microsoft.com/office/drawing/2014/main" id="{C0ED78CF-DA84-41DB-46AA-F4386F295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5564787"/>
                <a:ext cx="133350" cy="355198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3" name="Rectangle 1614">
                <a:extLst>
                  <a:ext uri="{FF2B5EF4-FFF2-40B4-BE49-F238E27FC236}">
                    <a16:creationId xmlns:a16="http://schemas.microsoft.com/office/drawing/2014/main" id="{DA3279D3-861D-1B49-2723-9077DD447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698931"/>
                <a:ext cx="134938" cy="355198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4" name="Rectangle 1615">
                <a:extLst>
                  <a:ext uri="{FF2B5EF4-FFF2-40B4-BE49-F238E27FC236}">
                    <a16:creationId xmlns:a16="http://schemas.microsoft.com/office/drawing/2014/main" id="{1489E2EB-C0A9-20C3-7A76-75C7F165A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833868"/>
                <a:ext cx="134938" cy="355198"/>
              </a:xfrm>
              <a:prstGeom prst="rect">
                <a:avLst/>
              </a:prstGeom>
              <a:solidFill>
                <a:srgbClr val="FF880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5" name="Rectangle 1616">
                <a:extLst>
                  <a:ext uri="{FF2B5EF4-FFF2-40B4-BE49-F238E27FC236}">
                    <a16:creationId xmlns:a16="http://schemas.microsoft.com/office/drawing/2014/main" id="{50E44E16-813C-8FE4-233B-98774B556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5968806"/>
                <a:ext cx="134938" cy="355198"/>
              </a:xfrm>
              <a:prstGeom prst="rect">
                <a:avLst/>
              </a:prstGeom>
              <a:solidFill>
                <a:srgbClr val="FF8C0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6" name="Rectangle 1617">
                <a:extLst>
                  <a:ext uri="{FF2B5EF4-FFF2-40B4-BE49-F238E27FC236}">
                    <a16:creationId xmlns:a16="http://schemas.microsoft.com/office/drawing/2014/main" id="{23F52913-4B74-EAC3-EBEE-27A7259A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103743"/>
                <a:ext cx="134938" cy="355198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7" name="Rectangle 1618">
                <a:extLst>
                  <a:ext uri="{FF2B5EF4-FFF2-40B4-BE49-F238E27FC236}">
                    <a16:creationId xmlns:a16="http://schemas.microsoft.com/office/drawing/2014/main" id="{90031E78-F29C-AB44-9CFF-6259F0360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238681"/>
                <a:ext cx="134938" cy="355198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8" name="Rectangle 1619">
                <a:extLst>
                  <a:ext uri="{FF2B5EF4-FFF2-40B4-BE49-F238E27FC236}">
                    <a16:creationId xmlns:a16="http://schemas.microsoft.com/office/drawing/2014/main" id="{D6D0FEB1-D0D1-04F6-C9E0-1BA78B1AF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373618"/>
                <a:ext cx="134938" cy="355198"/>
              </a:xfrm>
              <a:prstGeom prst="rect">
                <a:avLst/>
              </a:prstGeom>
              <a:solidFill>
                <a:srgbClr val="FF981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9" name="Rectangle 1620">
                <a:extLst>
                  <a:ext uri="{FF2B5EF4-FFF2-40B4-BE49-F238E27FC236}">
                    <a16:creationId xmlns:a16="http://schemas.microsoft.com/office/drawing/2014/main" id="{14CC4D4E-CE6F-6EFB-9BC5-8FB08D4A1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6507762"/>
                <a:ext cx="133350" cy="355198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0" name="Rectangle 1621">
                <a:extLst>
                  <a:ext uri="{FF2B5EF4-FFF2-40B4-BE49-F238E27FC236}">
                    <a16:creationId xmlns:a16="http://schemas.microsoft.com/office/drawing/2014/main" id="{B008074B-F6CD-7EB9-541F-274F8DBF5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641906"/>
                <a:ext cx="134938" cy="355198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1" name="Rectangle 1622">
                <a:extLst>
                  <a:ext uri="{FF2B5EF4-FFF2-40B4-BE49-F238E27FC236}">
                    <a16:creationId xmlns:a16="http://schemas.microsoft.com/office/drawing/2014/main" id="{F5B65A7B-9095-B590-0EC0-4BF322F67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776843"/>
                <a:ext cx="134938" cy="355198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2" name="Rectangle 1623">
                <a:extLst>
                  <a:ext uri="{FF2B5EF4-FFF2-40B4-BE49-F238E27FC236}">
                    <a16:creationId xmlns:a16="http://schemas.microsoft.com/office/drawing/2014/main" id="{EAB7C068-1F99-FDF3-C52E-063210EFF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6911781"/>
                <a:ext cx="134938" cy="355198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3" name="Rectangle 1624">
                <a:extLst>
                  <a:ext uri="{FF2B5EF4-FFF2-40B4-BE49-F238E27FC236}">
                    <a16:creationId xmlns:a16="http://schemas.microsoft.com/office/drawing/2014/main" id="{C81E2D62-B893-CC7C-C438-96CCC43C0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046718"/>
                <a:ext cx="134938" cy="355198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4" name="Rectangle 1625">
                <a:extLst>
                  <a:ext uri="{FF2B5EF4-FFF2-40B4-BE49-F238E27FC236}">
                    <a16:creationId xmlns:a16="http://schemas.microsoft.com/office/drawing/2014/main" id="{2250E1C6-1A82-B476-3558-3105027D8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181656"/>
                <a:ext cx="134938" cy="355198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5" name="Rectangle 1626">
                <a:extLst>
                  <a:ext uri="{FF2B5EF4-FFF2-40B4-BE49-F238E27FC236}">
                    <a16:creationId xmlns:a16="http://schemas.microsoft.com/office/drawing/2014/main" id="{67EE1863-E92A-95AC-B00D-126E1F6BB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7315799"/>
                <a:ext cx="133350" cy="355198"/>
              </a:xfrm>
              <a:prstGeom prst="rect">
                <a:avLst/>
              </a:prstGeom>
              <a:solidFill>
                <a:srgbClr val="FFBA3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6" name="Rectangle 1627">
                <a:extLst>
                  <a:ext uri="{FF2B5EF4-FFF2-40B4-BE49-F238E27FC236}">
                    <a16:creationId xmlns:a16="http://schemas.microsoft.com/office/drawing/2014/main" id="{F23EB21C-9C18-669B-9AB1-D60ED616E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449943"/>
                <a:ext cx="134938" cy="355198"/>
              </a:xfrm>
              <a:prstGeom prst="rect">
                <a:avLst/>
              </a:prstGeom>
              <a:solidFill>
                <a:srgbClr val="FFC04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7" name="Rectangle 1628">
                <a:extLst>
                  <a:ext uri="{FF2B5EF4-FFF2-40B4-BE49-F238E27FC236}">
                    <a16:creationId xmlns:a16="http://schemas.microsoft.com/office/drawing/2014/main" id="{EF640383-63D3-85D8-E5DD-B543C8770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584881"/>
                <a:ext cx="134938" cy="355198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8" name="Rectangle 1629">
                <a:extLst>
                  <a:ext uri="{FF2B5EF4-FFF2-40B4-BE49-F238E27FC236}">
                    <a16:creationId xmlns:a16="http://schemas.microsoft.com/office/drawing/2014/main" id="{4A0C9DFB-74A5-7356-C850-1864EEE1A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719818"/>
                <a:ext cx="134938" cy="355198"/>
              </a:xfrm>
              <a:prstGeom prst="rect">
                <a:avLst/>
              </a:prstGeom>
              <a:solidFill>
                <a:srgbClr val="FFCA4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9" name="Rectangle 1630">
                <a:extLst>
                  <a:ext uri="{FF2B5EF4-FFF2-40B4-BE49-F238E27FC236}">
                    <a16:creationId xmlns:a16="http://schemas.microsoft.com/office/drawing/2014/main" id="{5525BD6B-3DC6-1002-C03B-B40DB1811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854756"/>
                <a:ext cx="134938" cy="355198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0" name="Rectangle 1631">
                <a:extLst>
                  <a:ext uri="{FF2B5EF4-FFF2-40B4-BE49-F238E27FC236}">
                    <a16:creationId xmlns:a16="http://schemas.microsoft.com/office/drawing/2014/main" id="{BFE02970-B482-E92F-2281-84B2957A8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7989693"/>
                <a:ext cx="134938" cy="355198"/>
              </a:xfrm>
              <a:prstGeom prst="rect">
                <a:avLst/>
              </a:prstGeom>
              <a:solidFill>
                <a:srgbClr val="FFD6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1" name="Rectangle 1632">
                <a:extLst>
                  <a:ext uri="{FF2B5EF4-FFF2-40B4-BE49-F238E27FC236}">
                    <a16:creationId xmlns:a16="http://schemas.microsoft.com/office/drawing/2014/main" id="{F24D782F-B1CA-9F85-95FC-0840D960A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5523" y="8123837"/>
                <a:ext cx="133350" cy="355198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2" name="Rectangle 1633">
                <a:extLst>
                  <a:ext uri="{FF2B5EF4-FFF2-40B4-BE49-F238E27FC236}">
                    <a16:creationId xmlns:a16="http://schemas.microsoft.com/office/drawing/2014/main" id="{6478BC85-D268-6015-8574-C35E3AB60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8257981"/>
                <a:ext cx="134938" cy="355198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3" name="Rectangle 1634">
                <a:extLst>
                  <a:ext uri="{FF2B5EF4-FFF2-40B4-BE49-F238E27FC236}">
                    <a16:creationId xmlns:a16="http://schemas.microsoft.com/office/drawing/2014/main" id="{99AC9E31-8E54-A7CF-DDA0-C37E8F23A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8392918"/>
                <a:ext cx="134938" cy="355198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4" name="Rectangle 1635">
                <a:extLst>
                  <a:ext uri="{FF2B5EF4-FFF2-40B4-BE49-F238E27FC236}">
                    <a16:creationId xmlns:a16="http://schemas.microsoft.com/office/drawing/2014/main" id="{9A0844DF-E54B-0BD7-80CD-9829BE63F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729" y="8527856"/>
                <a:ext cx="134938" cy="355198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6" name="Rectangle 1637">
                <a:extLst>
                  <a:ext uri="{FF2B5EF4-FFF2-40B4-BE49-F238E27FC236}">
                    <a16:creationId xmlns:a16="http://schemas.microsoft.com/office/drawing/2014/main" id="{46E84506-43E4-A8AE-712F-F1B78A7F2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3678649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7" name="Rectangle 1638">
                <a:extLst>
                  <a:ext uri="{FF2B5EF4-FFF2-40B4-BE49-F238E27FC236}">
                    <a16:creationId xmlns:a16="http://schemas.microsoft.com/office/drawing/2014/main" id="{479B5DCF-A790-7256-A0A5-347497726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3813587"/>
                <a:ext cx="134938" cy="357161"/>
              </a:xfrm>
              <a:prstGeom prst="rect">
                <a:avLst/>
              </a:prstGeom>
              <a:solidFill>
                <a:srgbClr val="E07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8" name="Rectangle 1639">
                <a:extLst>
                  <a:ext uri="{FF2B5EF4-FFF2-40B4-BE49-F238E27FC236}">
                    <a16:creationId xmlns:a16="http://schemas.microsoft.com/office/drawing/2014/main" id="{163CC7D0-D6D1-4605-7E1F-CB16416ED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3947731"/>
                <a:ext cx="133350" cy="357161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9" name="Rectangle 1640">
                <a:extLst>
                  <a:ext uri="{FF2B5EF4-FFF2-40B4-BE49-F238E27FC236}">
                    <a16:creationId xmlns:a16="http://schemas.microsoft.com/office/drawing/2014/main" id="{0A672AF6-B33E-24C2-7DF1-E7524319D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081874"/>
                <a:ext cx="134938" cy="357161"/>
              </a:xfrm>
              <a:prstGeom prst="rect">
                <a:avLst/>
              </a:prstGeom>
              <a:solidFill>
                <a:srgbClr val="DD6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0" name="Rectangle 1641">
                <a:extLst>
                  <a:ext uri="{FF2B5EF4-FFF2-40B4-BE49-F238E27FC236}">
                    <a16:creationId xmlns:a16="http://schemas.microsoft.com/office/drawing/2014/main" id="{B1DC6406-6E03-8382-7F7A-2840A646F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216812"/>
                <a:ext cx="134938" cy="357161"/>
              </a:xfrm>
              <a:prstGeom prst="rect">
                <a:avLst/>
              </a:prstGeom>
              <a:solidFill>
                <a:srgbClr val="DB6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1" name="Rectangle 1642">
                <a:extLst>
                  <a:ext uri="{FF2B5EF4-FFF2-40B4-BE49-F238E27FC236}">
                    <a16:creationId xmlns:a16="http://schemas.microsoft.com/office/drawing/2014/main" id="{B21688C7-9946-F01A-A5A9-F7B240F7F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351749"/>
                <a:ext cx="134938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2" name="Rectangle 1643">
                <a:extLst>
                  <a:ext uri="{FF2B5EF4-FFF2-40B4-BE49-F238E27FC236}">
                    <a16:creationId xmlns:a16="http://schemas.microsoft.com/office/drawing/2014/main" id="{7BDE1E04-97D4-13B1-05F2-10617EA39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486687"/>
                <a:ext cx="134938" cy="357161"/>
              </a:xfrm>
              <a:prstGeom prst="rect">
                <a:avLst/>
              </a:prstGeom>
              <a:solidFill>
                <a:srgbClr val="FE7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3" name="Rectangle 1644">
                <a:extLst>
                  <a:ext uri="{FF2B5EF4-FFF2-40B4-BE49-F238E27FC236}">
                    <a16:creationId xmlns:a16="http://schemas.microsoft.com/office/drawing/2014/main" id="{35CB3EF0-E994-9882-2DB5-5880F7FDD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621624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4" name="Rectangle 1645">
                <a:extLst>
                  <a:ext uri="{FF2B5EF4-FFF2-40B4-BE49-F238E27FC236}">
                    <a16:creationId xmlns:a16="http://schemas.microsoft.com/office/drawing/2014/main" id="{BEE1A7BA-0BE6-F463-DDBD-FB896002F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4755768"/>
                <a:ext cx="133350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5" name="Rectangle 1646">
                <a:extLst>
                  <a:ext uri="{FF2B5EF4-FFF2-40B4-BE49-F238E27FC236}">
                    <a16:creationId xmlns:a16="http://schemas.microsoft.com/office/drawing/2014/main" id="{0C14575B-E4DE-F9CE-BAF6-C8C141497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4889912"/>
                <a:ext cx="134938" cy="357161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6" name="Rectangle 1647">
                <a:extLst>
                  <a:ext uri="{FF2B5EF4-FFF2-40B4-BE49-F238E27FC236}">
                    <a16:creationId xmlns:a16="http://schemas.microsoft.com/office/drawing/2014/main" id="{867C636A-1469-CB4B-1351-B447ED7F3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024849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7" name="Rectangle 1648">
                <a:extLst>
                  <a:ext uri="{FF2B5EF4-FFF2-40B4-BE49-F238E27FC236}">
                    <a16:creationId xmlns:a16="http://schemas.microsoft.com/office/drawing/2014/main" id="{823B2E33-B154-4E80-465C-D43EC5FEB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159787"/>
                <a:ext cx="134938" cy="357161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8" name="Rectangle 1649">
                <a:extLst>
                  <a:ext uri="{FF2B5EF4-FFF2-40B4-BE49-F238E27FC236}">
                    <a16:creationId xmlns:a16="http://schemas.microsoft.com/office/drawing/2014/main" id="{EFB596C3-A5FF-F294-E04E-22E55B6FE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294724"/>
                <a:ext cx="134938" cy="357161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9" name="Rectangle 1650">
                <a:extLst>
                  <a:ext uri="{FF2B5EF4-FFF2-40B4-BE49-F238E27FC236}">
                    <a16:creationId xmlns:a16="http://schemas.microsoft.com/office/drawing/2014/main" id="{C518A0E7-5E2B-380A-4B70-4FF552833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429662"/>
                <a:ext cx="134938" cy="357161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0" name="Rectangle 1651">
                <a:extLst>
                  <a:ext uri="{FF2B5EF4-FFF2-40B4-BE49-F238E27FC236}">
                    <a16:creationId xmlns:a16="http://schemas.microsoft.com/office/drawing/2014/main" id="{8FC53B17-5627-6CEE-DAAE-668A62210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5563806"/>
                <a:ext cx="133350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1" name="Rectangle 1652">
                <a:extLst>
                  <a:ext uri="{FF2B5EF4-FFF2-40B4-BE49-F238E27FC236}">
                    <a16:creationId xmlns:a16="http://schemas.microsoft.com/office/drawing/2014/main" id="{E2A5D3D8-24CF-94D4-7A4B-881FCD62D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697949"/>
                <a:ext cx="134938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2" name="Rectangle 1653">
                <a:extLst>
                  <a:ext uri="{FF2B5EF4-FFF2-40B4-BE49-F238E27FC236}">
                    <a16:creationId xmlns:a16="http://schemas.microsoft.com/office/drawing/2014/main" id="{4C17EEF6-38B0-6D8C-2180-19C7DE3A9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832887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3" name="Rectangle 1654">
                <a:extLst>
                  <a:ext uri="{FF2B5EF4-FFF2-40B4-BE49-F238E27FC236}">
                    <a16:creationId xmlns:a16="http://schemas.microsoft.com/office/drawing/2014/main" id="{0121FC0C-E15E-3561-66B3-95BFB6F16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5967824"/>
                <a:ext cx="134938" cy="357161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4" name="Rectangle 1655">
                <a:extLst>
                  <a:ext uri="{FF2B5EF4-FFF2-40B4-BE49-F238E27FC236}">
                    <a16:creationId xmlns:a16="http://schemas.microsoft.com/office/drawing/2014/main" id="{A8EF0CE3-D009-E12D-6294-356710D2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102762"/>
                <a:ext cx="134938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5" name="Rectangle 1656">
                <a:extLst>
                  <a:ext uri="{FF2B5EF4-FFF2-40B4-BE49-F238E27FC236}">
                    <a16:creationId xmlns:a16="http://schemas.microsoft.com/office/drawing/2014/main" id="{D81E4FEC-3BD6-3CC8-27FB-97DB2ED1E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237699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6" name="Rectangle 1657">
                <a:extLst>
                  <a:ext uri="{FF2B5EF4-FFF2-40B4-BE49-F238E27FC236}">
                    <a16:creationId xmlns:a16="http://schemas.microsoft.com/office/drawing/2014/main" id="{59DC6609-6084-F82A-E1AC-E391629F7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372637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7" name="Rectangle 1658">
                <a:extLst>
                  <a:ext uri="{FF2B5EF4-FFF2-40B4-BE49-F238E27FC236}">
                    <a16:creationId xmlns:a16="http://schemas.microsoft.com/office/drawing/2014/main" id="{C3A8DCD2-B668-42EC-9341-695856A37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6506781"/>
                <a:ext cx="133350" cy="357161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8" name="Rectangle 1659">
                <a:extLst>
                  <a:ext uri="{FF2B5EF4-FFF2-40B4-BE49-F238E27FC236}">
                    <a16:creationId xmlns:a16="http://schemas.microsoft.com/office/drawing/2014/main" id="{C8D9DA5E-667B-5DDB-9D11-B2E5D7C97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640924"/>
                <a:ext cx="134938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9" name="Rectangle 1660">
                <a:extLst>
                  <a:ext uri="{FF2B5EF4-FFF2-40B4-BE49-F238E27FC236}">
                    <a16:creationId xmlns:a16="http://schemas.microsoft.com/office/drawing/2014/main" id="{46F5D86C-3107-C5A2-1771-E4AC97B8A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775862"/>
                <a:ext cx="134938" cy="357161"/>
              </a:xfrm>
              <a:prstGeom prst="rect">
                <a:avLst/>
              </a:prstGeom>
              <a:solidFill>
                <a:srgbClr val="FFF0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0" name="Rectangle 1661">
                <a:extLst>
                  <a:ext uri="{FF2B5EF4-FFF2-40B4-BE49-F238E27FC236}">
                    <a16:creationId xmlns:a16="http://schemas.microsoft.com/office/drawing/2014/main" id="{2EE632BB-5BBF-B42F-90E1-ADE130C0A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6910799"/>
                <a:ext cx="134938" cy="357161"/>
              </a:xfrm>
              <a:prstGeom prst="rect">
                <a:avLst/>
              </a:prstGeom>
              <a:solidFill>
                <a:srgbClr val="FFF8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1" name="Rectangle 1662">
                <a:extLst>
                  <a:ext uri="{FF2B5EF4-FFF2-40B4-BE49-F238E27FC236}">
                    <a16:creationId xmlns:a16="http://schemas.microsoft.com/office/drawing/2014/main" id="{B608F8E6-2B82-C1F2-EA49-7CADAD88B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045737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2" name="Rectangle 1663">
                <a:extLst>
                  <a:ext uri="{FF2B5EF4-FFF2-40B4-BE49-F238E27FC236}">
                    <a16:creationId xmlns:a16="http://schemas.microsoft.com/office/drawing/2014/main" id="{885B91A9-ECF6-4589-8EDD-C3E1C6C9E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180674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3" name="Rectangle 1664">
                <a:extLst>
                  <a:ext uri="{FF2B5EF4-FFF2-40B4-BE49-F238E27FC236}">
                    <a16:creationId xmlns:a16="http://schemas.microsoft.com/office/drawing/2014/main" id="{7870E9AF-BEB7-16BC-916C-65CF39CB5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7314818"/>
                <a:ext cx="133350" cy="357161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4" name="Rectangle 1665">
                <a:extLst>
                  <a:ext uri="{FF2B5EF4-FFF2-40B4-BE49-F238E27FC236}">
                    <a16:creationId xmlns:a16="http://schemas.microsoft.com/office/drawing/2014/main" id="{B756EBC1-7431-1A0C-8218-0267FA920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448962"/>
                <a:ext cx="134938" cy="357161"/>
              </a:xfrm>
              <a:prstGeom prst="rect">
                <a:avLst/>
              </a:prstGeom>
              <a:solidFill>
                <a:srgbClr val="E8F17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5" name="Rectangle 1666">
                <a:extLst>
                  <a:ext uri="{FF2B5EF4-FFF2-40B4-BE49-F238E27FC236}">
                    <a16:creationId xmlns:a16="http://schemas.microsoft.com/office/drawing/2014/main" id="{25FE4209-645A-1895-259F-F0E753B1F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583899"/>
                <a:ext cx="134938" cy="357161"/>
              </a:xfrm>
              <a:prstGeom prst="rect">
                <a:avLst/>
              </a:prstGeom>
              <a:solidFill>
                <a:srgbClr val="E0EC7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6" name="Rectangle 1667">
                <a:extLst>
                  <a:ext uri="{FF2B5EF4-FFF2-40B4-BE49-F238E27FC236}">
                    <a16:creationId xmlns:a16="http://schemas.microsoft.com/office/drawing/2014/main" id="{A2D2EC41-DCB2-020F-BC02-10C6AE519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718837"/>
                <a:ext cx="134938" cy="357161"/>
              </a:xfrm>
              <a:prstGeom prst="rect">
                <a:avLst/>
              </a:prstGeom>
              <a:solidFill>
                <a:srgbClr val="D8E76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7" name="Rectangle 1668">
                <a:extLst>
                  <a:ext uri="{FF2B5EF4-FFF2-40B4-BE49-F238E27FC236}">
                    <a16:creationId xmlns:a16="http://schemas.microsoft.com/office/drawing/2014/main" id="{D5B1E21D-3A50-0565-5F8F-6DA496A2A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853774"/>
                <a:ext cx="134938" cy="357161"/>
              </a:xfrm>
              <a:prstGeom prst="rect">
                <a:avLst/>
              </a:prstGeom>
              <a:solidFill>
                <a:srgbClr val="D0E26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8" name="Rectangle 1669">
                <a:extLst>
                  <a:ext uri="{FF2B5EF4-FFF2-40B4-BE49-F238E27FC236}">
                    <a16:creationId xmlns:a16="http://schemas.microsoft.com/office/drawing/2014/main" id="{E20B1D38-5631-4E66-732E-68E4B014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7988712"/>
                <a:ext cx="134938" cy="357161"/>
              </a:xfrm>
              <a:prstGeom prst="rect">
                <a:avLst/>
              </a:prstGeom>
              <a:solidFill>
                <a:srgbClr val="C8DD6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9" name="Rectangle 1670">
                <a:extLst>
                  <a:ext uri="{FF2B5EF4-FFF2-40B4-BE49-F238E27FC236}">
                    <a16:creationId xmlns:a16="http://schemas.microsoft.com/office/drawing/2014/main" id="{79CF7086-0F20-A5F0-54B0-95E2BA725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1703" y="8122856"/>
                <a:ext cx="133350" cy="357161"/>
              </a:xfrm>
              <a:prstGeom prst="rect">
                <a:avLst/>
              </a:prstGeom>
              <a:solidFill>
                <a:srgbClr val="C0D86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0" name="Rectangle 1671">
                <a:extLst>
                  <a:ext uri="{FF2B5EF4-FFF2-40B4-BE49-F238E27FC236}">
                    <a16:creationId xmlns:a16="http://schemas.microsoft.com/office/drawing/2014/main" id="{482AC95E-68D8-E72E-221E-1740FF066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8256999"/>
                <a:ext cx="134938" cy="357161"/>
              </a:xfrm>
              <a:prstGeom prst="rect">
                <a:avLst/>
              </a:prstGeom>
              <a:solidFill>
                <a:srgbClr val="B8D35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1" name="Rectangle 1672">
                <a:extLst>
                  <a:ext uri="{FF2B5EF4-FFF2-40B4-BE49-F238E27FC236}">
                    <a16:creationId xmlns:a16="http://schemas.microsoft.com/office/drawing/2014/main" id="{5E7026D0-36F9-7CB8-DDE1-F7CC452F9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8391937"/>
                <a:ext cx="134938" cy="357161"/>
              </a:xfrm>
              <a:prstGeom prst="rect">
                <a:avLst/>
              </a:prstGeom>
              <a:solidFill>
                <a:srgbClr val="B0CE5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2" name="Rectangle 1673">
                <a:extLst>
                  <a:ext uri="{FF2B5EF4-FFF2-40B4-BE49-F238E27FC236}">
                    <a16:creationId xmlns:a16="http://schemas.microsoft.com/office/drawing/2014/main" id="{3AC19939-541A-7749-3D7E-206BC07C5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0909" y="8526874"/>
                <a:ext cx="134938" cy="357161"/>
              </a:xfrm>
              <a:prstGeom prst="rect">
                <a:avLst/>
              </a:prstGeom>
              <a:solidFill>
                <a:srgbClr val="A8C95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4" name="Rectangle 1675">
                <a:extLst>
                  <a:ext uri="{FF2B5EF4-FFF2-40B4-BE49-F238E27FC236}">
                    <a16:creationId xmlns:a16="http://schemas.microsoft.com/office/drawing/2014/main" id="{10E80D8B-913C-8D9F-81C1-EE4DB1759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3677668"/>
                <a:ext cx="134938" cy="359123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5" name="Rectangle 1676">
                <a:extLst>
                  <a:ext uri="{FF2B5EF4-FFF2-40B4-BE49-F238E27FC236}">
                    <a16:creationId xmlns:a16="http://schemas.microsoft.com/office/drawing/2014/main" id="{BB093036-3009-E1B9-1710-9269A2131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3812606"/>
                <a:ext cx="134938" cy="359123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6" name="Rectangle 1677">
                <a:extLst>
                  <a:ext uri="{FF2B5EF4-FFF2-40B4-BE49-F238E27FC236}">
                    <a16:creationId xmlns:a16="http://schemas.microsoft.com/office/drawing/2014/main" id="{248EF696-502F-EE3D-F2A9-B88591613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3946749"/>
                <a:ext cx="133350" cy="359123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7" name="Rectangle 1678">
                <a:extLst>
                  <a:ext uri="{FF2B5EF4-FFF2-40B4-BE49-F238E27FC236}">
                    <a16:creationId xmlns:a16="http://schemas.microsoft.com/office/drawing/2014/main" id="{4F9BAD81-8BC2-01F2-5304-98017911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080893"/>
                <a:ext cx="134938" cy="359123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8" name="Rectangle 1679">
                <a:extLst>
                  <a:ext uri="{FF2B5EF4-FFF2-40B4-BE49-F238E27FC236}">
                    <a16:creationId xmlns:a16="http://schemas.microsoft.com/office/drawing/2014/main" id="{08F5FCCF-4E48-AC1D-4703-C605F9523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215831"/>
                <a:ext cx="134938" cy="359123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9" name="Rectangle 1680">
                <a:extLst>
                  <a:ext uri="{FF2B5EF4-FFF2-40B4-BE49-F238E27FC236}">
                    <a16:creationId xmlns:a16="http://schemas.microsoft.com/office/drawing/2014/main" id="{AF55833F-470A-9763-354A-DC9073FD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350768"/>
                <a:ext cx="134938" cy="359123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0" name="Rectangle 1681">
                <a:extLst>
                  <a:ext uri="{FF2B5EF4-FFF2-40B4-BE49-F238E27FC236}">
                    <a16:creationId xmlns:a16="http://schemas.microsoft.com/office/drawing/2014/main" id="{4E2F3C1F-A5A6-D4B6-4A2C-6F2C6BF3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485706"/>
                <a:ext cx="134938" cy="359123"/>
              </a:xfrm>
              <a:prstGeom prst="rect">
                <a:avLst/>
              </a:prstGeom>
              <a:solidFill>
                <a:srgbClr val="FE7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1" name="Rectangle 1682">
                <a:extLst>
                  <a:ext uri="{FF2B5EF4-FFF2-40B4-BE49-F238E27FC236}">
                    <a16:creationId xmlns:a16="http://schemas.microsoft.com/office/drawing/2014/main" id="{4D09DD9F-8DC1-07AA-9B3E-E7AB06249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620643"/>
                <a:ext cx="134938" cy="359123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2" name="Rectangle 1683">
                <a:extLst>
                  <a:ext uri="{FF2B5EF4-FFF2-40B4-BE49-F238E27FC236}">
                    <a16:creationId xmlns:a16="http://schemas.microsoft.com/office/drawing/2014/main" id="{11F74D5F-C669-7FF4-F45D-31A459B19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4754787"/>
                <a:ext cx="133350" cy="359123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3" name="Rectangle 1684">
                <a:extLst>
                  <a:ext uri="{FF2B5EF4-FFF2-40B4-BE49-F238E27FC236}">
                    <a16:creationId xmlns:a16="http://schemas.microsoft.com/office/drawing/2014/main" id="{3D3D8CA6-ED62-01C0-0EA4-5FCCF17B0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4888931"/>
                <a:ext cx="134938" cy="359123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4" name="Rectangle 1685">
                <a:extLst>
                  <a:ext uri="{FF2B5EF4-FFF2-40B4-BE49-F238E27FC236}">
                    <a16:creationId xmlns:a16="http://schemas.microsoft.com/office/drawing/2014/main" id="{8CB1FCCA-A49C-8FFB-EA62-CCEDB2E51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023868"/>
                <a:ext cx="134938" cy="359123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5" name="Rectangle 1686">
                <a:extLst>
                  <a:ext uri="{FF2B5EF4-FFF2-40B4-BE49-F238E27FC236}">
                    <a16:creationId xmlns:a16="http://schemas.microsoft.com/office/drawing/2014/main" id="{711026EE-8CA2-CFDB-66B7-AF4BA3EFA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158806"/>
                <a:ext cx="134938" cy="359123"/>
              </a:xfrm>
              <a:prstGeom prst="rect">
                <a:avLst/>
              </a:prstGeom>
              <a:solidFill>
                <a:srgbClr val="FF921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6" name="Rectangle 1687">
                <a:extLst>
                  <a:ext uri="{FF2B5EF4-FFF2-40B4-BE49-F238E27FC236}">
                    <a16:creationId xmlns:a16="http://schemas.microsoft.com/office/drawing/2014/main" id="{BE8DCE7F-8E5F-82A9-0F23-B65B935EB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293743"/>
                <a:ext cx="134938" cy="359123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7" name="Rectangle 1688">
                <a:extLst>
                  <a:ext uri="{FF2B5EF4-FFF2-40B4-BE49-F238E27FC236}">
                    <a16:creationId xmlns:a16="http://schemas.microsoft.com/office/drawing/2014/main" id="{581DE34B-56D9-BF0D-6C26-7A71420A7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428681"/>
                <a:ext cx="134938" cy="359123"/>
              </a:xfrm>
              <a:prstGeom prst="rect">
                <a:avLst/>
              </a:prstGeom>
              <a:solidFill>
                <a:srgbClr val="FF981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8" name="Rectangle 1689">
                <a:extLst>
                  <a:ext uri="{FF2B5EF4-FFF2-40B4-BE49-F238E27FC236}">
                    <a16:creationId xmlns:a16="http://schemas.microsoft.com/office/drawing/2014/main" id="{AD0B9330-95DB-1963-2492-66EE9B55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5562824"/>
                <a:ext cx="133350" cy="359123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9" name="Rectangle 1690">
                <a:extLst>
                  <a:ext uri="{FF2B5EF4-FFF2-40B4-BE49-F238E27FC236}">
                    <a16:creationId xmlns:a16="http://schemas.microsoft.com/office/drawing/2014/main" id="{869CD0A4-CD67-961D-3503-8564633D3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696968"/>
                <a:ext cx="134938" cy="359123"/>
              </a:xfrm>
              <a:prstGeom prst="rect">
                <a:avLst/>
              </a:prstGeom>
              <a:solidFill>
                <a:srgbClr val="FFA02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0" name="Rectangle 1691">
                <a:extLst>
                  <a:ext uri="{FF2B5EF4-FFF2-40B4-BE49-F238E27FC236}">
                    <a16:creationId xmlns:a16="http://schemas.microsoft.com/office/drawing/2014/main" id="{047A00EC-9A93-4E94-EFAB-08A8F6C41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831906"/>
                <a:ext cx="134938" cy="359123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1" name="Rectangle 1692">
                <a:extLst>
                  <a:ext uri="{FF2B5EF4-FFF2-40B4-BE49-F238E27FC236}">
                    <a16:creationId xmlns:a16="http://schemas.microsoft.com/office/drawing/2014/main" id="{C8125A43-10E1-7E8D-EA9A-B013DBF35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5966843"/>
                <a:ext cx="134938" cy="359123"/>
              </a:xfrm>
              <a:prstGeom prst="rect">
                <a:avLst/>
              </a:prstGeom>
              <a:solidFill>
                <a:srgbClr val="FFA8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2" name="Rectangle 1693">
                <a:extLst>
                  <a:ext uri="{FF2B5EF4-FFF2-40B4-BE49-F238E27FC236}">
                    <a16:creationId xmlns:a16="http://schemas.microsoft.com/office/drawing/2014/main" id="{A0971A9F-6800-640F-D87D-7BBC5B00A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101781"/>
                <a:ext cx="134938" cy="359123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3" name="Rectangle 1695">
                <a:extLst>
                  <a:ext uri="{FF2B5EF4-FFF2-40B4-BE49-F238E27FC236}">
                    <a16:creationId xmlns:a16="http://schemas.microsoft.com/office/drawing/2014/main" id="{B6B768F3-25F4-EC7D-B946-1A1364E9E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236719"/>
                <a:ext cx="134938" cy="359123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4" name="Rectangle 1696">
                <a:extLst>
                  <a:ext uri="{FF2B5EF4-FFF2-40B4-BE49-F238E27FC236}">
                    <a16:creationId xmlns:a16="http://schemas.microsoft.com/office/drawing/2014/main" id="{33051365-A6BC-8B1D-97E0-019090646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371656"/>
                <a:ext cx="134938" cy="359123"/>
              </a:xfrm>
              <a:prstGeom prst="rect">
                <a:avLst/>
              </a:prstGeom>
              <a:solidFill>
                <a:srgbClr val="FFB43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5" name="Rectangle 1697">
                <a:extLst>
                  <a:ext uri="{FF2B5EF4-FFF2-40B4-BE49-F238E27FC236}">
                    <a16:creationId xmlns:a16="http://schemas.microsoft.com/office/drawing/2014/main" id="{5B629816-4B79-DD6E-164E-224B9FF4E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6505800"/>
                <a:ext cx="133350" cy="359123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6" name="Rectangle 1698">
                <a:extLst>
                  <a:ext uri="{FF2B5EF4-FFF2-40B4-BE49-F238E27FC236}">
                    <a16:creationId xmlns:a16="http://schemas.microsoft.com/office/drawing/2014/main" id="{645DF5A2-EF22-377C-4EB1-225F926DA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639944"/>
                <a:ext cx="134938" cy="359123"/>
              </a:xfrm>
              <a:prstGeom prst="rect">
                <a:avLst/>
              </a:prstGeom>
              <a:solidFill>
                <a:srgbClr val="FFBC3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7" name="Rectangle 1699">
                <a:extLst>
                  <a:ext uri="{FF2B5EF4-FFF2-40B4-BE49-F238E27FC236}">
                    <a16:creationId xmlns:a16="http://schemas.microsoft.com/office/drawing/2014/main" id="{A64505F5-32E2-9B1D-D188-46FD074D9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774881"/>
                <a:ext cx="134938" cy="359123"/>
              </a:xfrm>
              <a:prstGeom prst="rect">
                <a:avLst/>
              </a:prstGeom>
              <a:solidFill>
                <a:srgbClr val="FFC04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8" name="Rectangle 1700">
                <a:extLst>
                  <a:ext uri="{FF2B5EF4-FFF2-40B4-BE49-F238E27FC236}">
                    <a16:creationId xmlns:a16="http://schemas.microsoft.com/office/drawing/2014/main" id="{FCDD982C-6FD6-1640-E330-1B0ECA1C5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6909819"/>
                <a:ext cx="134938" cy="359123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9" name="Rectangle 1701">
                <a:extLst>
                  <a:ext uri="{FF2B5EF4-FFF2-40B4-BE49-F238E27FC236}">
                    <a16:creationId xmlns:a16="http://schemas.microsoft.com/office/drawing/2014/main" id="{7C8A89A2-EEF7-A950-6D8B-EB4F7099F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044756"/>
                <a:ext cx="134938" cy="359123"/>
              </a:xfrm>
              <a:prstGeom prst="rect">
                <a:avLst/>
              </a:prstGeom>
              <a:solidFill>
                <a:srgbClr val="FFC8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0" name="Rectangle 1702">
                <a:extLst>
                  <a:ext uri="{FF2B5EF4-FFF2-40B4-BE49-F238E27FC236}">
                    <a16:creationId xmlns:a16="http://schemas.microsoft.com/office/drawing/2014/main" id="{7D98D8AB-7DDF-B570-43CD-537781F1B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179694"/>
                <a:ext cx="134938" cy="359123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1" name="Rectangle 1703">
                <a:extLst>
                  <a:ext uri="{FF2B5EF4-FFF2-40B4-BE49-F238E27FC236}">
                    <a16:creationId xmlns:a16="http://schemas.microsoft.com/office/drawing/2014/main" id="{D0382079-9BF6-CC71-3F2F-1CC60B3DD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7313837"/>
                <a:ext cx="133350" cy="359123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2" name="Rectangle 1704">
                <a:extLst>
                  <a:ext uri="{FF2B5EF4-FFF2-40B4-BE49-F238E27FC236}">
                    <a16:creationId xmlns:a16="http://schemas.microsoft.com/office/drawing/2014/main" id="{20B205A5-1723-35F5-D890-B8FEEA0C0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447981"/>
                <a:ext cx="134938" cy="359123"/>
              </a:xfrm>
              <a:prstGeom prst="rect">
                <a:avLst/>
              </a:prstGeom>
              <a:solidFill>
                <a:srgbClr val="FFD45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3" name="Rectangle 1705">
                <a:extLst>
                  <a:ext uri="{FF2B5EF4-FFF2-40B4-BE49-F238E27FC236}">
                    <a16:creationId xmlns:a16="http://schemas.microsoft.com/office/drawing/2014/main" id="{B707CD0F-8483-507B-5F88-3135DA65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582919"/>
                <a:ext cx="134938" cy="359123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4" name="Rectangle 1706">
                <a:extLst>
                  <a:ext uri="{FF2B5EF4-FFF2-40B4-BE49-F238E27FC236}">
                    <a16:creationId xmlns:a16="http://schemas.microsoft.com/office/drawing/2014/main" id="{58BEE8D6-512E-01F8-5B23-45A4B39CD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717856"/>
                <a:ext cx="134938" cy="359123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5" name="Rectangle 1707">
                <a:extLst>
                  <a:ext uri="{FF2B5EF4-FFF2-40B4-BE49-F238E27FC236}">
                    <a16:creationId xmlns:a16="http://schemas.microsoft.com/office/drawing/2014/main" id="{526DE75E-B77C-3EB5-4F0F-000F53F91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852794"/>
                <a:ext cx="134938" cy="359123"/>
              </a:xfrm>
              <a:prstGeom prst="rect">
                <a:avLst/>
              </a:prstGeom>
              <a:solidFill>
                <a:srgbClr val="FFE0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6" name="Rectangle 1708">
                <a:extLst>
                  <a:ext uri="{FF2B5EF4-FFF2-40B4-BE49-F238E27FC236}">
                    <a16:creationId xmlns:a16="http://schemas.microsoft.com/office/drawing/2014/main" id="{3F916B4B-08CA-BFF8-E137-3D914BD1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7987731"/>
                <a:ext cx="134938" cy="359123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7" name="Rectangle 1709">
                <a:extLst>
                  <a:ext uri="{FF2B5EF4-FFF2-40B4-BE49-F238E27FC236}">
                    <a16:creationId xmlns:a16="http://schemas.microsoft.com/office/drawing/2014/main" id="{F1A0C6F3-C094-6EC9-780B-16712C545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845" y="8121875"/>
                <a:ext cx="133350" cy="359123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8" name="Rectangle 1710">
                <a:extLst>
                  <a:ext uri="{FF2B5EF4-FFF2-40B4-BE49-F238E27FC236}">
                    <a16:creationId xmlns:a16="http://schemas.microsoft.com/office/drawing/2014/main" id="{8A916B5E-5594-C61E-8D48-2F3DAE77A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8256019"/>
                <a:ext cx="134938" cy="359123"/>
              </a:xfrm>
              <a:prstGeom prst="rect">
                <a:avLst/>
              </a:prstGeom>
              <a:solidFill>
                <a:srgbClr val="FFEC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9" name="Rectangle 1711">
                <a:extLst>
                  <a:ext uri="{FF2B5EF4-FFF2-40B4-BE49-F238E27FC236}">
                    <a16:creationId xmlns:a16="http://schemas.microsoft.com/office/drawing/2014/main" id="{C7345C53-1A42-B3A2-218A-0E3C5CE56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8390956"/>
                <a:ext cx="134938" cy="359123"/>
              </a:xfrm>
              <a:prstGeom prst="rect">
                <a:avLst/>
              </a:prstGeom>
              <a:solidFill>
                <a:srgbClr val="FFF0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0" name="Rectangle 1712">
                <a:extLst>
                  <a:ext uri="{FF2B5EF4-FFF2-40B4-BE49-F238E27FC236}">
                    <a16:creationId xmlns:a16="http://schemas.microsoft.com/office/drawing/2014/main" id="{3C6A3DFB-339B-3DC8-2CDB-3FFBEACFD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9051" y="8525894"/>
                <a:ext cx="134938" cy="359123"/>
              </a:xfrm>
              <a:prstGeom prst="rect">
                <a:avLst/>
              </a:prstGeom>
              <a:solidFill>
                <a:srgbClr val="FFF4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2" name="Rectangle 1714">
                <a:extLst>
                  <a:ext uri="{FF2B5EF4-FFF2-40B4-BE49-F238E27FC236}">
                    <a16:creationId xmlns:a16="http://schemas.microsoft.com/office/drawing/2014/main" id="{E2877776-0A13-9701-E1DA-EBECB5EC9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3" name="Rectangle 1715">
                <a:extLst>
                  <a:ext uri="{FF2B5EF4-FFF2-40B4-BE49-F238E27FC236}">
                    <a16:creationId xmlns:a16="http://schemas.microsoft.com/office/drawing/2014/main" id="{0AA0FCC0-56A0-2C2A-C7ED-FF587A492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3813587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4" name="Rectangle 1716">
                <a:extLst>
                  <a:ext uri="{FF2B5EF4-FFF2-40B4-BE49-F238E27FC236}">
                    <a16:creationId xmlns:a16="http://schemas.microsoft.com/office/drawing/2014/main" id="{992E2613-E9BF-4C42-3345-E23E21791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3947731"/>
                <a:ext cx="133350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5" name="Rectangle 1717">
                <a:extLst>
                  <a:ext uri="{FF2B5EF4-FFF2-40B4-BE49-F238E27FC236}">
                    <a16:creationId xmlns:a16="http://schemas.microsoft.com/office/drawing/2014/main" id="{34DFB92B-2399-D059-40DA-0BCBDE4B5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081875"/>
                <a:ext cx="134938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6" name="Rectangle 1718">
                <a:extLst>
                  <a:ext uri="{FF2B5EF4-FFF2-40B4-BE49-F238E27FC236}">
                    <a16:creationId xmlns:a16="http://schemas.microsoft.com/office/drawing/2014/main" id="{8E804616-0B42-E9F3-879D-A91D0A8BF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216812"/>
                <a:ext cx="134938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7" name="Rectangle 1719">
                <a:extLst>
                  <a:ext uri="{FF2B5EF4-FFF2-40B4-BE49-F238E27FC236}">
                    <a16:creationId xmlns:a16="http://schemas.microsoft.com/office/drawing/2014/main" id="{EF660772-6AB9-BFFB-7E4D-813F15276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351750"/>
                <a:ext cx="134938" cy="357161"/>
              </a:xfrm>
              <a:prstGeom prst="rect">
                <a:avLst/>
              </a:prstGeom>
              <a:solidFill>
                <a:srgbClr val="FE7F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8" name="Rectangle 1720">
                <a:extLst>
                  <a:ext uri="{FF2B5EF4-FFF2-40B4-BE49-F238E27FC236}">
                    <a16:creationId xmlns:a16="http://schemas.microsoft.com/office/drawing/2014/main" id="{7F898613-16F3-02C2-609D-6D5897293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486687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9" name="Rectangle 1721">
                <a:extLst>
                  <a:ext uri="{FF2B5EF4-FFF2-40B4-BE49-F238E27FC236}">
                    <a16:creationId xmlns:a16="http://schemas.microsoft.com/office/drawing/2014/main" id="{E98BED5E-2457-DAA6-B95A-765137D42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621625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0" name="Rectangle 1722">
                <a:extLst>
                  <a:ext uri="{FF2B5EF4-FFF2-40B4-BE49-F238E27FC236}">
                    <a16:creationId xmlns:a16="http://schemas.microsoft.com/office/drawing/2014/main" id="{F70A7899-6627-068F-4E3A-BD732DEC8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4755769"/>
                <a:ext cx="133350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1" name="Rectangle 1723">
                <a:extLst>
                  <a:ext uri="{FF2B5EF4-FFF2-40B4-BE49-F238E27FC236}">
                    <a16:creationId xmlns:a16="http://schemas.microsoft.com/office/drawing/2014/main" id="{70268261-A260-44C3-EA2F-5CC0D2B79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4889912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2" name="Rectangle 1724">
                <a:extLst>
                  <a:ext uri="{FF2B5EF4-FFF2-40B4-BE49-F238E27FC236}">
                    <a16:creationId xmlns:a16="http://schemas.microsoft.com/office/drawing/2014/main" id="{7E489BBD-80B6-42E7-5743-B55D6AE75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024850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3" name="Rectangle 1725">
                <a:extLst>
                  <a:ext uri="{FF2B5EF4-FFF2-40B4-BE49-F238E27FC236}">
                    <a16:creationId xmlns:a16="http://schemas.microsoft.com/office/drawing/2014/main" id="{B7D10713-E1C3-6ED5-47E5-70B5DCDEF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159787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4" name="Rectangle 1726">
                <a:extLst>
                  <a:ext uri="{FF2B5EF4-FFF2-40B4-BE49-F238E27FC236}">
                    <a16:creationId xmlns:a16="http://schemas.microsoft.com/office/drawing/2014/main" id="{4CE5F239-F1A0-52BD-7C6D-45EBA39CE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294725"/>
                <a:ext cx="134938" cy="357161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5" name="Rectangle 1727">
                <a:extLst>
                  <a:ext uri="{FF2B5EF4-FFF2-40B4-BE49-F238E27FC236}">
                    <a16:creationId xmlns:a16="http://schemas.microsoft.com/office/drawing/2014/main" id="{C541D860-27D6-2BD7-3A52-4E2F28591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429662"/>
                <a:ext cx="134938" cy="357161"/>
              </a:xfrm>
              <a:prstGeom prst="rect">
                <a:avLst/>
              </a:prstGeom>
              <a:solidFill>
                <a:srgbClr val="FFAA2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6" name="Rectangle 1728">
                <a:extLst>
                  <a:ext uri="{FF2B5EF4-FFF2-40B4-BE49-F238E27FC236}">
                    <a16:creationId xmlns:a16="http://schemas.microsoft.com/office/drawing/2014/main" id="{61CCF2D2-C237-7F37-D2EC-362F68E8E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5563806"/>
                <a:ext cx="133350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7" name="Rectangle 1729">
                <a:extLst>
                  <a:ext uri="{FF2B5EF4-FFF2-40B4-BE49-F238E27FC236}">
                    <a16:creationId xmlns:a16="http://schemas.microsoft.com/office/drawing/2014/main" id="{6969D8AA-5360-DD77-EA18-1777018BE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697950"/>
                <a:ext cx="134938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8" name="Rectangle 1730">
                <a:extLst>
                  <a:ext uri="{FF2B5EF4-FFF2-40B4-BE49-F238E27FC236}">
                    <a16:creationId xmlns:a16="http://schemas.microsoft.com/office/drawing/2014/main" id="{0AFD8C04-F0C1-028F-F464-FCF84F095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832887"/>
                <a:ext cx="134938" cy="357161"/>
              </a:xfrm>
              <a:prstGeom prst="rect">
                <a:avLst/>
              </a:prstGeom>
              <a:solidFill>
                <a:srgbClr val="FFBC3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9" name="Rectangle 1731">
                <a:extLst>
                  <a:ext uri="{FF2B5EF4-FFF2-40B4-BE49-F238E27FC236}">
                    <a16:creationId xmlns:a16="http://schemas.microsoft.com/office/drawing/2014/main" id="{95BC6D34-40D2-4D30-F1F0-3A912853B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5967825"/>
                <a:ext cx="134938" cy="357161"/>
              </a:xfrm>
              <a:prstGeom prst="rect">
                <a:avLst/>
              </a:prstGeom>
              <a:solidFill>
                <a:srgbClr val="FFC24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0" name="Rectangle 1732">
                <a:extLst>
                  <a:ext uri="{FF2B5EF4-FFF2-40B4-BE49-F238E27FC236}">
                    <a16:creationId xmlns:a16="http://schemas.microsoft.com/office/drawing/2014/main" id="{F4EBA84A-EB54-01BB-2165-0D25D9E0D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102762"/>
                <a:ext cx="134938" cy="357161"/>
              </a:xfrm>
              <a:prstGeom prst="rect">
                <a:avLst/>
              </a:prstGeom>
              <a:solidFill>
                <a:srgbClr val="FFCA4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1" name="Rectangle 1733">
                <a:extLst>
                  <a:ext uri="{FF2B5EF4-FFF2-40B4-BE49-F238E27FC236}">
                    <a16:creationId xmlns:a16="http://schemas.microsoft.com/office/drawing/2014/main" id="{309FC63B-1BE0-F49C-BA71-5C0AF9111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237700"/>
                <a:ext cx="134938" cy="357161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2" name="Rectangle 1734">
                <a:extLst>
                  <a:ext uri="{FF2B5EF4-FFF2-40B4-BE49-F238E27FC236}">
                    <a16:creationId xmlns:a16="http://schemas.microsoft.com/office/drawing/2014/main" id="{622D73DA-5A14-4939-5F21-09115F8CE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372637"/>
                <a:ext cx="134938" cy="357161"/>
              </a:xfrm>
              <a:prstGeom prst="rect">
                <a:avLst/>
              </a:prstGeom>
              <a:solidFill>
                <a:srgbClr val="FFD6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3" name="Rectangle 1735">
                <a:extLst>
                  <a:ext uri="{FF2B5EF4-FFF2-40B4-BE49-F238E27FC236}">
                    <a16:creationId xmlns:a16="http://schemas.microsoft.com/office/drawing/2014/main" id="{4B1545B6-DFFF-AD79-8008-F89B65CEB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6506781"/>
                <a:ext cx="133350" cy="357161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4" name="Rectangle 1736">
                <a:extLst>
                  <a:ext uri="{FF2B5EF4-FFF2-40B4-BE49-F238E27FC236}">
                    <a16:creationId xmlns:a16="http://schemas.microsoft.com/office/drawing/2014/main" id="{EB192820-4AEA-0DCA-7D92-4AF7FACF8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640925"/>
                <a:ext cx="134938" cy="357161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5" name="Rectangle 1737">
                <a:extLst>
                  <a:ext uri="{FF2B5EF4-FFF2-40B4-BE49-F238E27FC236}">
                    <a16:creationId xmlns:a16="http://schemas.microsoft.com/office/drawing/2014/main" id="{38B720CE-8911-E1F3-1CE9-E8AE52AD4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775862"/>
                <a:ext cx="134938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6" name="Rectangle 1738">
                <a:extLst>
                  <a:ext uri="{FF2B5EF4-FFF2-40B4-BE49-F238E27FC236}">
                    <a16:creationId xmlns:a16="http://schemas.microsoft.com/office/drawing/2014/main" id="{EB80B639-29CE-0608-1E3C-198CBC87B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6910800"/>
                <a:ext cx="134938" cy="357161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7" name="Rectangle 1739">
                <a:extLst>
                  <a:ext uri="{FF2B5EF4-FFF2-40B4-BE49-F238E27FC236}">
                    <a16:creationId xmlns:a16="http://schemas.microsoft.com/office/drawing/2014/main" id="{8C4CC7CB-BFE3-B1E2-B5B6-40CDC50DD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045737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8" name="Rectangle 1740">
                <a:extLst>
                  <a:ext uri="{FF2B5EF4-FFF2-40B4-BE49-F238E27FC236}">
                    <a16:creationId xmlns:a16="http://schemas.microsoft.com/office/drawing/2014/main" id="{4DA68DFA-9054-9482-75FC-E5F7BC92A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180675"/>
                <a:ext cx="134938" cy="357161"/>
              </a:xfrm>
              <a:prstGeom prst="rect">
                <a:avLst/>
              </a:prstGeom>
              <a:solidFill>
                <a:srgbClr val="FF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9" name="Rectangle 1741">
                <a:extLst>
                  <a:ext uri="{FF2B5EF4-FFF2-40B4-BE49-F238E27FC236}">
                    <a16:creationId xmlns:a16="http://schemas.microsoft.com/office/drawing/2014/main" id="{DECD4E53-0E27-7F5E-6FCA-38A0AA511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7314819"/>
                <a:ext cx="133350" cy="357161"/>
              </a:xfrm>
              <a:prstGeom prst="rect">
                <a:avLst/>
              </a:prstGeom>
              <a:solidFill>
                <a:srgbClr val="FCFD7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0" name="Rectangle 1742">
                <a:extLst>
                  <a:ext uri="{FF2B5EF4-FFF2-40B4-BE49-F238E27FC236}">
                    <a16:creationId xmlns:a16="http://schemas.microsoft.com/office/drawing/2014/main" id="{1C59D29C-77A1-37AE-3A95-5DCC4C635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448962"/>
                <a:ext cx="134938" cy="357161"/>
              </a:xfrm>
              <a:prstGeom prst="rect">
                <a:avLst/>
              </a:prstGeom>
              <a:solidFill>
                <a:srgbClr val="F6F97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1" name="Rectangle 1743">
                <a:extLst>
                  <a:ext uri="{FF2B5EF4-FFF2-40B4-BE49-F238E27FC236}">
                    <a16:creationId xmlns:a16="http://schemas.microsoft.com/office/drawing/2014/main" id="{FAD82177-917D-3B8B-98F5-33BFB208A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583900"/>
                <a:ext cx="134938" cy="357161"/>
              </a:xfrm>
              <a:prstGeom prst="rect">
                <a:avLst/>
              </a:prstGeom>
              <a:solidFill>
                <a:srgbClr val="F0F67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2" name="Rectangle 1744">
                <a:extLst>
                  <a:ext uri="{FF2B5EF4-FFF2-40B4-BE49-F238E27FC236}">
                    <a16:creationId xmlns:a16="http://schemas.microsoft.com/office/drawing/2014/main" id="{AE4C1D50-500F-183B-3F49-AA5DA6B5D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718837"/>
                <a:ext cx="134938" cy="357161"/>
              </a:xfrm>
              <a:prstGeom prst="rect">
                <a:avLst/>
              </a:prstGeom>
              <a:solidFill>
                <a:srgbClr val="E8F17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3" name="Rectangle 1745">
                <a:extLst>
                  <a:ext uri="{FF2B5EF4-FFF2-40B4-BE49-F238E27FC236}">
                    <a16:creationId xmlns:a16="http://schemas.microsoft.com/office/drawing/2014/main" id="{D285031D-26C3-867E-62A7-58166F2E0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853775"/>
                <a:ext cx="134938" cy="357161"/>
              </a:xfrm>
              <a:prstGeom prst="rect">
                <a:avLst/>
              </a:prstGeom>
              <a:solidFill>
                <a:srgbClr val="E2ED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4" name="Rectangle 1746">
                <a:extLst>
                  <a:ext uri="{FF2B5EF4-FFF2-40B4-BE49-F238E27FC236}">
                    <a16:creationId xmlns:a16="http://schemas.microsoft.com/office/drawing/2014/main" id="{AC56921D-908E-12FE-0A1E-717B08DE0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7988712"/>
                <a:ext cx="134938" cy="357161"/>
              </a:xfrm>
              <a:prstGeom prst="rect">
                <a:avLst/>
              </a:prstGeom>
              <a:solidFill>
                <a:srgbClr val="DCE96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5" name="Rectangle 1747">
                <a:extLst>
                  <a:ext uri="{FF2B5EF4-FFF2-40B4-BE49-F238E27FC236}">
                    <a16:creationId xmlns:a16="http://schemas.microsoft.com/office/drawing/2014/main" id="{DCF7949D-ABAE-9B6D-5210-54F689BC1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987" y="8122856"/>
                <a:ext cx="133350" cy="357161"/>
              </a:xfrm>
              <a:prstGeom prst="rect">
                <a:avLst/>
              </a:prstGeom>
              <a:solidFill>
                <a:srgbClr val="D4E46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6" name="Rectangle 1748">
                <a:extLst>
                  <a:ext uri="{FF2B5EF4-FFF2-40B4-BE49-F238E27FC236}">
                    <a16:creationId xmlns:a16="http://schemas.microsoft.com/office/drawing/2014/main" id="{AD26C4FA-BE83-E078-1474-5A311F798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8257000"/>
                <a:ext cx="134938" cy="357161"/>
              </a:xfrm>
              <a:prstGeom prst="rect">
                <a:avLst/>
              </a:prstGeom>
              <a:solidFill>
                <a:srgbClr val="CEE06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7" name="Rectangle 1749">
                <a:extLst>
                  <a:ext uri="{FF2B5EF4-FFF2-40B4-BE49-F238E27FC236}">
                    <a16:creationId xmlns:a16="http://schemas.microsoft.com/office/drawing/2014/main" id="{685385F3-6485-1FE1-E712-A7662F402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8391937"/>
                <a:ext cx="134938" cy="357161"/>
              </a:xfrm>
              <a:prstGeom prst="rect">
                <a:avLst/>
              </a:prstGeom>
              <a:solidFill>
                <a:srgbClr val="C8DD6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8" name="Rectangle 1750">
                <a:extLst>
                  <a:ext uri="{FF2B5EF4-FFF2-40B4-BE49-F238E27FC236}">
                    <a16:creationId xmlns:a16="http://schemas.microsoft.com/office/drawing/2014/main" id="{6A8DD2E5-0A36-3737-C03F-8C461F596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7193" y="8526875"/>
                <a:ext cx="134938" cy="357161"/>
              </a:xfrm>
              <a:prstGeom prst="rect">
                <a:avLst/>
              </a:prstGeom>
              <a:solidFill>
                <a:srgbClr val="C0D86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0" name="Rectangle 1752">
                <a:extLst>
                  <a:ext uri="{FF2B5EF4-FFF2-40B4-BE49-F238E27FC236}">
                    <a16:creationId xmlns:a16="http://schemas.microsoft.com/office/drawing/2014/main" id="{272DB21C-E32B-D848-25E1-C44FDB719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3678650"/>
                <a:ext cx="134938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1" name="Rectangle 1753">
                <a:extLst>
                  <a:ext uri="{FF2B5EF4-FFF2-40B4-BE49-F238E27FC236}">
                    <a16:creationId xmlns:a16="http://schemas.microsoft.com/office/drawing/2014/main" id="{6A4FF073-3BA8-2742-1A7E-852FED05A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3813587"/>
                <a:ext cx="134938" cy="357161"/>
              </a:xfrm>
              <a:prstGeom prst="rect">
                <a:avLst/>
              </a:prstGeom>
              <a:solidFill>
                <a:srgbClr val="F279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2" name="Rectangle 1754">
                <a:extLst>
                  <a:ext uri="{FF2B5EF4-FFF2-40B4-BE49-F238E27FC236}">
                    <a16:creationId xmlns:a16="http://schemas.microsoft.com/office/drawing/2014/main" id="{9F06E08F-B8FB-6A23-EA28-34D87941D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3947731"/>
                <a:ext cx="133350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3" name="Rectangle 1755">
                <a:extLst>
                  <a:ext uri="{FF2B5EF4-FFF2-40B4-BE49-F238E27FC236}">
                    <a16:creationId xmlns:a16="http://schemas.microsoft.com/office/drawing/2014/main" id="{E114817F-BC29-31C0-B057-961012356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081875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4" name="Rectangle 1756">
                <a:extLst>
                  <a:ext uri="{FF2B5EF4-FFF2-40B4-BE49-F238E27FC236}">
                    <a16:creationId xmlns:a16="http://schemas.microsoft.com/office/drawing/2014/main" id="{57AFEFD8-21AE-93A7-D056-C47B771FD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216812"/>
                <a:ext cx="134938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5" name="Rectangle 1757">
                <a:extLst>
                  <a:ext uri="{FF2B5EF4-FFF2-40B4-BE49-F238E27FC236}">
                    <a16:creationId xmlns:a16="http://schemas.microsoft.com/office/drawing/2014/main" id="{4FABF7D9-1E99-8A95-F29F-409430C33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351750"/>
                <a:ext cx="134938" cy="357161"/>
              </a:xfrm>
              <a:prstGeom prst="rect">
                <a:avLst/>
              </a:prstGeom>
              <a:solidFill>
                <a:srgbClr val="FF981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6" name="Rectangle 1758">
                <a:extLst>
                  <a:ext uri="{FF2B5EF4-FFF2-40B4-BE49-F238E27FC236}">
                    <a16:creationId xmlns:a16="http://schemas.microsoft.com/office/drawing/2014/main" id="{D15BF598-35FF-40CA-A84B-86FFF8EEF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486687"/>
                <a:ext cx="134938" cy="357161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7" name="Rectangle 1759">
                <a:extLst>
                  <a:ext uri="{FF2B5EF4-FFF2-40B4-BE49-F238E27FC236}">
                    <a16:creationId xmlns:a16="http://schemas.microsoft.com/office/drawing/2014/main" id="{35076B50-EBB5-3094-09F4-A9CFBE014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621625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8" name="Rectangle 1760">
                <a:extLst>
                  <a:ext uri="{FF2B5EF4-FFF2-40B4-BE49-F238E27FC236}">
                    <a16:creationId xmlns:a16="http://schemas.microsoft.com/office/drawing/2014/main" id="{40562E50-EF43-96DB-FFD8-2AFAAB217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4755769"/>
                <a:ext cx="133350" cy="357161"/>
              </a:xfrm>
              <a:prstGeom prst="rect">
                <a:avLst/>
              </a:prstGeom>
              <a:solidFill>
                <a:srgbClr val="FFB43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9" name="Rectangle 1761">
                <a:extLst>
                  <a:ext uri="{FF2B5EF4-FFF2-40B4-BE49-F238E27FC236}">
                    <a16:creationId xmlns:a16="http://schemas.microsoft.com/office/drawing/2014/main" id="{49CA95E0-32E9-94C1-04E9-A1395D5C0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4889912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0" name="Rectangle 1762">
                <a:extLst>
                  <a:ext uri="{FF2B5EF4-FFF2-40B4-BE49-F238E27FC236}">
                    <a16:creationId xmlns:a16="http://schemas.microsoft.com/office/drawing/2014/main" id="{CD02148C-B430-DFAE-314D-B9B4EF0E3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024850"/>
                <a:ext cx="134938" cy="357161"/>
              </a:xfrm>
              <a:prstGeom prst="rect">
                <a:avLst/>
              </a:prstGeom>
              <a:solidFill>
                <a:srgbClr val="FFC8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1" name="Rectangle 1763">
                <a:extLst>
                  <a:ext uri="{FF2B5EF4-FFF2-40B4-BE49-F238E27FC236}">
                    <a16:creationId xmlns:a16="http://schemas.microsoft.com/office/drawing/2014/main" id="{2782D5B0-D39F-33C7-BFA8-53949FC8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159787"/>
                <a:ext cx="134938" cy="357161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2" name="Rectangle 1764">
                <a:extLst>
                  <a:ext uri="{FF2B5EF4-FFF2-40B4-BE49-F238E27FC236}">
                    <a16:creationId xmlns:a16="http://schemas.microsoft.com/office/drawing/2014/main" id="{7ACA2A0B-6175-2E25-21AB-7BE9E422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294725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3" name="Rectangle 1765">
                <a:extLst>
                  <a:ext uri="{FF2B5EF4-FFF2-40B4-BE49-F238E27FC236}">
                    <a16:creationId xmlns:a16="http://schemas.microsoft.com/office/drawing/2014/main" id="{683063B4-4DB2-5A41-1443-91E047964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429662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4" name="Rectangle 1766">
                <a:extLst>
                  <a:ext uri="{FF2B5EF4-FFF2-40B4-BE49-F238E27FC236}">
                    <a16:creationId xmlns:a16="http://schemas.microsoft.com/office/drawing/2014/main" id="{41A8D334-918F-603A-53F6-B2401DE6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5563806"/>
                <a:ext cx="133350" cy="357161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5" name="Rectangle 1767">
                <a:extLst>
                  <a:ext uri="{FF2B5EF4-FFF2-40B4-BE49-F238E27FC236}">
                    <a16:creationId xmlns:a16="http://schemas.microsoft.com/office/drawing/2014/main" id="{7A46FCD8-3EA1-6F9A-D52E-727DE48E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697950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6" name="Rectangle 1768">
                <a:extLst>
                  <a:ext uri="{FF2B5EF4-FFF2-40B4-BE49-F238E27FC236}">
                    <a16:creationId xmlns:a16="http://schemas.microsoft.com/office/drawing/2014/main" id="{CFB395C0-38B6-66EF-FD65-D802C9F7D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832887"/>
                <a:ext cx="134938" cy="357161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7" name="Rectangle 1769">
                <a:extLst>
                  <a:ext uri="{FF2B5EF4-FFF2-40B4-BE49-F238E27FC236}">
                    <a16:creationId xmlns:a16="http://schemas.microsoft.com/office/drawing/2014/main" id="{F59CBE40-D5D3-3045-C550-AFC877A1D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5967825"/>
                <a:ext cx="134938" cy="357161"/>
              </a:xfrm>
              <a:prstGeom prst="rect">
                <a:avLst/>
              </a:prstGeom>
              <a:solidFill>
                <a:srgbClr val="F4F87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8" name="Rectangle 1770">
                <a:extLst>
                  <a:ext uri="{FF2B5EF4-FFF2-40B4-BE49-F238E27FC236}">
                    <a16:creationId xmlns:a16="http://schemas.microsoft.com/office/drawing/2014/main" id="{60F17313-F1C9-B595-D9F4-3B124A588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102762"/>
                <a:ext cx="134938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9" name="Rectangle 1771">
                <a:extLst>
                  <a:ext uri="{FF2B5EF4-FFF2-40B4-BE49-F238E27FC236}">
                    <a16:creationId xmlns:a16="http://schemas.microsoft.com/office/drawing/2014/main" id="{70EF19B1-74E7-1579-0858-E56190E0F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237700"/>
                <a:ext cx="134938" cy="357161"/>
              </a:xfrm>
              <a:prstGeom prst="rect">
                <a:avLst/>
              </a:prstGeom>
              <a:solidFill>
                <a:srgbClr val="E0EC7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0" name="Rectangle 1772">
                <a:extLst>
                  <a:ext uri="{FF2B5EF4-FFF2-40B4-BE49-F238E27FC236}">
                    <a16:creationId xmlns:a16="http://schemas.microsoft.com/office/drawing/2014/main" id="{A2B28B04-297B-895F-765C-4189F0698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372637"/>
                <a:ext cx="134938" cy="357161"/>
              </a:xfrm>
              <a:prstGeom prst="rect">
                <a:avLst/>
              </a:prstGeom>
              <a:solidFill>
                <a:srgbClr val="D8E76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1" name="Rectangle 1773">
                <a:extLst>
                  <a:ext uri="{FF2B5EF4-FFF2-40B4-BE49-F238E27FC236}">
                    <a16:creationId xmlns:a16="http://schemas.microsoft.com/office/drawing/2014/main" id="{2FA5E382-C512-DEF5-AB56-7DE67AC6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6506781"/>
                <a:ext cx="133350" cy="357161"/>
              </a:xfrm>
              <a:prstGeom prst="rect">
                <a:avLst/>
              </a:prstGeom>
              <a:solidFill>
                <a:srgbClr val="CEE06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2" name="Rectangle 1774">
                <a:extLst>
                  <a:ext uri="{FF2B5EF4-FFF2-40B4-BE49-F238E27FC236}">
                    <a16:creationId xmlns:a16="http://schemas.microsoft.com/office/drawing/2014/main" id="{238AF038-0B75-18C9-139F-AF6C4A12F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640925"/>
                <a:ext cx="134938" cy="357161"/>
              </a:xfrm>
              <a:prstGeom prst="rect">
                <a:avLst/>
              </a:prstGeom>
              <a:solidFill>
                <a:srgbClr val="C4DA6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3" name="Rectangle 1775">
                <a:extLst>
                  <a:ext uri="{FF2B5EF4-FFF2-40B4-BE49-F238E27FC236}">
                    <a16:creationId xmlns:a16="http://schemas.microsoft.com/office/drawing/2014/main" id="{331A698E-9D42-7B64-EF57-C82840F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775862"/>
                <a:ext cx="134938" cy="357161"/>
              </a:xfrm>
              <a:prstGeom prst="rect">
                <a:avLst/>
              </a:prstGeom>
              <a:solidFill>
                <a:srgbClr val="BAD4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4" name="Rectangle 1776">
                <a:extLst>
                  <a:ext uri="{FF2B5EF4-FFF2-40B4-BE49-F238E27FC236}">
                    <a16:creationId xmlns:a16="http://schemas.microsoft.com/office/drawing/2014/main" id="{190AB7DD-FB05-A3C4-11A0-534488151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6910800"/>
                <a:ext cx="134938" cy="357161"/>
              </a:xfrm>
              <a:prstGeom prst="rect">
                <a:avLst/>
              </a:prstGeom>
              <a:solidFill>
                <a:srgbClr val="B0CE5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5" name="Rectangle 1777">
                <a:extLst>
                  <a:ext uri="{FF2B5EF4-FFF2-40B4-BE49-F238E27FC236}">
                    <a16:creationId xmlns:a16="http://schemas.microsoft.com/office/drawing/2014/main" id="{A2E99A50-C212-248E-C9B8-ACCCA47A6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045737"/>
                <a:ext cx="134938" cy="357161"/>
              </a:xfrm>
              <a:prstGeom prst="rect">
                <a:avLst/>
              </a:prstGeom>
              <a:solidFill>
                <a:srgbClr val="A8C95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6" name="Rectangle 1778">
                <a:extLst>
                  <a:ext uri="{FF2B5EF4-FFF2-40B4-BE49-F238E27FC236}">
                    <a16:creationId xmlns:a16="http://schemas.microsoft.com/office/drawing/2014/main" id="{0D067162-572F-DDFB-164D-D69123899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180675"/>
                <a:ext cx="134938" cy="357161"/>
              </a:xfrm>
              <a:prstGeom prst="rect">
                <a:avLst/>
              </a:prstGeom>
              <a:solidFill>
                <a:srgbClr val="9EC24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7" name="Rectangle 1779">
                <a:extLst>
                  <a:ext uri="{FF2B5EF4-FFF2-40B4-BE49-F238E27FC236}">
                    <a16:creationId xmlns:a16="http://schemas.microsoft.com/office/drawing/2014/main" id="{A5274AC4-028D-53C5-DC7A-1EFE1C3C0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7314819"/>
                <a:ext cx="133350" cy="357161"/>
              </a:xfrm>
              <a:prstGeom prst="rect">
                <a:avLst/>
              </a:prstGeom>
              <a:solidFill>
                <a:srgbClr val="94BC4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8" name="Rectangle 1780">
                <a:extLst>
                  <a:ext uri="{FF2B5EF4-FFF2-40B4-BE49-F238E27FC236}">
                    <a16:creationId xmlns:a16="http://schemas.microsoft.com/office/drawing/2014/main" id="{CDBC2C5B-52F6-52A5-E109-BCF72A6AC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448962"/>
                <a:ext cx="134938" cy="357161"/>
              </a:xfrm>
              <a:prstGeom prst="rect">
                <a:avLst/>
              </a:prstGeom>
              <a:solidFill>
                <a:srgbClr val="8AB6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9" name="Rectangle 1781">
                <a:extLst>
                  <a:ext uri="{FF2B5EF4-FFF2-40B4-BE49-F238E27FC236}">
                    <a16:creationId xmlns:a16="http://schemas.microsoft.com/office/drawing/2014/main" id="{D5DB0A5F-FE10-384A-6107-D16119883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583900"/>
                <a:ext cx="134938" cy="357161"/>
              </a:xfrm>
              <a:prstGeom prst="rect">
                <a:avLst/>
              </a:prstGeom>
              <a:solidFill>
                <a:srgbClr val="80B04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0" name="Rectangle 1782">
                <a:extLst>
                  <a:ext uri="{FF2B5EF4-FFF2-40B4-BE49-F238E27FC236}">
                    <a16:creationId xmlns:a16="http://schemas.microsoft.com/office/drawing/2014/main" id="{CA3EF44D-22A1-45B3-3FC9-976F1078C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718837"/>
                <a:ext cx="134938" cy="357161"/>
              </a:xfrm>
              <a:prstGeom prst="rect">
                <a:avLst/>
              </a:prstGeom>
              <a:solidFill>
                <a:srgbClr val="76A93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1" name="Rectangle 1783">
                <a:extLst>
                  <a:ext uri="{FF2B5EF4-FFF2-40B4-BE49-F238E27FC236}">
                    <a16:creationId xmlns:a16="http://schemas.microsoft.com/office/drawing/2014/main" id="{84BA3F05-6B86-5A7B-A9B7-C5C847C99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853775"/>
                <a:ext cx="134938" cy="357161"/>
              </a:xfrm>
              <a:prstGeom prst="rect">
                <a:avLst/>
              </a:prstGeom>
              <a:solidFill>
                <a:srgbClr val="6EA43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2" name="Rectangle 1784">
                <a:extLst>
                  <a:ext uri="{FF2B5EF4-FFF2-40B4-BE49-F238E27FC236}">
                    <a16:creationId xmlns:a16="http://schemas.microsoft.com/office/drawing/2014/main" id="{FA339009-A1DD-32B2-B243-F0E4F7063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7988712"/>
                <a:ext cx="134938" cy="357161"/>
              </a:xfrm>
              <a:prstGeom prst="rect">
                <a:avLst/>
              </a:prstGeom>
              <a:solidFill>
                <a:srgbClr val="649E3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3" name="Rectangle 1785">
                <a:extLst>
                  <a:ext uri="{FF2B5EF4-FFF2-40B4-BE49-F238E27FC236}">
                    <a16:creationId xmlns:a16="http://schemas.microsoft.com/office/drawing/2014/main" id="{4F3B46C6-A32E-E89E-673B-F33028278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5148" y="8122856"/>
                <a:ext cx="133350" cy="357161"/>
              </a:xfrm>
              <a:prstGeom prst="rect">
                <a:avLst/>
              </a:prstGeom>
              <a:solidFill>
                <a:srgbClr val="5A982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4" name="Rectangle 1786">
                <a:extLst>
                  <a:ext uri="{FF2B5EF4-FFF2-40B4-BE49-F238E27FC236}">
                    <a16:creationId xmlns:a16="http://schemas.microsoft.com/office/drawing/2014/main" id="{37FA883A-9911-78FE-6898-8BCAE2C64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8257000"/>
                <a:ext cx="134938" cy="357161"/>
              </a:xfrm>
              <a:prstGeom prst="rect">
                <a:avLst/>
              </a:prstGeom>
              <a:solidFill>
                <a:srgbClr val="50922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5" name="Rectangle 1787">
                <a:extLst>
                  <a:ext uri="{FF2B5EF4-FFF2-40B4-BE49-F238E27FC236}">
                    <a16:creationId xmlns:a16="http://schemas.microsoft.com/office/drawing/2014/main" id="{EF2DA9CC-99FE-B17C-A2A8-49821D9A1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8391937"/>
                <a:ext cx="134938" cy="357161"/>
              </a:xfrm>
              <a:prstGeom prst="rect">
                <a:avLst/>
              </a:prstGeom>
              <a:solidFill>
                <a:srgbClr val="468B2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6" name="Rectangle 1788">
                <a:extLst>
                  <a:ext uri="{FF2B5EF4-FFF2-40B4-BE49-F238E27FC236}">
                    <a16:creationId xmlns:a16="http://schemas.microsoft.com/office/drawing/2014/main" id="{96110BDD-9198-D346-02B3-77819874B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4354" y="8526875"/>
                <a:ext cx="134938" cy="357161"/>
              </a:xfrm>
              <a:prstGeom prst="rect">
                <a:avLst/>
              </a:prstGeom>
              <a:solidFill>
                <a:srgbClr val="3C85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8" name="Rectangle 1790">
                <a:extLst>
                  <a:ext uri="{FF2B5EF4-FFF2-40B4-BE49-F238E27FC236}">
                    <a16:creationId xmlns:a16="http://schemas.microsoft.com/office/drawing/2014/main" id="{B34A4286-EFED-BE0C-9607-705D64A2A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9" name="Rectangle 1791">
                <a:extLst>
                  <a:ext uri="{FF2B5EF4-FFF2-40B4-BE49-F238E27FC236}">
                    <a16:creationId xmlns:a16="http://schemas.microsoft.com/office/drawing/2014/main" id="{2E44954F-F945-9159-8677-9EB180EFF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3813587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0" name="Rectangle 1792">
                <a:extLst>
                  <a:ext uri="{FF2B5EF4-FFF2-40B4-BE49-F238E27FC236}">
                    <a16:creationId xmlns:a16="http://schemas.microsoft.com/office/drawing/2014/main" id="{B193B17F-146F-7403-DD27-908C7EE3E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3947731"/>
                <a:ext cx="133350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1" name="Rectangle 1793">
                <a:extLst>
                  <a:ext uri="{FF2B5EF4-FFF2-40B4-BE49-F238E27FC236}">
                    <a16:creationId xmlns:a16="http://schemas.microsoft.com/office/drawing/2014/main" id="{3E6CD8F9-E9D4-5F7D-EEC4-512660CA8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081875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2" name="Rectangle 1794">
                <a:extLst>
                  <a:ext uri="{FF2B5EF4-FFF2-40B4-BE49-F238E27FC236}">
                    <a16:creationId xmlns:a16="http://schemas.microsoft.com/office/drawing/2014/main" id="{AFE34456-817E-B122-D812-13B3EF728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216812"/>
                <a:ext cx="134938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3" name="Rectangle 1795">
                <a:extLst>
                  <a:ext uri="{FF2B5EF4-FFF2-40B4-BE49-F238E27FC236}">
                    <a16:creationId xmlns:a16="http://schemas.microsoft.com/office/drawing/2014/main" id="{C311EB96-1D46-E6F1-7710-50D7E6C52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351750"/>
                <a:ext cx="134938" cy="357161"/>
              </a:xfrm>
              <a:prstGeom prst="rect">
                <a:avLst/>
              </a:prstGeom>
              <a:solidFill>
                <a:srgbClr val="F77C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4" name="Rectangle 1796">
                <a:extLst>
                  <a:ext uri="{FF2B5EF4-FFF2-40B4-BE49-F238E27FC236}">
                    <a16:creationId xmlns:a16="http://schemas.microsoft.com/office/drawing/2014/main" id="{3A4C2332-8B4E-B8E4-460C-23669458B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486687"/>
                <a:ext cx="134938" cy="357161"/>
              </a:xfrm>
              <a:prstGeom prst="rect">
                <a:avLst/>
              </a:prstGeom>
              <a:solidFill>
                <a:srgbClr val="FC7E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5" name="Rectangle 1797">
                <a:extLst>
                  <a:ext uri="{FF2B5EF4-FFF2-40B4-BE49-F238E27FC236}">
                    <a16:creationId xmlns:a16="http://schemas.microsoft.com/office/drawing/2014/main" id="{A77FA71A-1399-CC02-6474-DEAF988C4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621625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6" name="Rectangle 1798">
                <a:extLst>
                  <a:ext uri="{FF2B5EF4-FFF2-40B4-BE49-F238E27FC236}">
                    <a16:creationId xmlns:a16="http://schemas.microsoft.com/office/drawing/2014/main" id="{65894315-E70C-CB55-5B02-7F3743149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4755769"/>
                <a:ext cx="133350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7" name="Rectangle 1799">
                <a:extLst>
                  <a:ext uri="{FF2B5EF4-FFF2-40B4-BE49-F238E27FC236}">
                    <a16:creationId xmlns:a16="http://schemas.microsoft.com/office/drawing/2014/main" id="{979EAD4E-2210-24C7-4DAD-679C47FD6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4889912"/>
                <a:ext cx="134938" cy="357161"/>
              </a:xfrm>
              <a:prstGeom prst="rect">
                <a:avLst/>
              </a:prstGeom>
              <a:solidFill>
                <a:srgbClr val="FF880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8" name="Rectangle 1800">
                <a:extLst>
                  <a:ext uri="{FF2B5EF4-FFF2-40B4-BE49-F238E27FC236}">
                    <a16:creationId xmlns:a16="http://schemas.microsoft.com/office/drawing/2014/main" id="{524E5079-DD0F-E266-675D-6BBC45358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024850"/>
                <a:ext cx="134938" cy="357161"/>
              </a:xfrm>
              <a:prstGeom prst="rect">
                <a:avLst/>
              </a:prstGeom>
              <a:solidFill>
                <a:srgbClr val="FF8C0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9" name="Rectangle 1801">
                <a:extLst>
                  <a:ext uri="{FF2B5EF4-FFF2-40B4-BE49-F238E27FC236}">
                    <a16:creationId xmlns:a16="http://schemas.microsoft.com/office/drawing/2014/main" id="{35FB879C-BEDD-704A-0D46-5854F03DA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159787"/>
                <a:ext cx="134938" cy="357161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0" name="Rectangle 1802">
                <a:extLst>
                  <a:ext uri="{FF2B5EF4-FFF2-40B4-BE49-F238E27FC236}">
                    <a16:creationId xmlns:a16="http://schemas.microsoft.com/office/drawing/2014/main" id="{C70AEAE4-E388-141E-478F-799842BBD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294725"/>
                <a:ext cx="134938" cy="357161"/>
              </a:xfrm>
              <a:prstGeom prst="rect">
                <a:avLst/>
              </a:prstGeom>
              <a:solidFill>
                <a:srgbClr val="FF961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1" name="Rectangle 1803">
                <a:extLst>
                  <a:ext uri="{FF2B5EF4-FFF2-40B4-BE49-F238E27FC236}">
                    <a16:creationId xmlns:a16="http://schemas.microsoft.com/office/drawing/2014/main" id="{5B84B375-BE41-F79D-2326-C07114288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429662"/>
                <a:ext cx="134938" cy="357161"/>
              </a:xfrm>
              <a:prstGeom prst="rect">
                <a:avLst/>
              </a:prstGeom>
              <a:solidFill>
                <a:srgbClr val="FF9C1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2" name="Rectangle 1804">
                <a:extLst>
                  <a:ext uri="{FF2B5EF4-FFF2-40B4-BE49-F238E27FC236}">
                    <a16:creationId xmlns:a16="http://schemas.microsoft.com/office/drawing/2014/main" id="{73694E3F-93B6-13D2-AE54-B00FE5808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5563806"/>
                <a:ext cx="133350" cy="357161"/>
              </a:xfrm>
              <a:prstGeom prst="rect">
                <a:avLst/>
              </a:prstGeom>
              <a:solidFill>
                <a:srgbClr val="FFA02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3" name="Rectangle 1805">
                <a:extLst>
                  <a:ext uri="{FF2B5EF4-FFF2-40B4-BE49-F238E27FC236}">
                    <a16:creationId xmlns:a16="http://schemas.microsoft.com/office/drawing/2014/main" id="{18D8F0B0-B6C9-30F8-6A42-829C812ED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697950"/>
                <a:ext cx="134938" cy="357161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4" name="Rectangle 1806">
                <a:extLst>
                  <a:ext uri="{FF2B5EF4-FFF2-40B4-BE49-F238E27FC236}">
                    <a16:creationId xmlns:a16="http://schemas.microsoft.com/office/drawing/2014/main" id="{A82AEE48-CD89-581D-8B52-241B85CFF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832887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5" name="Rectangle 1807">
                <a:extLst>
                  <a:ext uri="{FF2B5EF4-FFF2-40B4-BE49-F238E27FC236}">
                    <a16:creationId xmlns:a16="http://schemas.microsoft.com/office/drawing/2014/main" id="{055CD70D-CB69-C1C1-A696-B065F682B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5967825"/>
                <a:ext cx="134938" cy="357161"/>
              </a:xfrm>
              <a:prstGeom prst="rect">
                <a:avLst/>
              </a:prstGeom>
              <a:solidFill>
                <a:srgbClr val="FFB23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6" name="Rectangle 1808">
                <a:extLst>
                  <a:ext uri="{FF2B5EF4-FFF2-40B4-BE49-F238E27FC236}">
                    <a16:creationId xmlns:a16="http://schemas.microsoft.com/office/drawing/2014/main" id="{29837D5B-8B5D-C8C0-3921-F28C017B4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102762"/>
                <a:ext cx="134938" cy="357161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7" name="Rectangle 1809">
                <a:extLst>
                  <a:ext uri="{FF2B5EF4-FFF2-40B4-BE49-F238E27FC236}">
                    <a16:creationId xmlns:a16="http://schemas.microsoft.com/office/drawing/2014/main" id="{BF803DCB-EFAE-6246-93BA-F142EA518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237700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8" name="Rectangle 1810">
                <a:extLst>
                  <a:ext uri="{FF2B5EF4-FFF2-40B4-BE49-F238E27FC236}">
                    <a16:creationId xmlns:a16="http://schemas.microsoft.com/office/drawing/2014/main" id="{E6DFC98F-019D-F90C-BC04-DD808AD87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372637"/>
                <a:ext cx="134938" cy="357161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9" name="Rectangle 1811">
                <a:extLst>
                  <a:ext uri="{FF2B5EF4-FFF2-40B4-BE49-F238E27FC236}">
                    <a16:creationId xmlns:a16="http://schemas.microsoft.com/office/drawing/2014/main" id="{72801A6A-D14B-9E8C-FFB3-BCE03EA65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6506781"/>
                <a:ext cx="133350" cy="357161"/>
              </a:xfrm>
              <a:prstGeom prst="rect">
                <a:avLst/>
              </a:prstGeom>
              <a:solidFill>
                <a:srgbClr val="FFCA4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0" name="Rectangle 1812">
                <a:extLst>
                  <a:ext uri="{FF2B5EF4-FFF2-40B4-BE49-F238E27FC236}">
                    <a16:creationId xmlns:a16="http://schemas.microsoft.com/office/drawing/2014/main" id="{D971DB63-53EB-856E-4EB7-85B932C42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640925"/>
                <a:ext cx="134938" cy="357161"/>
              </a:xfrm>
              <a:prstGeom prst="rect">
                <a:avLst/>
              </a:prstGeom>
              <a:solidFill>
                <a:srgbClr val="FFD05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1" name="Rectangle 1813">
                <a:extLst>
                  <a:ext uri="{FF2B5EF4-FFF2-40B4-BE49-F238E27FC236}">
                    <a16:creationId xmlns:a16="http://schemas.microsoft.com/office/drawing/2014/main" id="{F8D30896-45FA-7A5A-5C90-BD70D0B85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775862"/>
                <a:ext cx="134938" cy="357161"/>
              </a:xfrm>
              <a:prstGeom prst="rect">
                <a:avLst/>
              </a:prstGeom>
              <a:solidFill>
                <a:srgbClr val="FFD85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2" name="Rectangle 1814">
                <a:extLst>
                  <a:ext uri="{FF2B5EF4-FFF2-40B4-BE49-F238E27FC236}">
                    <a16:creationId xmlns:a16="http://schemas.microsoft.com/office/drawing/2014/main" id="{EAA7C47C-A508-D157-AA7A-BE4837A12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6910800"/>
                <a:ext cx="134938" cy="357161"/>
              </a:xfrm>
              <a:prstGeom prst="rect">
                <a:avLst/>
              </a:prstGeom>
              <a:solidFill>
                <a:srgbClr val="FFDE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3" name="Rectangle 1815">
                <a:extLst>
                  <a:ext uri="{FF2B5EF4-FFF2-40B4-BE49-F238E27FC236}">
                    <a16:creationId xmlns:a16="http://schemas.microsoft.com/office/drawing/2014/main" id="{7526BACB-E2CB-4AB6-D27D-78C9B11E9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045737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4" name="Rectangle 1816">
                <a:extLst>
                  <a:ext uri="{FF2B5EF4-FFF2-40B4-BE49-F238E27FC236}">
                    <a16:creationId xmlns:a16="http://schemas.microsoft.com/office/drawing/2014/main" id="{BF29F402-C496-EEB3-B225-22E2B1958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180675"/>
                <a:ext cx="134938" cy="357161"/>
              </a:xfrm>
              <a:prstGeom prst="rect">
                <a:avLst/>
              </a:prstGeom>
              <a:solidFill>
                <a:srgbClr val="FFEA6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5" name="Rectangle 1817">
                <a:extLst>
                  <a:ext uri="{FF2B5EF4-FFF2-40B4-BE49-F238E27FC236}">
                    <a16:creationId xmlns:a16="http://schemas.microsoft.com/office/drawing/2014/main" id="{54BE61DC-2CAA-F18B-F246-F96BF7CE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7314819"/>
                <a:ext cx="133350" cy="357161"/>
              </a:xfrm>
              <a:prstGeom prst="rect">
                <a:avLst/>
              </a:prstGeom>
              <a:solidFill>
                <a:srgbClr val="FFF27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6" name="Rectangle 1818">
                <a:extLst>
                  <a:ext uri="{FF2B5EF4-FFF2-40B4-BE49-F238E27FC236}">
                    <a16:creationId xmlns:a16="http://schemas.microsoft.com/office/drawing/2014/main" id="{4EF495A8-E2A3-2DB0-A26F-5E7BEB6A8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448962"/>
                <a:ext cx="134938" cy="357161"/>
              </a:xfrm>
              <a:prstGeom prst="rect">
                <a:avLst/>
              </a:prstGeom>
              <a:solidFill>
                <a:srgbClr val="FFF8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7" name="Rectangle 1819">
                <a:extLst>
                  <a:ext uri="{FF2B5EF4-FFF2-40B4-BE49-F238E27FC236}">
                    <a16:creationId xmlns:a16="http://schemas.microsoft.com/office/drawing/2014/main" id="{5E2B11BF-52DF-7240-7D5B-AA7E8B929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583900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8" name="Rectangle 1820">
                <a:extLst>
                  <a:ext uri="{FF2B5EF4-FFF2-40B4-BE49-F238E27FC236}">
                    <a16:creationId xmlns:a16="http://schemas.microsoft.com/office/drawing/2014/main" id="{9A3A6E66-2436-4515-F388-55A259FFF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718837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9" name="Rectangle 1821">
                <a:extLst>
                  <a:ext uri="{FF2B5EF4-FFF2-40B4-BE49-F238E27FC236}">
                    <a16:creationId xmlns:a16="http://schemas.microsoft.com/office/drawing/2014/main" id="{643EA981-009A-A5D6-CBDD-6F92BE956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853775"/>
                <a:ext cx="134938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0" name="Rectangle 1822">
                <a:extLst>
                  <a:ext uri="{FF2B5EF4-FFF2-40B4-BE49-F238E27FC236}">
                    <a16:creationId xmlns:a16="http://schemas.microsoft.com/office/drawing/2014/main" id="{3132D79D-D4C0-D6FE-4BD6-0D7FE48A8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7988712"/>
                <a:ext cx="134938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1" name="Rectangle 1823">
                <a:extLst>
                  <a:ext uri="{FF2B5EF4-FFF2-40B4-BE49-F238E27FC236}">
                    <a16:creationId xmlns:a16="http://schemas.microsoft.com/office/drawing/2014/main" id="{BA284A0D-456D-EF92-D73C-AB5043496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2309" y="8122856"/>
                <a:ext cx="133350" cy="357161"/>
              </a:xfrm>
              <a:prstGeom prst="rect">
                <a:avLst/>
              </a:prstGeom>
              <a:solidFill>
                <a:srgbClr val="E2ED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2" name="Rectangle 1824">
                <a:extLst>
                  <a:ext uri="{FF2B5EF4-FFF2-40B4-BE49-F238E27FC236}">
                    <a16:creationId xmlns:a16="http://schemas.microsoft.com/office/drawing/2014/main" id="{FE693E93-9D8C-318B-3F42-3E8F251AB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8257000"/>
                <a:ext cx="134938" cy="357161"/>
              </a:xfrm>
              <a:prstGeom prst="rect">
                <a:avLst/>
              </a:prstGeom>
              <a:solidFill>
                <a:srgbClr val="DCE96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3" name="Rectangle 1825">
                <a:extLst>
                  <a:ext uri="{FF2B5EF4-FFF2-40B4-BE49-F238E27FC236}">
                    <a16:creationId xmlns:a16="http://schemas.microsoft.com/office/drawing/2014/main" id="{1FDE0283-887F-0140-784A-F8E341023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8391937"/>
                <a:ext cx="134938" cy="357161"/>
              </a:xfrm>
              <a:prstGeom prst="rect">
                <a:avLst/>
              </a:prstGeom>
              <a:solidFill>
                <a:srgbClr val="D4E46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4" name="Rectangle 1826">
                <a:extLst>
                  <a:ext uri="{FF2B5EF4-FFF2-40B4-BE49-F238E27FC236}">
                    <a16:creationId xmlns:a16="http://schemas.microsoft.com/office/drawing/2014/main" id="{C73947FB-BFBD-23FD-1E3E-5DB1F20CD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11515" y="8526875"/>
                <a:ext cx="134938" cy="357161"/>
              </a:xfrm>
              <a:prstGeom prst="rect">
                <a:avLst/>
              </a:prstGeom>
              <a:solidFill>
                <a:srgbClr val="CCDF6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6" name="Rectangle 1828">
                <a:extLst>
                  <a:ext uri="{FF2B5EF4-FFF2-40B4-BE49-F238E27FC236}">
                    <a16:creationId xmlns:a16="http://schemas.microsoft.com/office/drawing/2014/main" id="{5202A12E-F19D-B064-332D-B5883AD88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7" name="Rectangle 1829">
                <a:extLst>
                  <a:ext uri="{FF2B5EF4-FFF2-40B4-BE49-F238E27FC236}">
                    <a16:creationId xmlns:a16="http://schemas.microsoft.com/office/drawing/2014/main" id="{5A5C5EBA-2AFD-73EB-2AD3-13195F46F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3813587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8" name="Rectangle 1830">
                <a:extLst>
                  <a:ext uri="{FF2B5EF4-FFF2-40B4-BE49-F238E27FC236}">
                    <a16:creationId xmlns:a16="http://schemas.microsoft.com/office/drawing/2014/main" id="{B2B48F8B-CD46-7136-86B1-3AAEF57D3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3947731"/>
                <a:ext cx="133350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9" name="Rectangle 1831">
                <a:extLst>
                  <a:ext uri="{FF2B5EF4-FFF2-40B4-BE49-F238E27FC236}">
                    <a16:creationId xmlns:a16="http://schemas.microsoft.com/office/drawing/2014/main" id="{8131EF8B-9645-1BB2-6375-42102DECF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081875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0" name="Rectangle 1832">
                <a:extLst>
                  <a:ext uri="{FF2B5EF4-FFF2-40B4-BE49-F238E27FC236}">
                    <a16:creationId xmlns:a16="http://schemas.microsoft.com/office/drawing/2014/main" id="{70385BED-9640-116D-0766-E9A029072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216812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1" name="Rectangle 1833">
                <a:extLst>
                  <a:ext uri="{FF2B5EF4-FFF2-40B4-BE49-F238E27FC236}">
                    <a16:creationId xmlns:a16="http://schemas.microsoft.com/office/drawing/2014/main" id="{6C38B56C-6506-2D75-EE57-983F6733B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351750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2" name="Rectangle 1834">
                <a:extLst>
                  <a:ext uri="{FF2B5EF4-FFF2-40B4-BE49-F238E27FC236}">
                    <a16:creationId xmlns:a16="http://schemas.microsoft.com/office/drawing/2014/main" id="{A42A5BD2-1751-81CF-7886-F74A3F60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486687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3" name="Rectangle 1835">
                <a:extLst>
                  <a:ext uri="{FF2B5EF4-FFF2-40B4-BE49-F238E27FC236}">
                    <a16:creationId xmlns:a16="http://schemas.microsoft.com/office/drawing/2014/main" id="{D7E2C4DA-3BE2-7CE0-4B9A-3D8918C6E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621625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4" name="Rectangle 1836">
                <a:extLst>
                  <a:ext uri="{FF2B5EF4-FFF2-40B4-BE49-F238E27FC236}">
                    <a16:creationId xmlns:a16="http://schemas.microsoft.com/office/drawing/2014/main" id="{2C611C8E-EE57-30B3-8B46-441CCF318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4755769"/>
                <a:ext cx="133350" cy="357161"/>
              </a:xfrm>
              <a:prstGeom prst="rect">
                <a:avLst/>
              </a:prstGeom>
              <a:solidFill>
                <a:srgbClr val="FF8E0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5" name="Rectangle 1837">
                <a:extLst>
                  <a:ext uri="{FF2B5EF4-FFF2-40B4-BE49-F238E27FC236}">
                    <a16:creationId xmlns:a16="http://schemas.microsoft.com/office/drawing/2014/main" id="{19E89CB8-80B9-8298-9123-1FBF3C73A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4889912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6" name="Rectangle 1838">
                <a:extLst>
                  <a:ext uri="{FF2B5EF4-FFF2-40B4-BE49-F238E27FC236}">
                    <a16:creationId xmlns:a16="http://schemas.microsoft.com/office/drawing/2014/main" id="{411B7AAA-4E2A-9ECA-99F7-6F8B466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024850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7" name="Rectangle 1839">
                <a:extLst>
                  <a:ext uri="{FF2B5EF4-FFF2-40B4-BE49-F238E27FC236}">
                    <a16:creationId xmlns:a16="http://schemas.microsoft.com/office/drawing/2014/main" id="{180C957B-5931-973F-9ED8-F3971B537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159787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8" name="Rectangle 1840">
                <a:extLst>
                  <a:ext uri="{FF2B5EF4-FFF2-40B4-BE49-F238E27FC236}">
                    <a16:creationId xmlns:a16="http://schemas.microsoft.com/office/drawing/2014/main" id="{840F1BB6-2881-80C6-43E6-3C1291ABA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294725"/>
                <a:ext cx="134938" cy="357161"/>
              </a:xfrm>
              <a:prstGeom prst="rect">
                <a:avLst/>
              </a:prstGeom>
              <a:solidFill>
                <a:srgbClr val="FFA42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9" name="Rectangle 1841">
                <a:extLst>
                  <a:ext uri="{FF2B5EF4-FFF2-40B4-BE49-F238E27FC236}">
                    <a16:creationId xmlns:a16="http://schemas.microsoft.com/office/drawing/2014/main" id="{4FF89B61-4D73-EB6D-92E4-99D65E8F2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429662"/>
                <a:ext cx="134938" cy="357161"/>
              </a:xfrm>
              <a:prstGeom prst="rect">
                <a:avLst/>
              </a:prstGeom>
              <a:solidFill>
                <a:srgbClr val="FFAA2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0" name="Rectangle 1842">
                <a:extLst>
                  <a:ext uri="{FF2B5EF4-FFF2-40B4-BE49-F238E27FC236}">
                    <a16:creationId xmlns:a16="http://schemas.microsoft.com/office/drawing/2014/main" id="{B5E0B0A4-CC99-D673-234D-A1895D8AE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5563806"/>
                <a:ext cx="133350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1" name="Rectangle 1843">
                <a:extLst>
                  <a:ext uri="{FF2B5EF4-FFF2-40B4-BE49-F238E27FC236}">
                    <a16:creationId xmlns:a16="http://schemas.microsoft.com/office/drawing/2014/main" id="{32E2A73B-7DFA-21BE-D15B-1A56A909B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697950"/>
                <a:ext cx="134938" cy="357161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2" name="Rectangle 1844">
                <a:extLst>
                  <a:ext uri="{FF2B5EF4-FFF2-40B4-BE49-F238E27FC236}">
                    <a16:creationId xmlns:a16="http://schemas.microsoft.com/office/drawing/2014/main" id="{17FBE16D-FE15-E40F-1F29-61CE0366A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832887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3" name="Rectangle 1845">
                <a:extLst>
                  <a:ext uri="{FF2B5EF4-FFF2-40B4-BE49-F238E27FC236}">
                    <a16:creationId xmlns:a16="http://schemas.microsoft.com/office/drawing/2014/main" id="{849D997E-E0A7-8C09-B450-1F0AB11C6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5967825"/>
                <a:ext cx="134938" cy="357161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4" name="Rectangle 1846">
                <a:extLst>
                  <a:ext uri="{FF2B5EF4-FFF2-40B4-BE49-F238E27FC236}">
                    <a16:creationId xmlns:a16="http://schemas.microsoft.com/office/drawing/2014/main" id="{8E9AEB47-0049-5D1F-072B-3822519C0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102762"/>
                <a:ext cx="134938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5" name="Rectangle 1847">
                <a:extLst>
                  <a:ext uri="{FF2B5EF4-FFF2-40B4-BE49-F238E27FC236}">
                    <a16:creationId xmlns:a16="http://schemas.microsoft.com/office/drawing/2014/main" id="{A7FA771D-6216-8F08-055F-A3F0CBDE7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237700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6" name="Rectangle 1848">
                <a:extLst>
                  <a:ext uri="{FF2B5EF4-FFF2-40B4-BE49-F238E27FC236}">
                    <a16:creationId xmlns:a16="http://schemas.microsoft.com/office/drawing/2014/main" id="{503F257F-BA75-3541-6C36-DC8DA2CAA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372637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7" name="Rectangle 1849">
                <a:extLst>
                  <a:ext uri="{FF2B5EF4-FFF2-40B4-BE49-F238E27FC236}">
                    <a16:creationId xmlns:a16="http://schemas.microsoft.com/office/drawing/2014/main" id="{DF0987EE-C6F3-9E92-46EB-23F0CE74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6506781"/>
                <a:ext cx="133350" cy="357161"/>
              </a:xfrm>
              <a:prstGeom prst="rect">
                <a:avLst/>
              </a:prstGeom>
              <a:solidFill>
                <a:srgbClr val="FFE0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8" name="Rectangle 1850">
                <a:extLst>
                  <a:ext uri="{FF2B5EF4-FFF2-40B4-BE49-F238E27FC236}">
                    <a16:creationId xmlns:a16="http://schemas.microsoft.com/office/drawing/2014/main" id="{A9B69592-F4E0-8A26-B245-7210E1042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640925"/>
                <a:ext cx="134938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9" name="Rectangle 1851">
                <a:extLst>
                  <a:ext uri="{FF2B5EF4-FFF2-40B4-BE49-F238E27FC236}">
                    <a16:creationId xmlns:a16="http://schemas.microsoft.com/office/drawing/2014/main" id="{21507676-AFCE-F48C-DF2D-F94645AC8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775862"/>
                <a:ext cx="134938" cy="357161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0" name="Rectangle 1852">
                <a:extLst>
                  <a:ext uri="{FF2B5EF4-FFF2-40B4-BE49-F238E27FC236}">
                    <a16:creationId xmlns:a16="http://schemas.microsoft.com/office/drawing/2014/main" id="{FCD9D132-8837-9CD8-8AFD-671A1E3D3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6910800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1" name="Rectangle 1853">
                <a:extLst>
                  <a:ext uri="{FF2B5EF4-FFF2-40B4-BE49-F238E27FC236}">
                    <a16:creationId xmlns:a16="http://schemas.microsoft.com/office/drawing/2014/main" id="{56E01DE8-18DC-D086-3B21-24962F02A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045737"/>
                <a:ext cx="134938" cy="357161"/>
              </a:xfrm>
              <a:prstGeom prst="rect">
                <a:avLst/>
              </a:prstGeom>
              <a:solidFill>
                <a:srgbClr val="FF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2" name="Rectangle 1854">
                <a:extLst>
                  <a:ext uri="{FF2B5EF4-FFF2-40B4-BE49-F238E27FC236}">
                    <a16:creationId xmlns:a16="http://schemas.microsoft.com/office/drawing/2014/main" id="{C36CF929-58BE-E7A7-B774-CFFB5A7A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180675"/>
                <a:ext cx="134938" cy="357161"/>
              </a:xfrm>
              <a:prstGeom prst="rect">
                <a:avLst/>
              </a:prstGeom>
              <a:solidFill>
                <a:srgbClr val="FAFC7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3" name="Rectangle 1855">
                <a:extLst>
                  <a:ext uri="{FF2B5EF4-FFF2-40B4-BE49-F238E27FC236}">
                    <a16:creationId xmlns:a16="http://schemas.microsoft.com/office/drawing/2014/main" id="{490EF542-3186-EECF-7845-E8C17C1B4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7314819"/>
                <a:ext cx="133350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4" name="Rectangle 1856">
                <a:extLst>
                  <a:ext uri="{FF2B5EF4-FFF2-40B4-BE49-F238E27FC236}">
                    <a16:creationId xmlns:a16="http://schemas.microsoft.com/office/drawing/2014/main" id="{34936211-6779-6007-41A6-C7F4EF319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448962"/>
                <a:ext cx="134938" cy="357161"/>
              </a:xfrm>
              <a:prstGeom prst="rect">
                <a:avLst/>
              </a:prstGeom>
              <a:solidFill>
                <a:srgbClr val="ECF37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5" name="Rectangle 1857">
                <a:extLst>
                  <a:ext uri="{FF2B5EF4-FFF2-40B4-BE49-F238E27FC236}">
                    <a16:creationId xmlns:a16="http://schemas.microsoft.com/office/drawing/2014/main" id="{48EEB9D1-9DCA-59A6-CDEC-F1DD42514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583900"/>
                <a:ext cx="134938" cy="357161"/>
              </a:xfrm>
              <a:prstGeom prst="rect">
                <a:avLst/>
              </a:prstGeom>
              <a:solidFill>
                <a:srgbClr val="E4EE7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6" name="Rectangle 1858">
                <a:extLst>
                  <a:ext uri="{FF2B5EF4-FFF2-40B4-BE49-F238E27FC236}">
                    <a16:creationId xmlns:a16="http://schemas.microsoft.com/office/drawing/2014/main" id="{C78B7853-060F-CF14-63B7-C52CD6A91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718837"/>
                <a:ext cx="134938" cy="357161"/>
              </a:xfrm>
              <a:prstGeom prst="rect">
                <a:avLst/>
              </a:prstGeom>
              <a:solidFill>
                <a:srgbClr val="DCE96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7" name="Rectangle 1859">
                <a:extLst>
                  <a:ext uri="{FF2B5EF4-FFF2-40B4-BE49-F238E27FC236}">
                    <a16:creationId xmlns:a16="http://schemas.microsoft.com/office/drawing/2014/main" id="{54DCFA99-06D4-F106-EBCA-E632EC0BB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853775"/>
                <a:ext cx="134938" cy="357161"/>
              </a:xfrm>
              <a:prstGeom prst="rect">
                <a:avLst/>
              </a:prstGeom>
              <a:solidFill>
                <a:srgbClr val="D4E46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8" name="Rectangle 1860">
                <a:extLst>
                  <a:ext uri="{FF2B5EF4-FFF2-40B4-BE49-F238E27FC236}">
                    <a16:creationId xmlns:a16="http://schemas.microsoft.com/office/drawing/2014/main" id="{E31FB798-D055-F709-E54F-A12207109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7988712"/>
                <a:ext cx="134938" cy="357161"/>
              </a:xfrm>
              <a:prstGeom prst="rect">
                <a:avLst/>
              </a:prstGeom>
              <a:solidFill>
                <a:srgbClr val="CCDF6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9" name="Rectangle 1861">
                <a:extLst>
                  <a:ext uri="{FF2B5EF4-FFF2-40B4-BE49-F238E27FC236}">
                    <a16:creationId xmlns:a16="http://schemas.microsoft.com/office/drawing/2014/main" id="{D7143089-2AAA-1607-A70B-AA3CBB5A3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9470" y="8122856"/>
                <a:ext cx="133350" cy="357161"/>
              </a:xfrm>
              <a:prstGeom prst="rect">
                <a:avLst/>
              </a:prstGeom>
              <a:solidFill>
                <a:srgbClr val="C6DB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0" name="Rectangle 1862">
                <a:extLst>
                  <a:ext uri="{FF2B5EF4-FFF2-40B4-BE49-F238E27FC236}">
                    <a16:creationId xmlns:a16="http://schemas.microsoft.com/office/drawing/2014/main" id="{D0BD2F67-59F2-3952-C8E0-5F26A112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8257000"/>
                <a:ext cx="134938" cy="357161"/>
              </a:xfrm>
              <a:prstGeom prst="rect">
                <a:avLst/>
              </a:prstGeom>
              <a:solidFill>
                <a:srgbClr val="BED65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1" name="Rectangle 1863">
                <a:extLst>
                  <a:ext uri="{FF2B5EF4-FFF2-40B4-BE49-F238E27FC236}">
                    <a16:creationId xmlns:a16="http://schemas.microsoft.com/office/drawing/2014/main" id="{F433A60C-7126-4277-2794-A98429C85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8391937"/>
                <a:ext cx="134938" cy="357161"/>
              </a:xfrm>
              <a:prstGeom prst="rect">
                <a:avLst/>
              </a:prstGeom>
              <a:solidFill>
                <a:srgbClr val="B6D1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2" name="Rectangle 1864">
                <a:extLst>
                  <a:ext uri="{FF2B5EF4-FFF2-40B4-BE49-F238E27FC236}">
                    <a16:creationId xmlns:a16="http://schemas.microsoft.com/office/drawing/2014/main" id="{67B955F1-8276-4CE9-37A2-E0ED3890B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8676" y="8526875"/>
                <a:ext cx="134938" cy="357161"/>
              </a:xfrm>
              <a:prstGeom prst="rect">
                <a:avLst/>
              </a:prstGeom>
              <a:solidFill>
                <a:srgbClr val="AECC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4" name="Rectangle 1866">
                <a:extLst>
                  <a:ext uri="{FF2B5EF4-FFF2-40B4-BE49-F238E27FC236}">
                    <a16:creationId xmlns:a16="http://schemas.microsoft.com/office/drawing/2014/main" id="{3C01CFA3-645B-FF95-86C1-8B2A3DDD8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3678650"/>
                <a:ext cx="134938" cy="357161"/>
              </a:xfrm>
              <a:prstGeom prst="rect">
                <a:avLst/>
              </a:prstGeom>
              <a:solidFill>
                <a:srgbClr val="E573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5" name="Rectangle 1867">
                <a:extLst>
                  <a:ext uri="{FF2B5EF4-FFF2-40B4-BE49-F238E27FC236}">
                    <a16:creationId xmlns:a16="http://schemas.microsoft.com/office/drawing/2014/main" id="{57BCA847-775A-2BD1-F667-86399B5B4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3813587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6" name="Rectangle 1868">
                <a:extLst>
                  <a:ext uri="{FF2B5EF4-FFF2-40B4-BE49-F238E27FC236}">
                    <a16:creationId xmlns:a16="http://schemas.microsoft.com/office/drawing/2014/main" id="{BE5387F3-A5C5-0623-A38F-B58779979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1" y="3947731"/>
                <a:ext cx="133350" cy="357161"/>
              </a:xfrm>
              <a:prstGeom prst="rect">
                <a:avLst/>
              </a:prstGeom>
              <a:solidFill>
                <a:srgbClr val="EA75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7" name="Rectangle 1869">
                <a:extLst>
                  <a:ext uri="{FF2B5EF4-FFF2-40B4-BE49-F238E27FC236}">
                    <a16:creationId xmlns:a16="http://schemas.microsoft.com/office/drawing/2014/main" id="{AEEDF500-5A9C-0292-8AFC-D92688817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081875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8" name="Rectangle 1870">
                <a:extLst>
                  <a:ext uri="{FF2B5EF4-FFF2-40B4-BE49-F238E27FC236}">
                    <a16:creationId xmlns:a16="http://schemas.microsoft.com/office/drawing/2014/main" id="{6C49196E-AA1A-1062-4006-E114D64BE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216812"/>
                <a:ext cx="134938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9" name="Rectangle 1871">
                <a:extLst>
                  <a:ext uri="{FF2B5EF4-FFF2-40B4-BE49-F238E27FC236}">
                    <a16:creationId xmlns:a16="http://schemas.microsoft.com/office/drawing/2014/main" id="{0C0E6DDB-E2F7-3F4F-3AAB-80C08C71D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351750"/>
                <a:ext cx="134938" cy="357161"/>
              </a:xfrm>
              <a:prstGeom prst="rect">
                <a:avLst/>
              </a:prstGeom>
              <a:solidFill>
                <a:srgbClr val="FF80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0" name="Rectangle 1872">
                <a:extLst>
                  <a:ext uri="{FF2B5EF4-FFF2-40B4-BE49-F238E27FC236}">
                    <a16:creationId xmlns:a16="http://schemas.microsoft.com/office/drawing/2014/main" id="{060C190C-FD86-9902-75CB-A49C04C6F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486687"/>
                <a:ext cx="134938" cy="357161"/>
              </a:xfrm>
              <a:prstGeom prst="rect">
                <a:avLst/>
              </a:prstGeom>
              <a:solidFill>
                <a:srgbClr val="FF840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1" name="Rectangle 1873">
                <a:extLst>
                  <a:ext uri="{FF2B5EF4-FFF2-40B4-BE49-F238E27FC236}">
                    <a16:creationId xmlns:a16="http://schemas.microsoft.com/office/drawing/2014/main" id="{FA32BCA4-B8AC-4382-A117-C497E81CD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621625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2" name="Rectangle 1874">
                <a:extLst>
                  <a:ext uri="{FF2B5EF4-FFF2-40B4-BE49-F238E27FC236}">
                    <a16:creationId xmlns:a16="http://schemas.microsoft.com/office/drawing/2014/main" id="{DB1F5141-FE42-2265-601B-5260A76DE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1" y="4755769"/>
                <a:ext cx="133350" cy="357161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3" name="Rectangle 1875">
                <a:extLst>
                  <a:ext uri="{FF2B5EF4-FFF2-40B4-BE49-F238E27FC236}">
                    <a16:creationId xmlns:a16="http://schemas.microsoft.com/office/drawing/2014/main" id="{A3B307EF-9B10-06FA-87BB-072B0973A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4889912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4" name="Rectangle 1876">
                <a:extLst>
                  <a:ext uri="{FF2B5EF4-FFF2-40B4-BE49-F238E27FC236}">
                    <a16:creationId xmlns:a16="http://schemas.microsoft.com/office/drawing/2014/main" id="{3651C854-6891-D7B2-268E-C5DE2B3D2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024850"/>
                <a:ext cx="134938" cy="357161"/>
              </a:xfrm>
              <a:prstGeom prst="rect">
                <a:avLst/>
              </a:prstGeom>
              <a:solidFill>
                <a:srgbClr val="FF9A1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5" name="Rectangle 1877">
                <a:extLst>
                  <a:ext uri="{FF2B5EF4-FFF2-40B4-BE49-F238E27FC236}">
                    <a16:creationId xmlns:a16="http://schemas.microsoft.com/office/drawing/2014/main" id="{ECEEDE13-1BCE-6EE6-97AB-A9AEBE649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159787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6" name="Rectangle 1878">
                <a:extLst>
                  <a:ext uri="{FF2B5EF4-FFF2-40B4-BE49-F238E27FC236}">
                    <a16:creationId xmlns:a16="http://schemas.microsoft.com/office/drawing/2014/main" id="{D1802750-AF85-7822-CBFE-D0D37C96A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294725"/>
                <a:ext cx="134938" cy="357161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7" name="Rectangle 1879">
                <a:extLst>
                  <a:ext uri="{FF2B5EF4-FFF2-40B4-BE49-F238E27FC236}">
                    <a16:creationId xmlns:a16="http://schemas.microsoft.com/office/drawing/2014/main" id="{B1E1E7B5-922A-DE4D-19F4-00F64B660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429662"/>
                <a:ext cx="134938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8" name="Rectangle 1880">
                <a:extLst>
                  <a:ext uri="{FF2B5EF4-FFF2-40B4-BE49-F238E27FC236}">
                    <a16:creationId xmlns:a16="http://schemas.microsoft.com/office/drawing/2014/main" id="{272FDB63-9526-E102-FAED-D2F2CDEFB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1" y="5563806"/>
                <a:ext cx="133350" cy="357161"/>
              </a:xfrm>
              <a:prstGeom prst="rect">
                <a:avLst/>
              </a:prstGeom>
              <a:solidFill>
                <a:srgbClr val="FFB23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9" name="Rectangle 1881">
                <a:extLst>
                  <a:ext uri="{FF2B5EF4-FFF2-40B4-BE49-F238E27FC236}">
                    <a16:creationId xmlns:a16="http://schemas.microsoft.com/office/drawing/2014/main" id="{F67E7501-A8AE-C64C-815E-AF43CB245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697950"/>
                <a:ext cx="134938" cy="357161"/>
              </a:xfrm>
              <a:prstGeom prst="rect">
                <a:avLst/>
              </a:prstGeom>
              <a:solidFill>
                <a:srgbClr val="FFB83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0" name="Rectangle 1882">
                <a:extLst>
                  <a:ext uri="{FF2B5EF4-FFF2-40B4-BE49-F238E27FC236}">
                    <a16:creationId xmlns:a16="http://schemas.microsoft.com/office/drawing/2014/main" id="{B7B55083-7992-1F2B-D641-91AEAECD5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832887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1" name="Rectangle 1883">
                <a:extLst>
                  <a:ext uri="{FF2B5EF4-FFF2-40B4-BE49-F238E27FC236}">
                    <a16:creationId xmlns:a16="http://schemas.microsoft.com/office/drawing/2014/main" id="{10092790-EFA9-D9DB-CCC6-E1774EC5F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5967825"/>
                <a:ext cx="134938" cy="357161"/>
              </a:xfrm>
              <a:prstGeom prst="rect">
                <a:avLst/>
              </a:prstGeom>
              <a:solidFill>
                <a:srgbClr val="FFC64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2" name="Rectangle 1884">
                <a:extLst>
                  <a:ext uri="{FF2B5EF4-FFF2-40B4-BE49-F238E27FC236}">
                    <a16:creationId xmlns:a16="http://schemas.microsoft.com/office/drawing/2014/main" id="{E03F290C-3EB9-9B47-F4C7-BB2A30230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102762"/>
                <a:ext cx="134938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3" name="Rectangle 1885">
                <a:extLst>
                  <a:ext uri="{FF2B5EF4-FFF2-40B4-BE49-F238E27FC236}">
                    <a16:creationId xmlns:a16="http://schemas.microsoft.com/office/drawing/2014/main" id="{FAAF665E-D83B-6288-D92E-4E89D6876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237700"/>
                <a:ext cx="134938" cy="357161"/>
              </a:xfrm>
              <a:prstGeom prst="rect">
                <a:avLst/>
              </a:prstGeom>
              <a:solidFill>
                <a:srgbClr val="FFD45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4" name="Rectangle 1886">
                <a:extLst>
                  <a:ext uri="{FF2B5EF4-FFF2-40B4-BE49-F238E27FC236}">
                    <a16:creationId xmlns:a16="http://schemas.microsoft.com/office/drawing/2014/main" id="{150F20AB-612C-7C4B-EE70-0FB3209DD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372637"/>
                <a:ext cx="134938" cy="357161"/>
              </a:xfrm>
              <a:prstGeom prst="rect">
                <a:avLst/>
              </a:prstGeom>
              <a:solidFill>
                <a:srgbClr val="FFDA5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5" name="Rectangle 1887">
                <a:extLst>
                  <a:ext uri="{FF2B5EF4-FFF2-40B4-BE49-F238E27FC236}">
                    <a16:creationId xmlns:a16="http://schemas.microsoft.com/office/drawing/2014/main" id="{38D91332-DE02-DAC0-FF83-BB422D5E7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1" y="6506781"/>
                <a:ext cx="133350" cy="357161"/>
              </a:xfrm>
              <a:prstGeom prst="rect">
                <a:avLst/>
              </a:prstGeom>
              <a:solidFill>
                <a:srgbClr val="FFE26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6" name="Rectangle 1888">
                <a:extLst>
                  <a:ext uri="{FF2B5EF4-FFF2-40B4-BE49-F238E27FC236}">
                    <a16:creationId xmlns:a16="http://schemas.microsoft.com/office/drawing/2014/main" id="{DF29165D-6A6E-11D8-C0EE-9203F189C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640925"/>
                <a:ext cx="134938" cy="357161"/>
              </a:xfrm>
              <a:prstGeom prst="rect">
                <a:avLst/>
              </a:prstGeom>
              <a:solidFill>
                <a:srgbClr val="FFE8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7" name="Rectangle 1889">
                <a:extLst>
                  <a:ext uri="{FF2B5EF4-FFF2-40B4-BE49-F238E27FC236}">
                    <a16:creationId xmlns:a16="http://schemas.microsoft.com/office/drawing/2014/main" id="{55262E09-B9BF-73D8-EC2E-69117B8A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775862"/>
                <a:ext cx="134938" cy="357161"/>
              </a:xfrm>
              <a:prstGeom prst="rect">
                <a:avLst/>
              </a:prstGeom>
              <a:solidFill>
                <a:srgbClr val="FFF0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8" name="Rectangle 1890">
                <a:extLst>
                  <a:ext uri="{FF2B5EF4-FFF2-40B4-BE49-F238E27FC236}">
                    <a16:creationId xmlns:a16="http://schemas.microsoft.com/office/drawing/2014/main" id="{FBA97FCD-04F3-E2EE-DB7E-511250C18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6910800"/>
                <a:ext cx="134938" cy="357161"/>
              </a:xfrm>
              <a:prstGeom prst="rect">
                <a:avLst/>
              </a:prstGeom>
              <a:solidFill>
                <a:srgbClr val="FFF6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9" name="Rectangle 1891">
                <a:extLst>
                  <a:ext uri="{FF2B5EF4-FFF2-40B4-BE49-F238E27FC236}">
                    <a16:creationId xmlns:a16="http://schemas.microsoft.com/office/drawing/2014/main" id="{B548491A-B266-D018-BC91-892B689D9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7045737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0" name="Rectangle 1892">
                <a:extLst>
                  <a:ext uri="{FF2B5EF4-FFF2-40B4-BE49-F238E27FC236}">
                    <a16:creationId xmlns:a16="http://schemas.microsoft.com/office/drawing/2014/main" id="{0BDC1E93-4606-5FC9-E8D9-94FB6655D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7180675"/>
                <a:ext cx="134938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1" name="Rectangle 1893">
                <a:extLst>
                  <a:ext uri="{FF2B5EF4-FFF2-40B4-BE49-F238E27FC236}">
                    <a16:creationId xmlns:a16="http://schemas.microsoft.com/office/drawing/2014/main" id="{FF282A3E-4E60-A6EE-E304-0D902EFDC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1" y="7314819"/>
                <a:ext cx="133350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2" name="Rectangle 1894">
                <a:extLst>
                  <a:ext uri="{FF2B5EF4-FFF2-40B4-BE49-F238E27FC236}">
                    <a16:creationId xmlns:a16="http://schemas.microsoft.com/office/drawing/2014/main" id="{22D45872-CA88-C3D0-4436-B13AE93D2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7" y="7448962"/>
                <a:ext cx="134938" cy="357161"/>
              </a:xfrm>
              <a:prstGeom prst="rect">
                <a:avLst/>
              </a:prstGeom>
              <a:solidFill>
                <a:srgbClr val="EAF2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3" name="Rectangle 1896">
                <a:extLst>
                  <a:ext uri="{FF2B5EF4-FFF2-40B4-BE49-F238E27FC236}">
                    <a16:creationId xmlns:a16="http://schemas.microsoft.com/office/drawing/2014/main" id="{62214446-6812-BFC4-07CE-58DF9EC64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7583900"/>
                <a:ext cx="134938" cy="357161"/>
              </a:xfrm>
              <a:prstGeom prst="rect">
                <a:avLst/>
              </a:prstGeom>
              <a:solidFill>
                <a:srgbClr val="E2ED7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4" name="Rectangle 1897">
                <a:extLst>
                  <a:ext uri="{FF2B5EF4-FFF2-40B4-BE49-F238E27FC236}">
                    <a16:creationId xmlns:a16="http://schemas.microsoft.com/office/drawing/2014/main" id="{36302213-BC84-EED9-90FA-38A61342E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7718837"/>
                <a:ext cx="134938" cy="357161"/>
              </a:xfrm>
              <a:prstGeom prst="rect">
                <a:avLst/>
              </a:prstGeom>
              <a:solidFill>
                <a:srgbClr val="DAE86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" name="Rectangle 1898">
                <a:extLst>
                  <a:ext uri="{FF2B5EF4-FFF2-40B4-BE49-F238E27FC236}">
                    <a16:creationId xmlns:a16="http://schemas.microsoft.com/office/drawing/2014/main" id="{93A611D8-1102-EC80-FD96-5B5D5CF44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7853775"/>
                <a:ext cx="134938" cy="357161"/>
              </a:xfrm>
              <a:prstGeom prst="rect">
                <a:avLst/>
              </a:prstGeom>
              <a:solidFill>
                <a:srgbClr val="D2E36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6" name="Rectangle 1899">
                <a:extLst>
                  <a:ext uri="{FF2B5EF4-FFF2-40B4-BE49-F238E27FC236}">
                    <a16:creationId xmlns:a16="http://schemas.microsoft.com/office/drawing/2014/main" id="{A152DB22-F5F7-EA6B-E923-D974E9D2B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7988712"/>
                <a:ext cx="134938" cy="357161"/>
              </a:xfrm>
              <a:prstGeom prst="rect">
                <a:avLst/>
              </a:prstGeom>
              <a:solidFill>
                <a:srgbClr val="CCDF6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7" name="Rectangle 1900">
                <a:extLst>
                  <a:ext uri="{FF2B5EF4-FFF2-40B4-BE49-F238E27FC236}">
                    <a16:creationId xmlns:a16="http://schemas.microsoft.com/office/drawing/2014/main" id="{758B24C9-6D1C-8CB6-AF11-8E6960458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6630" y="8122856"/>
                <a:ext cx="133350" cy="357161"/>
              </a:xfrm>
              <a:prstGeom prst="rect">
                <a:avLst/>
              </a:prstGeom>
              <a:solidFill>
                <a:srgbClr val="C4DA6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8" name="Rectangle 1901">
                <a:extLst>
                  <a:ext uri="{FF2B5EF4-FFF2-40B4-BE49-F238E27FC236}">
                    <a16:creationId xmlns:a16="http://schemas.microsoft.com/office/drawing/2014/main" id="{18B2E74D-DDED-279B-4F24-325CDD21E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8257000"/>
                <a:ext cx="134938" cy="357161"/>
              </a:xfrm>
              <a:prstGeom prst="rect">
                <a:avLst/>
              </a:prstGeom>
              <a:solidFill>
                <a:srgbClr val="BCD55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9" name="Rectangle 1902">
                <a:extLst>
                  <a:ext uri="{FF2B5EF4-FFF2-40B4-BE49-F238E27FC236}">
                    <a16:creationId xmlns:a16="http://schemas.microsoft.com/office/drawing/2014/main" id="{317E22D1-E182-07B2-C7B5-86464CB59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8391937"/>
                <a:ext cx="134938" cy="357161"/>
              </a:xfrm>
              <a:prstGeom prst="rect">
                <a:avLst/>
              </a:prstGeom>
              <a:solidFill>
                <a:srgbClr val="B4D05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0" name="Rectangle 1903">
                <a:extLst>
                  <a:ext uri="{FF2B5EF4-FFF2-40B4-BE49-F238E27FC236}">
                    <a16:creationId xmlns:a16="http://schemas.microsoft.com/office/drawing/2014/main" id="{1D84637D-8166-772F-F478-69BA5A538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836" y="8526875"/>
                <a:ext cx="134938" cy="357161"/>
              </a:xfrm>
              <a:prstGeom prst="rect">
                <a:avLst/>
              </a:prstGeom>
              <a:solidFill>
                <a:srgbClr val="ACCB5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2" name="Rectangle 1905">
                <a:extLst>
                  <a:ext uri="{FF2B5EF4-FFF2-40B4-BE49-F238E27FC236}">
                    <a16:creationId xmlns:a16="http://schemas.microsoft.com/office/drawing/2014/main" id="{A0AFB3B1-AD11-B8F2-6FDF-D318D2781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3678650"/>
                <a:ext cx="134938" cy="357161"/>
              </a:xfrm>
              <a:prstGeom prst="rect">
                <a:avLst/>
              </a:prstGeom>
              <a:solidFill>
                <a:srgbClr val="E774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3" name="Rectangle 1906">
                <a:extLst>
                  <a:ext uri="{FF2B5EF4-FFF2-40B4-BE49-F238E27FC236}">
                    <a16:creationId xmlns:a16="http://schemas.microsoft.com/office/drawing/2014/main" id="{E4C18CFF-DA5F-F3B4-EB33-57D744322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3813587"/>
                <a:ext cx="134938" cy="357161"/>
              </a:xfrm>
              <a:prstGeom prst="rect">
                <a:avLst/>
              </a:prstGeom>
              <a:solidFill>
                <a:srgbClr val="ED76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4" name="Rectangle 1907">
                <a:extLst>
                  <a:ext uri="{FF2B5EF4-FFF2-40B4-BE49-F238E27FC236}">
                    <a16:creationId xmlns:a16="http://schemas.microsoft.com/office/drawing/2014/main" id="{926B2134-B2B7-9F41-1BF2-3B5D6F39B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3947731"/>
                <a:ext cx="133350" cy="357161"/>
              </a:xfrm>
              <a:prstGeom prst="rect">
                <a:avLst/>
              </a:prstGeom>
              <a:solidFill>
                <a:srgbClr val="EF78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5" name="Rectangle 1908">
                <a:extLst>
                  <a:ext uri="{FF2B5EF4-FFF2-40B4-BE49-F238E27FC236}">
                    <a16:creationId xmlns:a16="http://schemas.microsoft.com/office/drawing/2014/main" id="{C4401C46-7A59-6936-214F-25093B025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081875"/>
                <a:ext cx="134938" cy="357161"/>
              </a:xfrm>
              <a:prstGeom prst="rect">
                <a:avLst/>
              </a:prstGeom>
              <a:solidFill>
                <a:srgbClr val="F47A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6" name="Rectangle 1909">
                <a:extLst>
                  <a:ext uri="{FF2B5EF4-FFF2-40B4-BE49-F238E27FC236}">
                    <a16:creationId xmlns:a16="http://schemas.microsoft.com/office/drawing/2014/main" id="{FE784DFD-AEEF-1F4B-C577-9111ABDD4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216812"/>
                <a:ext cx="134938" cy="357161"/>
              </a:xfrm>
              <a:prstGeom prst="rect">
                <a:avLst/>
              </a:prstGeom>
              <a:solidFill>
                <a:srgbClr val="F97D0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7" name="Rectangle 1910">
                <a:extLst>
                  <a:ext uri="{FF2B5EF4-FFF2-40B4-BE49-F238E27FC236}">
                    <a16:creationId xmlns:a16="http://schemas.microsoft.com/office/drawing/2014/main" id="{503384D6-E960-9613-C917-A6EE95E56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351750"/>
                <a:ext cx="134938" cy="357161"/>
              </a:xfrm>
              <a:prstGeom prst="rect">
                <a:avLst/>
              </a:prstGeom>
              <a:solidFill>
                <a:srgbClr val="FF820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8" name="Rectangle 1911">
                <a:extLst>
                  <a:ext uri="{FF2B5EF4-FFF2-40B4-BE49-F238E27FC236}">
                    <a16:creationId xmlns:a16="http://schemas.microsoft.com/office/drawing/2014/main" id="{F065BCB0-A63F-A160-7DF5-AB3402786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486687"/>
                <a:ext cx="134938" cy="357161"/>
              </a:xfrm>
              <a:prstGeom prst="rect">
                <a:avLst/>
              </a:prstGeom>
              <a:solidFill>
                <a:srgbClr val="FF860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9" name="Rectangle 1912">
                <a:extLst>
                  <a:ext uri="{FF2B5EF4-FFF2-40B4-BE49-F238E27FC236}">
                    <a16:creationId xmlns:a16="http://schemas.microsoft.com/office/drawing/2014/main" id="{A6F43ADA-4ED3-3304-1D51-D262F97D2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621625"/>
                <a:ext cx="134938" cy="357161"/>
              </a:xfrm>
              <a:prstGeom prst="rect">
                <a:avLst/>
              </a:prstGeom>
              <a:solidFill>
                <a:srgbClr val="FF8A0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0" name="Rectangle 1913">
                <a:extLst>
                  <a:ext uri="{FF2B5EF4-FFF2-40B4-BE49-F238E27FC236}">
                    <a16:creationId xmlns:a16="http://schemas.microsoft.com/office/drawing/2014/main" id="{FCDE49BA-C6BF-2D45-80CD-20AF815B1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4755768"/>
                <a:ext cx="133350" cy="357161"/>
              </a:xfrm>
              <a:prstGeom prst="rect">
                <a:avLst/>
              </a:prstGeom>
              <a:solidFill>
                <a:srgbClr val="FF901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1" name="Rectangle 1914">
                <a:extLst>
                  <a:ext uri="{FF2B5EF4-FFF2-40B4-BE49-F238E27FC236}">
                    <a16:creationId xmlns:a16="http://schemas.microsoft.com/office/drawing/2014/main" id="{9243AC21-534C-B6C5-C9C3-2147B2C7B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4889912"/>
                <a:ext cx="134938" cy="357161"/>
              </a:xfrm>
              <a:prstGeom prst="rect">
                <a:avLst/>
              </a:prstGeom>
              <a:solidFill>
                <a:srgbClr val="FF941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2" name="Rectangle 1915">
                <a:extLst>
                  <a:ext uri="{FF2B5EF4-FFF2-40B4-BE49-F238E27FC236}">
                    <a16:creationId xmlns:a16="http://schemas.microsoft.com/office/drawing/2014/main" id="{0F2A28AF-4FE7-AD3B-5661-A6DCA916A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024850"/>
                <a:ext cx="134938" cy="357161"/>
              </a:xfrm>
              <a:prstGeom prst="rect">
                <a:avLst/>
              </a:prstGeom>
              <a:solidFill>
                <a:srgbClr val="FF9818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3" name="Rectangle 1916">
                <a:extLst>
                  <a:ext uri="{FF2B5EF4-FFF2-40B4-BE49-F238E27FC236}">
                    <a16:creationId xmlns:a16="http://schemas.microsoft.com/office/drawing/2014/main" id="{B2887DB6-B2A8-5264-76FC-08A98B06F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159787"/>
                <a:ext cx="134938" cy="357161"/>
              </a:xfrm>
              <a:prstGeom prst="rect">
                <a:avLst/>
              </a:prstGeom>
              <a:solidFill>
                <a:srgbClr val="FF9E1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4" name="Rectangle 1917">
                <a:extLst>
                  <a:ext uri="{FF2B5EF4-FFF2-40B4-BE49-F238E27FC236}">
                    <a16:creationId xmlns:a16="http://schemas.microsoft.com/office/drawing/2014/main" id="{0AFC760C-CFE5-BE98-F0F1-4483AC0B6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294725"/>
                <a:ext cx="134938" cy="357161"/>
              </a:xfrm>
              <a:prstGeom prst="rect">
                <a:avLst/>
              </a:prstGeom>
              <a:solidFill>
                <a:srgbClr val="FFA222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5" name="Rectangle 1918">
                <a:extLst>
                  <a:ext uri="{FF2B5EF4-FFF2-40B4-BE49-F238E27FC236}">
                    <a16:creationId xmlns:a16="http://schemas.microsoft.com/office/drawing/2014/main" id="{2730EAFC-4E42-E879-C7F8-592E3EF3D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429662"/>
                <a:ext cx="134938" cy="357161"/>
              </a:xfrm>
              <a:prstGeom prst="rect">
                <a:avLst/>
              </a:prstGeom>
              <a:solidFill>
                <a:srgbClr val="FFA62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6" name="Rectangle 1919">
                <a:extLst>
                  <a:ext uri="{FF2B5EF4-FFF2-40B4-BE49-F238E27FC236}">
                    <a16:creationId xmlns:a16="http://schemas.microsoft.com/office/drawing/2014/main" id="{3B427C0A-4675-5DE0-7BB2-D2ED95122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5563806"/>
                <a:ext cx="133350" cy="357161"/>
              </a:xfrm>
              <a:prstGeom prst="rect">
                <a:avLst/>
              </a:prstGeom>
              <a:solidFill>
                <a:srgbClr val="FFAC2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7" name="Rectangle 1920">
                <a:extLst>
                  <a:ext uri="{FF2B5EF4-FFF2-40B4-BE49-F238E27FC236}">
                    <a16:creationId xmlns:a16="http://schemas.microsoft.com/office/drawing/2014/main" id="{87CD5D7D-CF59-F606-BDF9-F6977F516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697950"/>
                <a:ext cx="134938" cy="357161"/>
              </a:xfrm>
              <a:prstGeom prst="rect">
                <a:avLst/>
              </a:prstGeom>
              <a:solidFill>
                <a:srgbClr val="FFB03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8" name="Rectangle 1921">
                <a:extLst>
                  <a:ext uri="{FF2B5EF4-FFF2-40B4-BE49-F238E27FC236}">
                    <a16:creationId xmlns:a16="http://schemas.microsoft.com/office/drawing/2014/main" id="{C69BB05C-7B28-0AD9-34CC-2C5CE9188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832887"/>
                <a:ext cx="134938" cy="357161"/>
              </a:xfrm>
              <a:prstGeom prst="rect">
                <a:avLst/>
              </a:prstGeom>
              <a:solidFill>
                <a:srgbClr val="FFB636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9" name="Rectangle 1922">
                <a:extLst>
                  <a:ext uri="{FF2B5EF4-FFF2-40B4-BE49-F238E27FC236}">
                    <a16:creationId xmlns:a16="http://schemas.microsoft.com/office/drawing/2014/main" id="{24A49758-ACCD-665D-F980-6E7524DD6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5967825"/>
                <a:ext cx="134938" cy="357161"/>
              </a:xfrm>
              <a:prstGeom prst="rect">
                <a:avLst/>
              </a:prstGeom>
              <a:solidFill>
                <a:srgbClr val="FFBA3A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0" name="Rectangle 1923">
                <a:extLst>
                  <a:ext uri="{FF2B5EF4-FFF2-40B4-BE49-F238E27FC236}">
                    <a16:creationId xmlns:a16="http://schemas.microsoft.com/office/drawing/2014/main" id="{66BE5DC7-ED6C-F217-305F-9FF87C3AD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102762"/>
                <a:ext cx="134938" cy="357161"/>
              </a:xfrm>
              <a:prstGeom prst="rect">
                <a:avLst/>
              </a:prstGeom>
              <a:solidFill>
                <a:srgbClr val="FFBE3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1" name="Rectangle 1924">
                <a:extLst>
                  <a:ext uri="{FF2B5EF4-FFF2-40B4-BE49-F238E27FC236}">
                    <a16:creationId xmlns:a16="http://schemas.microsoft.com/office/drawing/2014/main" id="{BAE167E8-4F76-5CC2-0643-352F9D5E6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237700"/>
                <a:ext cx="134938" cy="357161"/>
              </a:xfrm>
              <a:prstGeom prst="rect">
                <a:avLst/>
              </a:prstGeom>
              <a:solidFill>
                <a:srgbClr val="FFC44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2" name="Rectangle 1925">
                <a:extLst>
                  <a:ext uri="{FF2B5EF4-FFF2-40B4-BE49-F238E27FC236}">
                    <a16:creationId xmlns:a16="http://schemas.microsoft.com/office/drawing/2014/main" id="{75201AB5-56CA-F532-7FAF-E405D310E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372637"/>
                <a:ext cx="134938" cy="357161"/>
              </a:xfrm>
              <a:prstGeom prst="rect">
                <a:avLst/>
              </a:prstGeom>
              <a:solidFill>
                <a:srgbClr val="FFC84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3" name="Rectangle 1926">
                <a:extLst>
                  <a:ext uri="{FF2B5EF4-FFF2-40B4-BE49-F238E27FC236}">
                    <a16:creationId xmlns:a16="http://schemas.microsoft.com/office/drawing/2014/main" id="{69C5365E-47A4-BFF0-BCBD-7867C714D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6506781"/>
                <a:ext cx="133350" cy="357161"/>
              </a:xfrm>
              <a:prstGeom prst="rect">
                <a:avLst/>
              </a:prstGeom>
              <a:solidFill>
                <a:srgbClr val="FFCC4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4" name="Rectangle 1927">
                <a:extLst>
                  <a:ext uri="{FF2B5EF4-FFF2-40B4-BE49-F238E27FC236}">
                    <a16:creationId xmlns:a16="http://schemas.microsoft.com/office/drawing/2014/main" id="{086074C6-7122-515D-9CC5-571015291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640925"/>
                <a:ext cx="134938" cy="357161"/>
              </a:xfrm>
              <a:prstGeom prst="rect">
                <a:avLst/>
              </a:prstGeom>
              <a:solidFill>
                <a:srgbClr val="FFD253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5" name="Rectangle 1928">
                <a:extLst>
                  <a:ext uri="{FF2B5EF4-FFF2-40B4-BE49-F238E27FC236}">
                    <a16:creationId xmlns:a16="http://schemas.microsoft.com/office/drawing/2014/main" id="{1038E5D0-600B-1B56-D04C-7C5B5A638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775862"/>
                <a:ext cx="134938" cy="357161"/>
              </a:xfrm>
              <a:prstGeom prst="rect">
                <a:avLst/>
              </a:prstGeom>
              <a:solidFill>
                <a:srgbClr val="FFD65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6" name="Rectangle 1929">
                <a:extLst>
                  <a:ext uri="{FF2B5EF4-FFF2-40B4-BE49-F238E27FC236}">
                    <a16:creationId xmlns:a16="http://schemas.microsoft.com/office/drawing/2014/main" id="{2688144C-8B59-DD1A-4AC9-5BF1DD2A6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6910800"/>
                <a:ext cx="134938" cy="357161"/>
              </a:xfrm>
              <a:prstGeom prst="rect">
                <a:avLst/>
              </a:prstGeom>
              <a:solidFill>
                <a:srgbClr val="FFDC5D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7" name="Rectangle 1930">
                <a:extLst>
                  <a:ext uri="{FF2B5EF4-FFF2-40B4-BE49-F238E27FC236}">
                    <a16:creationId xmlns:a16="http://schemas.microsoft.com/office/drawing/2014/main" id="{552B508C-8730-02DB-FF1E-091CEAD9F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045737"/>
                <a:ext cx="134938" cy="357161"/>
              </a:xfrm>
              <a:prstGeom prst="rect">
                <a:avLst/>
              </a:prstGeom>
              <a:solidFill>
                <a:srgbClr val="FFE061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8" name="Rectangle 1931">
                <a:extLst>
                  <a:ext uri="{FF2B5EF4-FFF2-40B4-BE49-F238E27FC236}">
                    <a16:creationId xmlns:a16="http://schemas.microsoft.com/office/drawing/2014/main" id="{C8B6FDF3-CBAE-9E96-2715-3D421C67F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180675"/>
                <a:ext cx="134938" cy="357161"/>
              </a:xfrm>
              <a:prstGeom prst="rect">
                <a:avLst/>
              </a:prstGeom>
              <a:solidFill>
                <a:srgbClr val="FFE46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9" name="Rectangle 1932">
                <a:extLst>
                  <a:ext uri="{FF2B5EF4-FFF2-40B4-BE49-F238E27FC236}">
                    <a16:creationId xmlns:a16="http://schemas.microsoft.com/office/drawing/2014/main" id="{21726876-2C30-6B49-35FF-3DBBB8E69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7314818"/>
                <a:ext cx="133350" cy="357161"/>
              </a:xfrm>
              <a:prstGeom prst="rect">
                <a:avLst/>
              </a:prstGeom>
              <a:solidFill>
                <a:srgbClr val="FFEA6B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0" name="Rectangle 1933">
                <a:extLst>
                  <a:ext uri="{FF2B5EF4-FFF2-40B4-BE49-F238E27FC236}">
                    <a16:creationId xmlns:a16="http://schemas.microsoft.com/office/drawing/2014/main" id="{B6A81FB8-C829-C866-EDF7-9EE935AB1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448962"/>
                <a:ext cx="134938" cy="357161"/>
              </a:xfrm>
              <a:prstGeom prst="rect">
                <a:avLst/>
              </a:prstGeom>
              <a:solidFill>
                <a:srgbClr val="FFEE6F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1" name="Rectangle 1934">
                <a:extLst>
                  <a:ext uri="{FF2B5EF4-FFF2-40B4-BE49-F238E27FC236}">
                    <a16:creationId xmlns:a16="http://schemas.microsoft.com/office/drawing/2014/main" id="{81533917-229F-4960-5153-5B9EF5F0D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583900"/>
                <a:ext cx="134938" cy="357161"/>
              </a:xfrm>
              <a:prstGeom prst="rect">
                <a:avLst/>
              </a:prstGeom>
              <a:solidFill>
                <a:srgbClr val="FFF475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2" name="Rectangle 1935">
                <a:extLst>
                  <a:ext uri="{FF2B5EF4-FFF2-40B4-BE49-F238E27FC236}">
                    <a16:creationId xmlns:a16="http://schemas.microsoft.com/office/drawing/2014/main" id="{C04D6661-8BD6-F928-0B16-3D900AEB6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718837"/>
                <a:ext cx="134938" cy="357161"/>
              </a:xfrm>
              <a:prstGeom prst="rect">
                <a:avLst/>
              </a:prstGeom>
              <a:solidFill>
                <a:srgbClr val="FFF8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3" name="Rectangle 1936">
                <a:extLst>
                  <a:ext uri="{FF2B5EF4-FFF2-40B4-BE49-F238E27FC236}">
                    <a16:creationId xmlns:a16="http://schemas.microsoft.com/office/drawing/2014/main" id="{F145BDC8-5653-63AB-E38E-76A5C603E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853775"/>
                <a:ext cx="134938" cy="357161"/>
              </a:xfrm>
              <a:prstGeom prst="rect">
                <a:avLst/>
              </a:prstGeom>
              <a:solidFill>
                <a:srgbClr val="FFFE80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4" name="Rectangle 1937">
                <a:extLst>
                  <a:ext uri="{FF2B5EF4-FFF2-40B4-BE49-F238E27FC236}">
                    <a16:creationId xmlns:a16="http://schemas.microsoft.com/office/drawing/2014/main" id="{AE1BC5D7-EAF6-AD9F-5F93-2DA3F53F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7988712"/>
                <a:ext cx="134938" cy="357161"/>
              </a:xfrm>
              <a:prstGeom prst="rect">
                <a:avLst/>
              </a:prstGeom>
              <a:solidFill>
                <a:srgbClr val="FCFD7E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5" name="Rectangle 1938">
                <a:extLst>
                  <a:ext uri="{FF2B5EF4-FFF2-40B4-BE49-F238E27FC236}">
                    <a16:creationId xmlns:a16="http://schemas.microsoft.com/office/drawing/2014/main" id="{9E8764BF-AE77-39B1-E8BF-67A7E85C8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3791" y="8122856"/>
                <a:ext cx="133350" cy="357161"/>
              </a:xfrm>
              <a:prstGeom prst="rect">
                <a:avLst/>
              </a:prstGeom>
              <a:solidFill>
                <a:srgbClr val="F8FB7C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6" name="Rectangle 1939">
                <a:extLst>
                  <a:ext uri="{FF2B5EF4-FFF2-40B4-BE49-F238E27FC236}">
                    <a16:creationId xmlns:a16="http://schemas.microsoft.com/office/drawing/2014/main" id="{9054389B-93E5-DE13-587D-77A0FB72A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8257000"/>
                <a:ext cx="134938" cy="357161"/>
              </a:xfrm>
              <a:prstGeom prst="rect">
                <a:avLst/>
              </a:prstGeom>
              <a:solidFill>
                <a:srgbClr val="F2F779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7" name="Rectangle 1940">
                <a:extLst>
                  <a:ext uri="{FF2B5EF4-FFF2-40B4-BE49-F238E27FC236}">
                    <a16:creationId xmlns:a16="http://schemas.microsoft.com/office/drawing/2014/main" id="{3108D647-26EC-1612-A5E3-C6C53DE04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8391937"/>
                <a:ext cx="134938" cy="357161"/>
              </a:xfrm>
              <a:prstGeom prst="rect">
                <a:avLst/>
              </a:prstGeom>
              <a:solidFill>
                <a:srgbClr val="EEF477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8" name="Rectangle 1941">
                <a:extLst>
                  <a:ext uri="{FF2B5EF4-FFF2-40B4-BE49-F238E27FC236}">
                    <a16:creationId xmlns:a16="http://schemas.microsoft.com/office/drawing/2014/main" id="{0FA6EA69-CE03-7849-80E3-3F27F7CCA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2997" y="8526875"/>
                <a:ext cx="134938" cy="357161"/>
              </a:xfrm>
              <a:prstGeom prst="rect">
                <a:avLst/>
              </a:prstGeom>
              <a:solidFill>
                <a:srgbClr val="E8F174"/>
              </a:solidFill>
              <a:ln w="317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0" name="Line 1983">
                <a:extLst>
                  <a:ext uri="{FF2B5EF4-FFF2-40B4-BE49-F238E27FC236}">
                    <a16:creationId xmlns:a16="http://schemas.microsoft.com/office/drawing/2014/main" id="{84EAEEA6-E3DE-D1E6-C9BA-4C324D603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6092198" y="5736075"/>
                <a:ext cx="0" cy="6073697"/>
              </a:xfrm>
              <a:prstGeom prst="line">
                <a:avLst/>
              </a:prstGeom>
              <a:noFill/>
              <a:ln w="3175" cap="sq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6" name="Rectangle 2039">
                <a:extLst>
                  <a:ext uri="{FF2B5EF4-FFF2-40B4-BE49-F238E27FC236}">
                    <a16:creationId xmlns:a16="http://schemas.microsoft.com/office/drawing/2014/main" id="{DB0117FC-13DE-01F9-784F-75C852B42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204190" y="5875024"/>
                <a:ext cx="5182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Year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4958" name="Group 4957">
                <a:extLst>
                  <a:ext uri="{FF2B5EF4-FFF2-40B4-BE49-F238E27FC236}">
                    <a16:creationId xmlns:a16="http://schemas.microsoft.com/office/drawing/2014/main" id="{2B569923-D4DB-9D16-47A2-E63B547AD922}"/>
                  </a:ext>
                </a:extLst>
              </p:cNvPr>
              <p:cNvGrpSpPr/>
              <p:nvPr/>
            </p:nvGrpSpPr>
            <p:grpSpPr>
              <a:xfrm>
                <a:off x="2992865" y="4664473"/>
                <a:ext cx="73152" cy="4041775"/>
                <a:chOff x="2954765" y="4804173"/>
                <a:chExt cx="100584" cy="4041775"/>
              </a:xfrm>
            </p:grpSpPr>
            <p:sp>
              <p:nvSpPr>
                <p:cNvPr id="6698" name="Line 1951">
                  <a:extLst>
                    <a:ext uri="{FF2B5EF4-FFF2-40B4-BE49-F238E27FC236}">
                      <a16:creationId xmlns:a16="http://schemas.microsoft.com/office/drawing/2014/main" id="{9A2508DB-F091-530C-1098-6BBD4D7975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005057" y="4753881"/>
                  <a:ext cx="0" cy="100584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6708" name="Line 1961">
                  <a:extLst>
                    <a:ext uri="{FF2B5EF4-FFF2-40B4-BE49-F238E27FC236}">
                      <a16:creationId xmlns:a16="http://schemas.microsoft.com/office/drawing/2014/main" id="{CD5E5C7B-CAC5-FFE5-EA84-8CC66F70C7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005057" y="6101669"/>
                  <a:ext cx="0" cy="100584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6718" name="Line 1971">
                  <a:extLst>
                    <a:ext uri="{FF2B5EF4-FFF2-40B4-BE49-F238E27FC236}">
                      <a16:creationId xmlns:a16="http://schemas.microsoft.com/office/drawing/2014/main" id="{9F1A8F9D-025B-1B76-02B3-9C69E904CF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005057" y="7447869"/>
                  <a:ext cx="0" cy="100584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6728" name="Line 1981">
                  <a:extLst>
                    <a:ext uri="{FF2B5EF4-FFF2-40B4-BE49-F238E27FC236}">
                      <a16:creationId xmlns:a16="http://schemas.microsoft.com/office/drawing/2014/main" id="{49CA6794-6475-8F1B-6B2B-9DB941E5CC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005057" y="8795656"/>
                  <a:ext cx="0" cy="100584"/>
                </a:xfrm>
                <a:prstGeom prst="line">
                  <a:avLst/>
                </a:prstGeom>
                <a:noFill/>
                <a:ln w="1746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</p:grpSp>
          <p:sp>
            <p:nvSpPr>
              <p:cNvPr id="6746" name="Rectangle 1999">
                <a:extLst>
                  <a:ext uri="{FF2B5EF4-FFF2-40B4-BE49-F238E27FC236}">
                    <a16:creationId xmlns:a16="http://schemas.microsoft.com/office/drawing/2014/main" id="{1089EBE6-E605-FD38-9854-E2BCA1480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014" y="4566404"/>
                <a:ext cx="33983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2030</a:t>
                </a:r>
                <a:endPara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56" name="Rectangle 2009">
                <a:extLst>
                  <a:ext uri="{FF2B5EF4-FFF2-40B4-BE49-F238E27FC236}">
                    <a16:creationId xmlns:a16="http://schemas.microsoft.com/office/drawing/2014/main" id="{6CA1659D-BE8C-7AB2-945D-87A70973A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014" y="5914192"/>
                <a:ext cx="33983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2040</a:t>
                </a:r>
                <a:endPara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66" name="Rectangle 2019">
                <a:extLst>
                  <a:ext uri="{FF2B5EF4-FFF2-40B4-BE49-F238E27FC236}">
                    <a16:creationId xmlns:a16="http://schemas.microsoft.com/office/drawing/2014/main" id="{2A5422C5-6352-DF22-F004-C562F3087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014" y="7258804"/>
                <a:ext cx="33983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2050</a:t>
                </a:r>
                <a:endPara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76" name="Rectangle 2029">
                <a:extLst>
                  <a:ext uri="{FF2B5EF4-FFF2-40B4-BE49-F238E27FC236}">
                    <a16:creationId xmlns:a16="http://schemas.microsoft.com/office/drawing/2014/main" id="{EB871034-C901-AC8C-065F-4E9E420B6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975" y="8606592"/>
                <a:ext cx="33983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2060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62" name="Rectangle 2040">
                <a:extLst>
                  <a:ext uri="{FF2B5EF4-FFF2-40B4-BE49-F238E27FC236}">
                    <a16:creationId xmlns:a16="http://schemas.microsoft.com/office/drawing/2014/main" id="{F8C4ABA4-3D0E-CBDC-D345-BF6020D9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957158" y="9131078"/>
                <a:ext cx="184700" cy="11813"/>
              </a:xfrm>
              <a:prstGeom prst="rect">
                <a:avLst/>
              </a:prstGeom>
              <a:solidFill>
                <a:srgbClr val="006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3" name="Rectangle 2041">
                <a:extLst>
                  <a:ext uri="{FF2B5EF4-FFF2-40B4-BE49-F238E27FC236}">
                    <a16:creationId xmlns:a16="http://schemas.microsoft.com/office/drawing/2014/main" id="{F2ED7C57-B81C-0787-A23F-211F61BD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968972" y="9131078"/>
                <a:ext cx="184700" cy="11813"/>
              </a:xfrm>
              <a:prstGeom prst="rect">
                <a:avLst/>
              </a:prstGeom>
              <a:solidFill>
                <a:srgbClr val="006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4" name="Rectangle 2042">
                <a:extLst>
                  <a:ext uri="{FF2B5EF4-FFF2-40B4-BE49-F238E27FC236}">
                    <a16:creationId xmlns:a16="http://schemas.microsoft.com/office/drawing/2014/main" id="{0B8092AD-1A88-831D-74B3-2CCEFE4A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980785" y="9131078"/>
                <a:ext cx="184700" cy="11813"/>
              </a:xfrm>
              <a:prstGeom prst="rect">
                <a:avLst/>
              </a:prstGeom>
              <a:solidFill>
                <a:srgbClr val="006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5" name="Rectangle 2043">
                <a:extLst>
                  <a:ext uri="{FF2B5EF4-FFF2-40B4-BE49-F238E27FC236}">
                    <a16:creationId xmlns:a16="http://schemas.microsoft.com/office/drawing/2014/main" id="{0F7FC04D-71E6-96B5-AF1A-F2C459D98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992599" y="9131078"/>
                <a:ext cx="184700" cy="11813"/>
              </a:xfrm>
              <a:prstGeom prst="rect">
                <a:avLst/>
              </a:prstGeom>
              <a:solidFill>
                <a:srgbClr val="026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6" name="Rectangle 2044">
                <a:extLst>
                  <a:ext uri="{FF2B5EF4-FFF2-40B4-BE49-F238E27FC236}">
                    <a16:creationId xmlns:a16="http://schemas.microsoft.com/office/drawing/2014/main" id="{A5D4A066-E5E2-5AA7-9F37-5CA832C3F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05397" y="9130093"/>
                <a:ext cx="184700" cy="13783"/>
              </a:xfrm>
              <a:prstGeom prst="rect">
                <a:avLst/>
              </a:prstGeom>
              <a:solidFill>
                <a:srgbClr val="026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7" name="Rectangle 2045">
                <a:extLst>
                  <a:ext uri="{FF2B5EF4-FFF2-40B4-BE49-F238E27FC236}">
                    <a16:creationId xmlns:a16="http://schemas.microsoft.com/office/drawing/2014/main" id="{E979361D-A16B-A115-7816-0EA66522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18195" y="9131078"/>
                <a:ext cx="184700" cy="11813"/>
              </a:xfrm>
              <a:prstGeom prst="rect">
                <a:avLst/>
              </a:prstGeom>
              <a:solidFill>
                <a:srgbClr val="046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8" name="Rectangle 2046">
                <a:extLst>
                  <a:ext uri="{FF2B5EF4-FFF2-40B4-BE49-F238E27FC236}">
                    <a16:creationId xmlns:a16="http://schemas.microsoft.com/office/drawing/2014/main" id="{6F15967F-479C-D80E-3C13-F83A99801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30009" y="9131078"/>
                <a:ext cx="184700" cy="11813"/>
              </a:xfrm>
              <a:prstGeom prst="rect">
                <a:avLst/>
              </a:prstGeom>
              <a:solidFill>
                <a:srgbClr val="046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9" name="Rectangle 2047">
                <a:extLst>
                  <a:ext uri="{FF2B5EF4-FFF2-40B4-BE49-F238E27FC236}">
                    <a16:creationId xmlns:a16="http://schemas.microsoft.com/office/drawing/2014/main" id="{02EB1083-E028-AFE6-8E00-CDA329839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40837" y="9132062"/>
                <a:ext cx="184700" cy="9845"/>
              </a:xfrm>
              <a:prstGeom prst="rect">
                <a:avLst/>
              </a:prstGeom>
              <a:solidFill>
                <a:srgbClr val="066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0" name="Rectangle 2048">
                <a:extLst>
                  <a:ext uri="{FF2B5EF4-FFF2-40B4-BE49-F238E27FC236}">
                    <a16:creationId xmlns:a16="http://schemas.microsoft.com/office/drawing/2014/main" id="{35652A42-5C1B-2139-33E2-880B93A49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666" y="9131078"/>
                <a:ext cx="184700" cy="11813"/>
              </a:xfrm>
              <a:prstGeom prst="rect">
                <a:avLst/>
              </a:prstGeom>
              <a:solidFill>
                <a:srgbClr val="066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1" name="Rectangle 2049">
                <a:extLst>
                  <a:ext uri="{FF2B5EF4-FFF2-40B4-BE49-F238E27FC236}">
                    <a16:creationId xmlns:a16="http://schemas.microsoft.com/office/drawing/2014/main" id="{D2539FC7-DAFE-36A5-578A-C39D2038F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63480" y="9131078"/>
                <a:ext cx="184700" cy="11813"/>
              </a:xfrm>
              <a:prstGeom prst="rect">
                <a:avLst/>
              </a:prstGeom>
              <a:solidFill>
                <a:srgbClr val="0865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2" name="Rectangle 2050">
                <a:extLst>
                  <a:ext uri="{FF2B5EF4-FFF2-40B4-BE49-F238E27FC236}">
                    <a16:creationId xmlns:a16="http://schemas.microsoft.com/office/drawing/2014/main" id="{B5C08AAE-0C21-B360-9D1F-4E9A7D87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75293" y="9131078"/>
                <a:ext cx="184700" cy="11813"/>
              </a:xfrm>
              <a:prstGeom prst="rect">
                <a:avLst/>
              </a:prstGeom>
              <a:solidFill>
                <a:srgbClr val="0865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3" name="Rectangle 2051">
                <a:extLst>
                  <a:ext uri="{FF2B5EF4-FFF2-40B4-BE49-F238E27FC236}">
                    <a16:creationId xmlns:a16="http://schemas.microsoft.com/office/drawing/2014/main" id="{5A72008A-1CF2-57FE-C9C4-39A7ED129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88091" y="9130093"/>
                <a:ext cx="184700" cy="13783"/>
              </a:xfrm>
              <a:prstGeom prst="rect">
                <a:avLst/>
              </a:prstGeom>
              <a:solidFill>
                <a:srgbClr val="0A66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4" name="Rectangle 2052">
                <a:extLst>
                  <a:ext uri="{FF2B5EF4-FFF2-40B4-BE49-F238E27FC236}">
                    <a16:creationId xmlns:a16="http://schemas.microsoft.com/office/drawing/2014/main" id="{6A3E6B7F-74B8-D0BC-0077-CAFCF7BE3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00890" y="9131078"/>
                <a:ext cx="184700" cy="11813"/>
              </a:xfrm>
              <a:prstGeom prst="rect">
                <a:avLst/>
              </a:prstGeom>
              <a:solidFill>
                <a:srgbClr val="0A66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5" name="Rectangle 2053">
                <a:extLst>
                  <a:ext uri="{FF2B5EF4-FFF2-40B4-BE49-F238E27FC236}">
                    <a16:creationId xmlns:a16="http://schemas.microsoft.com/office/drawing/2014/main" id="{C00C025D-2F8C-789D-6EDB-D3230CEE9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12703" y="9131078"/>
                <a:ext cx="184700" cy="11813"/>
              </a:xfrm>
              <a:prstGeom prst="rect">
                <a:avLst/>
              </a:prstGeom>
              <a:solidFill>
                <a:srgbClr val="0C67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6" name="Rectangle 2054">
                <a:extLst>
                  <a:ext uri="{FF2B5EF4-FFF2-40B4-BE49-F238E27FC236}">
                    <a16:creationId xmlns:a16="http://schemas.microsoft.com/office/drawing/2014/main" id="{C4C106AC-7457-C495-C7F6-543588804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24517" y="9131078"/>
                <a:ext cx="184700" cy="11813"/>
              </a:xfrm>
              <a:prstGeom prst="rect">
                <a:avLst/>
              </a:prstGeom>
              <a:solidFill>
                <a:srgbClr val="0C67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7" name="Rectangle 2055">
                <a:extLst>
                  <a:ext uri="{FF2B5EF4-FFF2-40B4-BE49-F238E27FC236}">
                    <a16:creationId xmlns:a16="http://schemas.microsoft.com/office/drawing/2014/main" id="{9334A1AA-9241-6175-CB09-9EF60AF16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6330" y="9131078"/>
                <a:ext cx="184700" cy="11813"/>
              </a:xfrm>
              <a:prstGeom prst="rect">
                <a:avLst/>
              </a:prstGeom>
              <a:solidFill>
                <a:srgbClr val="0E68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8" name="Rectangle 2056">
                <a:extLst>
                  <a:ext uri="{FF2B5EF4-FFF2-40B4-BE49-F238E27FC236}">
                    <a16:creationId xmlns:a16="http://schemas.microsoft.com/office/drawing/2014/main" id="{C252C615-9C38-14DC-828B-E1E155C0D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48143" y="9131078"/>
                <a:ext cx="184700" cy="11813"/>
              </a:xfrm>
              <a:prstGeom prst="rect">
                <a:avLst/>
              </a:prstGeom>
              <a:solidFill>
                <a:srgbClr val="0E68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9" name="Rectangle 2057">
                <a:extLst>
                  <a:ext uri="{FF2B5EF4-FFF2-40B4-BE49-F238E27FC236}">
                    <a16:creationId xmlns:a16="http://schemas.microsoft.com/office/drawing/2014/main" id="{475AF7B6-AEBE-D21B-AFF2-3669A0AF9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59957" y="9131078"/>
                <a:ext cx="184700" cy="11813"/>
              </a:xfrm>
              <a:prstGeom prst="rect">
                <a:avLst/>
              </a:prstGeom>
              <a:solidFill>
                <a:srgbClr val="106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0" name="Rectangle 2058">
                <a:extLst>
                  <a:ext uri="{FF2B5EF4-FFF2-40B4-BE49-F238E27FC236}">
                    <a16:creationId xmlns:a16="http://schemas.microsoft.com/office/drawing/2014/main" id="{38C12A4B-11E3-2BB3-D7CD-B975C13EA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72754" y="9130093"/>
                <a:ext cx="184700" cy="13783"/>
              </a:xfrm>
              <a:prstGeom prst="rect">
                <a:avLst/>
              </a:prstGeom>
              <a:solidFill>
                <a:srgbClr val="106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1" name="Rectangle 2059">
                <a:extLst>
                  <a:ext uri="{FF2B5EF4-FFF2-40B4-BE49-F238E27FC236}">
                    <a16:creationId xmlns:a16="http://schemas.microsoft.com/office/drawing/2014/main" id="{70448802-60C8-1AD7-2886-1653B9D8B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85552" y="9131078"/>
                <a:ext cx="184700" cy="11813"/>
              </a:xfrm>
              <a:prstGeom prst="rect">
                <a:avLst/>
              </a:prstGeom>
              <a:solidFill>
                <a:srgbClr val="126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2" name="Rectangle 2060">
                <a:extLst>
                  <a:ext uri="{FF2B5EF4-FFF2-40B4-BE49-F238E27FC236}">
                    <a16:creationId xmlns:a16="http://schemas.microsoft.com/office/drawing/2014/main" id="{3179B0B9-8F29-7E0E-39D6-55A5E869E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97366" y="9131078"/>
                <a:ext cx="184700" cy="11813"/>
              </a:xfrm>
              <a:prstGeom prst="rect">
                <a:avLst/>
              </a:prstGeom>
              <a:solidFill>
                <a:srgbClr val="126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3" name="Rectangle 2061">
                <a:extLst>
                  <a:ext uri="{FF2B5EF4-FFF2-40B4-BE49-F238E27FC236}">
                    <a16:creationId xmlns:a16="http://schemas.microsoft.com/office/drawing/2014/main" id="{6BBE0F08-0E56-54CE-649A-5599839B4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08195" y="9132062"/>
                <a:ext cx="184700" cy="9845"/>
              </a:xfrm>
              <a:prstGeom prst="rect">
                <a:avLst/>
              </a:prstGeom>
              <a:solidFill>
                <a:srgbClr val="146C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4" name="Rectangle 2062">
                <a:extLst>
                  <a:ext uri="{FF2B5EF4-FFF2-40B4-BE49-F238E27FC236}">
                    <a16:creationId xmlns:a16="http://schemas.microsoft.com/office/drawing/2014/main" id="{6DAB6FF1-730F-9382-3321-73C47A0E8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19024" y="9131078"/>
                <a:ext cx="184700" cy="11813"/>
              </a:xfrm>
              <a:prstGeom prst="rect">
                <a:avLst/>
              </a:prstGeom>
              <a:solidFill>
                <a:srgbClr val="146C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5" name="Rectangle 2063">
                <a:extLst>
                  <a:ext uri="{FF2B5EF4-FFF2-40B4-BE49-F238E27FC236}">
                    <a16:creationId xmlns:a16="http://schemas.microsoft.com/office/drawing/2014/main" id="{624535AC-5C18-4F29-D016-ADEF95B60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30838" y="9131078"/>
                <a:ext cx="184700" cy="11813"/>
              </a:xfrm>
              <a:prstGeom prst="rect">
                <a:avLst/>
              </a:prstGeom>
              <a:solidFill>
                <a:srgbClr val="166D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6" name="Rectangle 2064">
                <a:extLst>
                  <a:ext uri="{FF2B5EF4-FFF2-40B4-BE49-F238E27FC236}">
                    <a16:creationId xmlns:a16="http://schemas.microsoft.com/office/drawing/2014/main" id="{82AB7DBD-6069-3AD7-0A28-E76C4000E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42651" y="9131078"/>
                <a:ext cx="184700" cy="11813"/>
              </a:xfrm>
              <a:prstGeom prst="rect">
                <a:avLst/>
              </a:prstGeom>
              <a:solidFill>
                <a:srgbClr val="166D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7" name="Rectangle 2065">
                <a:extLst>
                  <a:ext uri="{FF2B5EF4-FFF2-40B4-BE49-F238E27FC236}">
                    <a16:creationId xmlns:a16="http://schemas.microsoft.com/office/drawing/2014/main" id="{6010A77E-17C4-B038-476C-4AFA3C1EB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55448" y="9130093"/>
                <a:ext cx="184700" cy="13783"/>
              </a:xfrm>
              <a:prstGeom prst="rect">
                <a:avLst/>
              </a:prstGeom>
              <a:solidFill>
                <a:srgbClr val="186F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8" name="Rectangle 2066">
                <a:extLst>
                  <a:ext uri="{FF2B5EF4-FFF2-40B4-BE49-F238E27FC236}">
                    <a16:creationId xmlns:a16="http://schemas.microsoft.com/office/drawing/2014/main" id="{ADB3BADF-E55C-5276-CE40-5BC631452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68246" y="9131078"/>
                <a:ext cx="184700" cy="11813"/>
              </a:xfrm>
              <a:prstGeom prst="rect">
                <a:avLst/>
              </a:prstGeom>
              <a:solidFill>
                <a:srgbClr val="186F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9" name="Rectangle 2067">
                <a:extLst>
                  <a:ext uri="{FF2B5EF4-FFF2-40B4-BE49-F238E27FC236}">
                    <a16:creationId xmlns:a16="http://schemas.microsoft.com/office/drawing/2014/main" id="{ED9FE416-A36F-D6A0-E04A-138EE5BCB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80060" y="9131078"/>
                <a:ext cx="184700" cy="11813"/>
              </a:xfrm>
              <a:prstGeom prst="rect">
                <a:avLst/>
              </a:prstGeom>
              <a:solidFill>
                <a:srgbClr val="1A7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0" name="Rectangle 2068">
                <a:extLst>
                  <a:ext uri="{FF2B5EF4-FFF2-40B4-BE49-F238E27FC236}">
                    <a16:creationId xmlns:a16="http://schemas.microsoft.com/office/drawing/2014/main" id="{CE12C62B-C34A-893E-4F64-9551C5A90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91873" y="9131078"/>
                <a:ext cx="184700" cy="11813"/>
              </a:xfrm>
              <a:prstGeom prst="rect">
                <a:avLst/>
              </a:prstGeom>
              <a:solidFill>
                <a:srgbClr val="1A7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1" name="Rectangle 2069">
                <a:extLst>
                  <a:ext uri="{FF2B5EF4-FFF2-40B4-BE49-F238E27FC236}">
                    <a16:creationId xmlns:a16="http://schemas.microsoft.com/office/drawing/2014/main" id="{573C7161-47FD-867D-566A-376519B27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03687" y="9131078"/>
                <a:ext cx="184700" cy="11813"/>
              </a:xfrm>
              <a:prstGeom prst="rect">
                <a:avLst/>
              </a:prstGeom>
              <a:solidFill>
                <a:srgbClr val="1C71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4" name="Rectangle 2070">
                <a:extLst>
                  <a:ext uri="{FF2B5EF4-FFF2-40B4-BE49-F238E27FC236}">
                    <a16:creationId xmlns:a16="http://schemas.microsoft.com/office/drawing/2014/main" id="{A96BF5D1-2963-260F-DCDE-8921ED08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15500" y="9131078"/>
                <a:ext cx="184700" cy="11813"/>
              </a:xfrm>
              <a:prstGeom prst="rect">
                <a:avLst/>
              </a:prstGeom>
              <a:solidFill>
                <a:srgbClr val="1C71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5" name="Rectangle 2071">
                <a:extLst>
                  <a:ext uri="{FF2B5EF4-FFF2-40B4-BE49-F238E27FC236}">
                    <a16:creationId xmlns:a16="http://schemas.microsoft.com/office/drawing/2014/main" id="{664E572A-B5A9-2624-87D7-1CDC08670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27314" y="9131078"/>
                <a:ext cx="184700" cy="11813"/>
              </a:xfrm>
              <a:prstGeom prst="rect">
                <a:avLst/>
              </a:prstGeom>
              <a:solidFill>
                <a:srgbClr val="1E7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6" name="Rectangle 2072">
                <a:extLst>
                  <a:ext uri="{FF2B5EF4-FFF2-40B4-BE49-F238E27FC236}">
                    <a16:creationId xmlns:a16="http://schemas.microsoft.com/office/drawing/2014/main" id="{6EF5DE34-FCF6-246B-6B7C-CBA469395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39127" y="9131078"/>
                <a:ext cx="184700" cy="11813"/>
              </a:xfrm>
              <a:prstGeom prst="rect">
                <a:avLst/>
              </a:prstGeom>
              <a:solidFill>
                <a:srgbClr val="1E72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" name="Rectangle 2073">
                <a:extLst>
                  <a:ext uri="{FF2B5EF4-FFF2-40B4-BE49-F238E27FC236}">
                    <a16:creationId xmlns:a16="http://schemas.microsoft.com/office/drawing/2014/main" id="{30283F00-359C-8195-5F71-7AC63AEC7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51925" y="9130093"/>
                <a:ext cx="184700" cy="13783"/>
              </a:xfrm>
              <a:prstGeom prst="rect">
                <a:avLst/>
              </a:prstGeom>
              <a:solidFill>
                <a:srgbClr val="2074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8" name="Rectangle 2074">
                <a:extLst>
                  <a:ext uri="{FF2B5EF4-FFF2-40B4-BE49-F238E27FC236}">
                    <a16:creationId xmlns:a16="http://schemas.microsoft.com/office/drawing/2014/main" id="{9DA19898-C4D7-ED20-64DA-C1AFC4AAE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64724" y="9131078"/>
                <a:ext cx="184700" cy="11813"/>
              </a:xfrm>
              <a:prstGeom prst="rect">
                <a:avLst/>
              </a:prstGeom>
              <a:solidFill>
                <a:srgbClr val="2074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9" name="Rectangle 2075">
                <a:extLst>
                  <a:ext uri="{FF2B5EF4-FFF2-40B4-BE49-F238E27FC236}">
                    <a16:creationId xmlns:a16="http://schemas.microsoft.com/office/drawing/2014/main" id="{57E224EC-B673-97E7-46DF-453B36A40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76537" y="9131078"/>
                <a:ext cx="184700" cy="11813"/>
              </a:xfrm>
              <a:prstGeom prst="rect">
                <a:avLst/>
              </a:prstGeom>
              <a:solidFill>
                <a:srgbClr val="2275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0" name="Rectangle 2076">
                <a:extLst>
                  <a:ext uri="{FF2B5EF4-FFF2-40B4-BE49-F238E27FC236}">
                    <a16:creationId xmlns:a16="http://schemas.microsoft.com/office/drawing/2014/main" id="{CCA027E6-8261-B07F-B50A-2B924BEE2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87365" y="9132062"/>
                <a:ext cx="184700" cy="9845"/>
              </a:xfrm>
              <a:prstGeom prst="rect">
                <a:avLst/>
              </a:prstGeom>
              <a:solidFill>
                <a:srgbClr val="2275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1" name="Rectangle 2077">
                <a:extLst>
                  <a:ext uri="{FF2B5EF4-FFF2-40B4-BE49-F238E27FC236}">
                    <a16:creationId xmlns:a16="http://schemas.microsoft.com/office/drawing/2014/main" id="{C00ED649-FA00-4852-BE30-794765146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398195" y="9131078"/>
                <a:ext cx="184700" cy="11813"/>
              </a:xfrm>
              <a:prstGeom prst="rect">
                <a:avLst/>
              </a:prstGeom>
              <a:solidFill>
                <a:srgbClr val="2476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2" name="Rectangle 2078">
                <a:extLst>
                  <a:ext uri="{FF2B5EF4-FFF2-40B4-BE49-F238E27FC236}">
                    <a16:creationId xmlns:a16="http://schemas.microsoft.com/office/drawing/2014/main" id="{D21A0A9C-764F-CB7F-43CB-AC7911CBB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008" y="9131078"/>
                <a:ext cx="184700" cy="11813"/>
              </a:xfrm>
              <a:prstGeom prst="rect">
                <a:avLst/>
              </a:prstGeom>
              <a:solidFill>
                <a:srgbClr val="2476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3" name="Rectangle 2079">
                <a:extLst>
                  <a:ext uri="{FF2B5EF4-FFF2-40B4-BE49-F238E27FC236}">
                    <a16:creationId xmlns:a16="http://schemas.microsoft.com/office/drawing/2014/main" id="{AE88F035-50C2-2FA5-2B96-9668EC503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21821" y="9131078"/>
                <a:ext cx="184700" cy="11813"/>
              </a:xfrm>
              <a:prstGeom prst="rect">
                <a:avLst/>
              </a:prstGeom>
              <a:solidFill>
                <a:srgbClr val="2677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4" name="Rectangle 2080">
                <a:extLst>
                  <a:ext uri="{FF2B5EF4-FFF2-40B4-BE49-F238E27FC236}">
                    <a16:creationId xmlns:a16="http://schemas.microsoft.com/office/drawing/2014/main" id="{F736DD49-49EC-0158-1D24-D4DA49393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34620" y="9130093"/>
                <a:ext cx="184700" cy="13783"/>
              </a:xfrm>
              <a:prstGeom prst="rect">
                <a:avLst/>
              </a:prstGeom>
              <a:solidFill>
                <a:srgbClr val="2677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5" name="Rectangle 2081">
                <a:extLst>
                  <a:ext uri="{FF2B5EF4-FFF2-40B4-BE49-F238E27FC236}">
                    <a16:creationId xmlns:a16="http://schemas.microsoft.com/office/drawing/2014/main" id="{B6FC5DA2-2E12-1F6A-15BE-61303D9BF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47418" y="9131078"/>
                <a:ext cx="184700" cy="11813"/>
              </a:xfrm>
              <a:prstGeom prst="rect">
                <a:avLst/>
              </a:prstGeom>
              <a:solidFill>
                <a:srgbClr val="2879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6" name="Rectangle 2082">
                <a:extLst>
                  <a:ext uri="{FF2B5EF4-FFF2-40B4-BE49-F238E27FC236}">
                    <a16:creationId xmlns:a16="http://schemas.microsoft.com/office/drawing/2014/main" id="{AC676DEF-158C-C2DB-5E42-98F765E24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59231" y="9131078"/>
                <a:ext cx="184700" cy="11813"/>
              </a:xfrm>
              <a:prstGeom prst="rect">
                <a:avLst/>
              </a:prstGeom>
              <a:solidFill>
                <a:srgbClr val="2879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7" name="Rectangle 2083">
                <a:extLst>
                  <a:ext uri="{FF2B5EF4-FFF2-40B4-BE49-F238E27FC236}">
                    <a16:creationId xmlns:a16="http://schemas.microsoft.com/office/drawing/2014/main" id="{29D34897-35B9-F684-D063-59A3BE30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71045" y="9131078"/>
                <a:ext cx="184700" cy="11813"/>
              </a:xfrm>
              <a:prstGeom prst="rect">
                <a:avLst/>
              </a:prstGeom>
              <a:solidFill>
                <a:srgbClr val="2A7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1" name="Rectangle 2084">
                <a:extLst>
                  <a:ext uri="{FF2B5EF4-FFF2-40B4-BE49-F238E27FC236}">
                    <a16:creationId xmlns:a16="http://schemas.microsoft.com/office/drawing/2014/main" id="{31216EA6-B75D-45B1-260C-EC47C26FD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82858" y="9131078"/>
                <a:ext cx="184700" cy="11813"/>
              </a:xfrm>
              <a:prstGeom prst="rect">
                <a:avLst/>
              </a:prstGeom>
              <a:solidFill>
                <a:srgbClr val="2A7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2" name="Rectangle 2085">
                <a:extLst>
                  <a:ext uri="{FF2B5EF4-FFF2-40B4-BE49-F238E27FC236}">
                    <a16:creationId xmlns:a16="http://schemas.microsoft.com/office/drawing/2014/main" id="{E2073291-29CE-4BEE-FF6C-02DA20974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94672" y="9131078"/>
                <a:ext cx="184700" cy="11813"/>
              </a:xfrm>
              <a:prstGeom prst="rect">
                <a:avLst/>
              </a:prstGeom>
              <a:solidFill>
                <a:srgbClr val="2C7B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3" name="Rectangle 2086">
                <a:extLst>
                  <a:ext uri="{FF2B5EF4-FFF2-40B4-BE49-F238E27FC236}">
                    <a16:creationId xmlns:a16="http://schemas.microsoft.com/office/drawing/2014/main" id="{7E3B830D-1CCE-32C5-FB56-BFA49DB9F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06485" y="9131078"/>
                <a:ext cx="184700" cy="11813"/>
              </a:xfrm>
              <a:prstGeom prst="rect">
                <a:avLst/>
              </a:prstGeom>
              <a:solidFill>
                <a:srgbClr val="2C7B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4" name="Rectangle 2087">
                <a:extLst>
                  <a:ext uri="{FF2B5EF4-FFF2-40B4-BE49-F238E27FC236}">
                    <a16:creationId xmlns:a16="http://schemas.microsoft.com/office/drawing/2014/main" id="{E2196E6C-7ABB-94AA-54A6-8419E2E0D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19282" y="9130093"/>
                <a:ext cx="184700" cy="13783"/>
              </a:xfrm>
              <a:prstGeom prst="rect">
                <a:avLst/>
              </a:prstGeom>
              <a:solidFill>
                <a:srgbClr val="2E7C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5" name="Rectangle 2088">
                <a:extLst>
                  <a:ext uri="{FF2B5EF4-FFF2-40B4-BE49-F238E27FC236}">
                    <a16:creationId xmlns:a16="http://schemas.microsoft.com/office/drawing/2014/main" id="{436D387D-5175-160A-E11F-24EB7352E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32080" y="9131078"/>
                <a:ext cx="184700" cy="11813"/>
              </a:xfrm>
              <a:prstGeom prst="rect">
                <a:avLst/>
              </a:prstGeom>
              <a:solidFill>
                <a:srgbClr val="2E7C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6" name="Rectangle 2089">
                <a:extLst>
                  <a:ext uri="{FF2B5EF4-FFF2-40B4-BE49-F238E27FC236}">
                    <a16:creationId xmlns:a16="http://schemas.microsoft.com/office/drawing/2014/main" id="{60809ADF-D0B1-BF55-97A9-58833DA01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3894" y="9131078"/>
                <a:ext cx="184700" cy="11813"/>
              </a:xfrm>
              <a:prstGeom prst="rect">
                <a:avLst/>
              </a:prstGeom>
              <a:solidFill>
                <a:srgbClr val="307E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7" name="Rectangle 2090">
                <a:extLst>
                  <a:ext uri="{FF2B5EF4-FFF2-40B4-BE49-F238E27FC236}">
                    <a16:creationId xmlns:a16="http://schemas.microsoft.com/office/drawing/2014/main" id="{37D61DDE-F6EB-1C0D-8C65-609490620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54723" y="9132062"/>
                <a:ext cx="184700" cy="9845"/>
              </a:xfrm>
              <a:prstGeom prst="rect">
                <a:avLst/>
              </a:prstGeom>
              <a:solidFill>
                <a:srgbClr val="307E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8" name="Rectangle 2091">
                <a:extLst>
                  <a:ext uri="{FF2B5EF4-FFF2-40B4-BE49-F238E27FC236}">
                    <a16:creationId xmlns:a16="http://schemas.microsoft.com/office/drawing/2014/main" id="{EC16A682-A7DB-FBBD-5650-AFA487A27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65553" y="9131078"/>
                <a:ext cx="184700" cy="11813"/>
              </a:xfrm>
              <a:prstGeom prst="rect">
                <a:avLst/>
              </a:prstGeom>
              <a:solidFill>
                <a:srgbClr val="327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9" name="Rectangle 2092">
                <a:extLst>
                  <a:ext uri="{FF2B5EF4-FFF2-40B4-BE49-F238E27FC236}">
                    <a16:creationId xmlns:a16="http://schemas.microsoft.com/office/drawing/2014/main" id="{5FB4B50E-01A0-8197-A148-22A28FF7F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77366" y="9131078"/>
                <a:ext cx="184700" cy="11813"/>
              </a:xfrm>
              <a:prstGeom prst="rect">
                <a:avLst/>
              </a:prstGeom>
              <a:solidFill>
                <a:srgbClr val="327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0" name="Rectangle 2093">
                <a:extLst>
                  <a:ext uri="{FF2B5EF4-FFF2-40B4-BE49-F238E27FC236}">
                    <a16:creationId xmlns:a16="http://schemas.microsoft.com/office/drawing/2014/main" id="{FABAF57D-E143-FC6F-6BBB-168AB6FE9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89180" y="9131078"/>
                <a:ext cx="184700" cy="11813"/>
              </a:xfrm>
              <a:prstGeom prst="rect">
                <a:avLst/>
              </a:prstGeom>
              <a:solidFill>
                <a:srgbClr val="348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1" name="Rectangle 2094">
                <a:extLst>
                  <a:ext uri="{FF2B5EF4-FFF2-40B4-BE49-F238E27FC236}">
                    <a16:creationId xmlns:a16="http://schemas.microsoft.com/office/drawing/2014/main" id="{40253DB9-979D-0156-0AEF-0026023BC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01976" y="9130093"/>
                <a:ext cx="184700" cy="13783"/>
              </a:xfrm>
              <a:prstGeom prst="rect">
                <a:avLst/>
              </a:prstGeom>
              <a:solidFill>
                <a:srgbClr val="348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2" name="Rectangle 2095">
                <a:extLst>
                  <a:ext uri="{FF2B5EF4-FFF2-40B4-BE49-F238E27FC236}">
                    <a16:creationId xmlns:a16="http://schemas.microsoft.com/office/drawing/2014/main" id="{60FFC6F3-C2CA-FEB9-C064-48D15CECA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14775" y="9131078"/>
                <a:ext cx="184700" cy="11813"/>
              </a:xfrm>
              <a:prstGeom prst="rect">
                <a:avLst/>
              </a:prstGeom>
              <a:solidFill>
                <a:srgbClr val="3681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3" name="Rectangle 2576">
                <a:extLst>
                  <a:ext uri="{FF2B5EF4-FFF2-40B4-BE49-F238E27FC236}">
                    <a16:creationId xmlns:a16="http://schemas.microsoft.com/office/drawing/2014/main" id="{386CB3A5-B251-4DD8-CE2A-A5B77A9B2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715" y="9516583"/>
                <a:ext cx="49404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Relative Environmental Impacts vs. 2024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84" name="Rectangle 2097">
                <a:extLst>
                  <a:ext uri="{FF2B5EF4-FFF2-40B4-BE49-F238E27FC236}">
                    <a16:creationId xmlns:a16="http://schemas.microsoft.com/office/drawing/2014/main" id="{4C91A7BC-D6DE-75A8-31BB-5F404F29D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26588" y="9131078"/>
                <a:ext cx="184700" cy="11813"/>
              </a:xfrm>
              <a:prstGeom prst="rect">
                <a:avLst/>
              </a:prstGeom>
              <a:solidFill>
                <a:srgbClr val="3681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5" name="Rectangle 2098">
                <a:extLst>
                  <a:ext uri="{FF2B5EF4-FFF2-40B4-BE49-F238E27FC236}">
                    <a16:creationId xmlns:a16="http://schemas.microsoft.com/office/drawing/2014/main" id="{C05FF983-7915-7FA1-F99C-D2E78153D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38402" y="9131078"/>
                <a:ext cx="184700" cy="11813"/>
              </a:xfrm>
              <a:prstGeom prst="rect">
                <a:avLst/>
              </a:prstGeom>
              <a:solidFill>
                <a:srgbClr val="388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6" name="Rectangle 2099">
                <a:extLst>
                  <a:ext uri="{FF2B5EF4-FFF2-40B4-BE49-F238E27FC236}">
                    <a16:creationId xmlns:a16="http://schemas.microsoft.com/office/drawing/2014/main" id="{C56E167F-217E-09E9-8D92-83753FF90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50215" y="9131078"/>
                <a:ext cx="184700" cy="11813"/>
              </a:xfrm>
              <a:prstGeom prst="rect">
                <a:avLst/>
              </a:prstGeom>
              <a:solidFill>
                <a:srgbClr val="3883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7" name="Rectangle 2100">
                <a:extLst>
                  <a:ext uri="{FF2B5EF4-FFF2-40B4-BE49-F238E27FC236}">
                    <a16:creationId xmlns:a16="http://schemas.microsoft.com/office/drawing/2014/main" id="{84D25588-EFBB-B795-0867-9D75EBBD1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62029" y="9131078"/>
                <a:ext cx="184700" cy="11813"/>
              </a:xfrm>
              <a:prstGeom prst="rect">
                <a:avLst/>
              </a:prstGeom>
              <a:solidFill>
                <a:srgbClr val="3A8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8" name="Rectangle 2101">
                <a:extLst>
                  <a:ext uri="{FF2B5EF4-FFF2-40B4-BE49-F238E27FC236}">
                    <a16:creationId xmlns:a16="http://schemas.microsoft.com/office/drawing/2014/main" id="{8C115A93-94A3-E371-E1E6-EC213369A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73842" y="9131078"/>
                <a:ext cx="184700" cy="11813"/>
              </a:xfrm>
              <a:prstGeom prst="rect">
                <a:avLst/>
              </a:prstGeom>
              <a:solidFill>
                <a:srgbClr val="3A8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9" name="Rectangle 2102">
                <a:extLst>
                  <a:ext uri="{FF2B5EF4-FFF2-40B4-BE49-F238E27FC236}">
                    <a16:creationId xmlns:a16="http://schemas.microsoft.com/office/drawing/2014/main" id="{1C0FE648-F5B0-9913-D93A-A0F720E66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5656" y="9131078"/>
                <a:ext cx="184700" cy="11813"/>
              </a:xfrm>
              <a:prstGeom prst="rect">
                <a:avLst/>
              </a:prstGeom>
              <a:solidFill>
                <a:srgbClr val="3C85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0" name="Rectangle 2103">
                <a:extLst>
                  <a:ext uri="{FF2B5EF4-FFF2-40B4-BE49-F238E27FC236}">
                    <a16:creationId xmlns:a16="http://schemas.microsoft.com/office/drawing/2014/main" id="{BF2D7DBC-4D0C-0916-16A7-B012B329E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98453" y="9130093"/>
                <a:ext cx="184700" cy="13782"/>
              </a:xfrm>
              <a:prstGeom prst="rect">
                <a:avLst/>
              </a:prstGeom>
              <a:solidFill>
                <a:srgbClr val="3C85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1" name="Rectangle 2104">
                <a:extLst>
                  <a:ext uri="{FF2B5EF4-FFF2-40B4-BE49-F238E27FC236}">
                    <a16:creationId xmlns:a16="http://schemas.microsoft.com/office/drawing/2014/main" id="{B304DEE6-E07D-53DB-E064-7BC63A037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11251" y="9131078"/>
                <a:ext cx="184700" cy="11813"/>
              </a:xfrm>
              <a:prstGeom prst="rect">
                <a:avLst/>
              </a:prstGeom>
              <a:solidFill>
                <a:srgbClr val="3E8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2" name="Rectangle 2105">
                <a:extLst>
                  <a:ext uri="{FF2B5EF4-FFF2-40B4-BE49-F238E27FC236}">
                    <a16:creationId xmlns:a16="http://schemas.microsoft.com/office/drawing/2014/main" id="{FE63D148-BD44-64B3-C6AD-260FDD08A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23065" y="9131078"/>
                <a:ext cx="184700" cy="11813"/>
              </a:xfrm>
              <a:prstGeom prst="rect">
                <a:avLst/>
              </a:prstGeom>
              <a:solidFill>
                <a:srgbClr val="3E8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3" name="Rectangle 2106">
                <a:extLst>
                  <a:ext uri="{FF2B5EF4-FFF2-40B4-BE49-F238E27FC236}">
                    <a16:creationId xmlns:a16="http://schemas.microsoft.com/office/drawing/2014/main" id="{488D01B3-3851-A664-5B64-87CC0841D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33894" y="9132062"/>
                <a:ext cx="184700" cy="9845"/>
              </a:xfrm>
              <a:prstGeom prst="rect">
                <a:avLst/>
              </a:prstGeom>
              <a:solidFill>
                <a:srgbClr val="4088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4" name="Rectangle 2107">
                <a:extLst>
                  <a:ext uri="{FF2B5EF4-FFF2-40B4-BE49-F238E27FC236}">
                    <a16:creationId xmlns:a16="http://schemas.microsoft.com/office/drawing/2014/main" id="{121FF42C-7F3A-23A5-CBBF-F5BAADC15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44723" y="9131078"/>
                <a:ext cx="184700" cy="11813"/>
              </a:xfrm>
              <a:prstGeom prst="rect">
                <a:avLst/>
              </a:prstGeom>
              <a:solidFill>
                <a:srgbClr val="4088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5" name="Rectangle 2108">
                <a:extLst>
                  <a:ext uri="{FF2B5EF4-FFF2-40B4-BE49-F238E27FC236}">
                    <a16:creationId xmlns:a16="http://schemas.microsoft.com/office/drawing/2014/main" id="{CE7C2C06-DF20-35E2-DD5D-54027C16A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56536" y="9131078"/>
                <a:ext cx="184700" cy="11813"/>
              </a:xfrm>
              <a:prstGeom prst="rect">
                <a:avLst/>
              </a:prstGeom>
              <a:solidFill>
                <a:srgbClr val="4289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6" name="Rectangle 2109">
                <a:extLst>
                  <a:ext uri="{FF2B5EF4-FFF2-40B4-BE49-F238E27FC236}">
                    <a16:creationId xmlns:a16="http://schemas.microsoft.com/office/drawing/2014/main" id="{16EBD843-A6B4-482C-B617-D7E2EF603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68350" y="9131078"/>
                <a:ext cx="184700" cy="11813"/>
              </a:xfrm>
              <a:prstGeom prst="rect">
                <a:avLst/>
              </a:prstGeom>
              <a:solidFill>
                <a:srgbClr val="4289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7" name="Rectangle 2110">
                <a:extLst>
                  <a:ext uri="{FF2B5EF4-FFF2-40B4-BE49-F238E27FC236}">
                    <a16:creationId xmlns:a16="http://schemas.microsoft.com/office/drawing/2014/main" id="{40E6F103-505B-39B1-0D80-3A3FBC30C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81148" y="9130093"/>
                <a:ext cx="184700" cy="13782"/>
              </a:xfrm>
              <a:prstGeom prst="rect">
                <a:avLst/>
              </a:prstGeom>
              <a:solidFill>
                <a:srgbClr val="448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8" name="Rectangle 2111">
                <a:extLst>
                  <a:ext uri="{FF2B5EF4-FFF2-40B4-BE49-F238E27FC236}">
                    <a16:creationId xmlns:a16="http://schemas.microsoft.com/office/drawing/2014/main" id="{3D360615-8826-4BCB-5D66-6030DD34A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93946" y="9131078"/>
                <a:ext cx="184700" cy="11813"/>
              </a:xfrm>
              <a:prstGeom prst="rect">
                <a:avLst/>
              </a:prstGeom>
              <a:solidFill>
                <a:srgbClr val="448A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9" name="Rectangle 2112">
                <a:extLst>
                  <a:ext uri="{FF2B5EF4-FFF2-40B4-BE49-F238E27FC236}">
                    <a16:creationId xmlns:a16="http://schemas.microsoft.com/office/drawing/2014/main" id="{CEC45441-0C75-013B-CFF7-A9D2C9FA1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05759" y="9131078"/>
                <a:ext cx="184700" cy="11813"/>
              </a:xfrm>
              <a:prstGeom prst="rect">
                <a:avLst/>
              </a:prstGeom>
              <a:solidFill>
                <a:srgbClr val="468B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0" name="Rectangle 2113">
                <a:extLst>
                  <a:ext uri="{FF2B5EF4-FFF2-40B4-BE49-F238E27FC236}">
                    <a16:creationId xmlns:a16="http://schemas.microsoft.com/office/drawing/2014/main" id="{6D6A18DB-6742-8913-A439-7A027C16C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17573" y="9131078"/>
                <a:ext cx="184700" cy="11813"/>
              </a:xfrm>
              <a:prstGeom prst="rect">
                <a:avLst/>
              </a:prstGeom>
              <a:solidFill>
                <a:srgbClr val="468B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1" name="Rectangle 2114">
                <a:extLst>
                  <a:ext uri="{FF2B5EF4-FFF2-40B4-BE49-F238E27FC236}">
                    <a16:creationId xmlns:a16="http://schemas.microsoft.com/office/drawing/2014/main" id="{9DA2E2CF-D630-AD53-46CA-BF6A578CA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9386" y="9131078"/>
                <a:ext cx="184700" cy="11813"/>
              </a:xfrm>
              <a:prstGeom prst="rect">
                <a:avLst/>
              </a:prstGeom>
              <a:solidFill>
                <a:srgbClr val="488D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2" name="Rectangle 2115">
                <a:extLst>
                  <a:ext uri="{FF2B5EF4-FFF2-40B4-BE49-F238E27FC236}">
                    <a16:creationId xmlns:a16="http://schemas.microsoft.com/office/drawing/2014/main" id="{6D52BED7-2BD9-B38B-AE2B-C9CFA45D7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41200" y="9131078"/>
                <a:ext cx="184700" cy="11813"/>
              </a:xfrm>
              <a:prstGeom prst="rect">
                <a:avLst/>
              </a:prstGeom>
              <a:solidFill>
                <a:srgbClr val="488D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3" name="Rectangle 2116">
                <a:extLst>
                  <a:ext uri="{FF2B5EF4-FFF2-40B4-BE49-F238E27FC236}">
                    <a16:creationId xmlns:a16="http://schemas.microsoft.com/office/drawing/2014/main" id="{DFEE1492-BB41-0782-A15A-271AD0BA6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53013" y="9131078"/>
                <a:ext cx="184700" cy="11813"/>
              </a:xfrm>
              <a:prstGeom prst="rect">
                <a:avLst/>
              </a:prstGeom>
              <a:solidFill>
                <a:srgbClr val="4A8E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4" name="Rectangle 2117">
                <a:extLst>
                  <a:ext uri="{FF2B5EF4-FFF2-40B4-BE49-F238E27FC236}">
                    <a16:creationId xmlns:a16="http://schemas.microsoft.com/office/drawing/2014/main" id="{B4BAD741-0A2C-3585-CC5B-C36350A59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65811" y="9130093"/>
                <a:ext cx="184700" cy="13782"/>
              </a:xfrm>
              <a:prstGeom prst="rect">
                <a:avLst/>
              </a:prstGeom>
              <a:solidFill>
                <a:srgbClr val="4A8E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5" name="Rectangle 2118">
                <a:extLst>
                  <a:ext uri="{FF2B5EF4-FFF2-40B4-BE49-F238E27FC236}">
                    <a16:creationId xmlns:a16="http://schemas.microsoft.com/office/drawing/2014/main" id="{021901B5-F06E-6D99-1662-E0E376C9D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78609" y="9131078"/>
                <a:ext cx="184700" cy="11813"/>
              </a:xfrm>
              <a:prstGeom prst="rect">
                <a:avLst/>
              </a:prstGeom>
              <a:solidFill>
                <a:srgbClr val="4C8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6" name="Rectangle 2119">
                <a:extLst>
                  <a:ext uri="{FF2B5EF4-FFF2-40B4-BE49-F238E27FC236}">
                    <a16:creationId xmlns:a16="http://schemas.microsoft.com/office/drawing/2014/main" id="{BDBCFCB6-99A6-0DA4-922D-D75443F75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90422" y="9131078"/>
                <a:ext cx="184700" cy="11813"/>
              </a:xfrm>
              <a:prstGeom prst="rect">
                <a:avLst/>
              </a:prstGeom>
              <a:solidFill>
                <a:srgbClr val="4C8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7" name="Rectangle 2120">
                <a:extLst>
                  <a:ext uri="{FF2B5EF4-FFF2-40B4-BE49-F238E27FC236}">
                    <a16:creationId xmlns:a16="http://schemas.microsoft.com/office/drawing/2014/main" id="{1F6A3744-046D-7F1A-B53E-845EB2754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02236" y="9131078"/>
                <a:ext cx="184700" cy="11813"/>
              </a:xfrm>
              <a:prstGeom prst="rect">
                <a:avLst/>
              </a:prstGeom>
              <a:solidFill>
                <a:srgbClr val="4E90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8" name="Rectangle 2121">
                <a:extLst>
                  <a:ext uri="{FF2B5EF4-FFF2-40B4-BE49-F238E27FC236}">
                    <a16:creationId xmlns:a16="http://schemas.microsoft.com/office/drawing/2014/main" id="{320BA09B-2611-5403-97AE-64222F783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13065" y="9132062"/>
                <a:ext cx="184700" cy="9845"/>
              </a:xfrm>
              <a:prstGeom prst="rect">
                <a:avLst/>
              </a:prstGeom>
              <a:solidFill>
                <a:srgbClr val="4E90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9" name="Rectangle 2122">
                <a:extLst>
                  <a:ext uri="{FF2B5EF4-FFF2-40B4-BE49-F238E27FC236}">
                    <a16:creationId xmlns:a16="http://schemas.microsoft.com/office/drawing/2014/main" id="{E0AB1272-BE82-E34C-4FA2-216D33236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23894" y="9131078"/>
                <a:ext cx="184700" cy="11813"/>
              </a:xfrm>
              <a:prstGeom prst="rect">
                <a:avLst/>
              </a:prstGeom>
              <a:solidFill>
                <a:srgbClr val="509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0" name="Rectangle 2123">
                <a:extLst>
                  <a:ext uri="{FF2B5EF4-FFF2-40B4-BE49-F238E27FC236}">
                    <a16:creationId xmlns:a16="http://schemas.microsoft.com/office/drawing/2014/main" id="{BB434A20-C891-60CF-0D4B-9618DE81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35707" y="9131078"/>
                <a:ext cx="184700" cy="11813"/>
              </a:xfrm>
              <a:prstGeom prst="rect">
                <a:avLst/>
              </a:prstGeom>
              <a:solidFill>
                <a:srgbClr val="509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1" name="Rectangle 2124">
                <a:extLst>
                  <a:ext uri="{FF2B5EF4-FFF2-40B4-BE49-F238E27FC236}">
                    <a16:creationId xmlns:a16="http://schemas.microsoft.com/office/drawing/2014/main" id="{6D6D3DD5-342F-4AE6-D98A-6E9E6511F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48505" y="9130093"/>
                <a:ext cx="184700" cy="13782"/>
              </a:xfrm>
              <a:prstGeom prst="rect">
                <a:avLst/>
              </a:prstGeom>
              <a:solidFill>
                <a:srgbClr val="5293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2" name="Rectangle 2125">
                <a:extLst>
                  <a:ext uri="{FF2B5EF4-FFF2-40B4-BE49-F238E27FC236}">
                    <a16:creationId xmlns:a16="http://schemas.microsoft.com/office/drawing/2014/main" id="{B97DBA93-A730-07ED-E680-EE82A5210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1303" y="9131078"/>
                <a:ext cx="184700" cy="11813"/>
              </a:xfrm>
              <a:prstGeom prst="rect">
                <a:avLst/>
              </a:prstGeom>
              <a:solidFill>
                <a:srgbClr val="5293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3" name="Rectangle 2126">
                <a:extLst>
                  <a:ext uri="{FF2B5EF4-FFF2-40B4-BE49-F238E27FC236}">
                    <a16:creationId xmlns:a16="http://schemas.microsoft.com/office/drawing/2014/main" id="{CB30F96C-C3A3-E2B9-3453-26F30EBA3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73117" y="9131078"/>
                <a:ext cx="184700" cy="11813"/>
              </a:xfrm>
              <a:prstGeom prst="rect">
                <a:avLst/>
              </a:prstGeom>
              <a:solidFill>
                <a:srgbClr val="549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4" name="Rectangle 2127">
                <a:extLst>
                  <a:ext uri="{FF2B5EF4-FFF2-40B4-BE49-F238E27FC236}">
                    <a16:creationId xmlns:a16="http://schemas.microsoft.com/office/drawing/2014/main" id="{D2AFBEB6-1F01-9DDC-0B5A-A110D5B51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84930" y="9131078"/>
                <a:ext cx="184700" cy="11813"/>
              </a:xfrm>
              <a:prstGeom prst="rect">
                <a:avLst/>
              </a:prstGeom>
              <a:solidFill>
                <a:srgbClr val="549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5" name="Rectangle 2128">
                <a:extLst>
                  <a:ext uri="{FF2B5EF4-FFF2-40B4-BE49-F238E27FC236}">
                    <a16:creationId xmlns:a16="http://schemas.microsoft.com/office/drawing/2014/main" id="{6FC6B8D7-BDE3-5880-818F-7B0A4F91C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96743" y="9131078"/>
                <a:ext cx="184700" cy="11813"/>
              </a:xfrm>
              <a:prstGeom prst="rect">
                <a:avLst/>
              </a:prstGeom>
              <a:solidFill>
                <a:srgbClr val="569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6" name="Rectangle 2129">
                <a:extLst>
                  <a:ext uri="{FF2B5EF4-FFF2-40B4-BE49-F238E27FC236}">
                    <a16:creationId xmlns:a16="http://schemas.microsoft.com/office/drawing/2014/main" id="{1C64C8F1-9C1E-9D7F-6DDD-5CFE8CB5C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08557" y="9131078"/>
                <a:ext cx="184700" cy="11813"/>
              </a:xfrm>
              <a:prstGeom prst="rect">
                <a:avLst/>
              </a:prstGeom>
              <a:solidFill>
                <a:srgbClr val="569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7" name="Rectangle 2130">
                <a:extLst>
                  <a:ext uri="{FF2B5EF4-FFF2-40B4-BE49-F238E27FC236}">
                    <a16:creationId xmlns:a16="http://schemas.microsoft.com/office/drawing/2014/main" id="{89229246-CD62-5D2D-3375-45A398777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20370" y="9131078"/>
                <a:ext cx="184700" cy="11813"/>
              </a:xfrm>
              <a:prstGeom prst="rect">
                <a:avLst/>
              </a:prstGeom>
              <a:solidFill>
                <a:srgbClr val="589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8" name="Rectangle 2131">
                <a:extLst>
                  <a:ext uri="{FF2B5EF4-FFF2-40B4-BE49-F238E27FC236}">
                    <a16:creationId xmlns:a16="http://schemas.microsoft.com/office/drawing/2014/main" id="{37823405-F460-B6D6-BCD7-33B2BD49F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32184" y="9131078"/>
                <a:ext cx="184700" cy="11813"/>
              </a:xfrm>
              <a:prstGeom prst="rect">
                <a:avLst/>
              </a:prstGeom>
              <a:solidFill>
                <a:srgbClr val="589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9" name="Rectangle 2132">
                <a:extLst>
                  <a:ext uri="{FF2B5EF4-FFF2-40B4-BE49-F238E27FC236}">
                    <a16:creationId xmlns:a16="http://schemas.microsoft.com/office/drawing/2014/main" id="{5E0F0C92-B5D3-B99D-8AE5-D1C35E5D8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44982" y="9130093"/>
                <a:ext cx="184700" cy="13782"/>
              </a:xfrm>
              <a:prstGeom prst="rect">
                <a:avLst/>
              </a:prstGeom>
              <a:solidFill>
                <a:srgbClr val="5A9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0" name="Rectangle 2133">
                <a:extLst>
                  <a:ext uri="{FF2B5EF4-FFF2-40B4-BE49-F238E27FC236}">
                    <a16:creationId xmlns:a16="http://schemas.microsoft.com/office/drawing/2014/main" id="{09CFC949-2247-D135-729D-32E06EEBE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57780" y="9131078"/>
                <a:ext cx="184700" cy="11813"/>
              </a:xfrm>
              <a:prstGeom prst="rect">
                <a:avLst/>
              </a:prstGeom>
              <a:solidFill>
                <a:srgbClr val="5A9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1" name="Rectangle 2134">
                <a:extLst>
                  <a:ext uri="{FF2B5EF4-FFF2-40B4-BE49-F238E27FC236}">
                    <a16:creationId xmlns:a16="http://schemas.microsoft.com/office/drawing/2014/main" id="{768D4ECB-2B12-040C-7D53-80F346120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69593" y="9131078"/>
                <a:ext cx="184700" cy="11813"/>
              </a:xfrm>
              <a:prstGeom prst="rect">
                <a:avLst/>
              </a:prstGeom>
              <a:solidFill>
                <a:srgbClr val="5C9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2" name="Rectangle 2135">
                <a:extLst>
                  <a:ext uri="{FF2B5EF4-FFF2-40B4-BE49-F238E27FC236}">
                    <a16:creationId xmlns:a16="http://schemas.microsoft.com/office/drawing/2014/main" id="{A6FEC582-A284-6A20-4175-96F088C67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80422" y="9132062"/>
                <a:ext cx="184700" cy="9845"/>
              </a:xfrm>
              <a:prstGeom prst="rect">
                <a:avLst/>
              </a:prstGeom>
              <a:solidFill>
                <a:srgbClr val="5C9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3" name="Rectangle 2136">
                <a:extLst>
                  <a:ext uri="{FF2B5EF4-FFF2-40B4-BE49-F238E27FC236}">
                    <a16:creationId xmlns:a16="http://schemas.microsoft.com/office/drawing/2014/main" id="{68B8CCAB-EB44-54C7-C465-BE9E846C7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1251" y="9131078"/>
                <a:ext cx="184700" cy="11813"/>
              </a:xfrm>
              <a:prstGeom prst="rect">
                <a:avLst/>
              </a:prstGeom>
              <a:solidFill>
                <a:srgbClr val="5E9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4" name="Rectangle 2137">
                <a:extLst>
                  <a:ext uri="{FF2B5EF4-FFF2-40B4-BE49-F238E27FC236}">
                    <a16:creationId xmlns:a16="http://schemas.microsoft.com/office/drawing/2014/main" id="{E580FEF5-D8F9-4692-266E-94426F862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3065" y="9131078"/>
                <a:ext cx="184700" cy="11813"/>
              </a:xfrm>
              <a:prstGeom prst="rect">
                <a:avLst/>
              </a:prstGeom>
              <a:solidFill>
                <a:srgbClr val="5E9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5" name="Rectangle 2138">
                <a:extLst>
                  <a:ext uri="{FF2B5EF4-FFF2-40B4-BE49-F238E27FC236}">
                    <a16:creationId xmlns:a16="http://schemas.microsoft.com/office/drawing/2014/main" id="{5C85A82E-2E17-C603-E8F9-A86F97094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14878" y="9131078"/>
                <a:ext cx="184700" cy="11813"/>
              </a:xfrm>
              <a:prstGeom prst="rect">
                <a:avLst/>
              </a:prstGeom>
              <a:solidFill>
                <a:srgbClr val="609C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6" name="Rectangle 2139">
                <a:extLst>
                  <a:ext uri="{FF2B5EF4-FFF2-40B4-BE49-F238E27FC236}">
                    <a16:creationId xmlns:a16="http://schemas.microsoft.com/office/drawing/2014/main" id="{FBE1B229-D86D-79CA-3FDC-56F275862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27676" y="9130093"/>
                <a:ext cx="184700" cy="13782"/>
              </a:xfrm>
              <a:prstGeom prst="rect">
                <a:avLst/>
              </a:prstGeom>
              <a:solidFill>
                <a:srgbClr val="609C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7" name="Rectangle 2140">
                <a:extLst>
                  <a:ext uri="{FF2B5EF4-FFF2-40B4-BE49-F238E27FC236}">
                    <a16:creationId xmlns:a16="http://schemas.microsoft.com/office/drawing/2014/main" id="{78EBBD48-19DE-8C8F-B0F9-3ACFD2593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40474" y="9131078"/>
                <a:ext cx="184700" cy="11813"/>
              </a:xfrm>
              <a:prstGeom prst="rect">
                <a:avLst/>
              </a:prstGeom>
              <a:solidFill>
                <a:srgbClr val="629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8" name="Rectangle 2141">
                <a:extLst>
                  <a:ext uri="{FF2B5EF4-FFF2-40B4-BE49-F238E27FC236}">
                    <a16:creationId xmlns:a16="http://schemas.microsoft.com/office/drawing/2014/main" id="{F0912384-B0D9-B356-E335-51A47B07E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52287" y="9131078"/>
                <a:ext cx="184700" cy="11813"/>
              </a:xfrm>
              <a:prstGeom prst="rect">
                <a:avLst/>
              </a:prstGeom>
              <a:solidFill>
                <a:srgbClr val="629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9" name="Rectangle 2142">
                <a:extLst>
                  <a:ext uri="{FF2B5EF4-FFF2-40B4-BE49-F238E27FC236}">
                    <a16:creationId xmlns:a16="http://schemas.microsoft.com/office/drawing/2014/main" id="{F5DF36E0-3909-C240-EA3B-0D6FF94FC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64101" y="9131078"/>
                <a:ext cx="184700" cy="11813"/>
              </a:xfrm>
              <a:prstGeom prst="rect">
                <a:avLst/>
              </a:prstGeom>
              <a:solidFill>
                <a:srgbClr val="649E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0" name="Rectangle 2143">
                <a:extLst>
                  <a:ext uri="{FF2B5EF4-FFF2-40B4-BE49-F238E27FC236}">
                    <a16:creationId xmlns:a16="http://schemas.microsoft.com/office/drawing/2014/main" id="{FF8113D0-12C7-6179-FE2D-A53FCE08A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75914" y="9131078"/>
                <a:ext cx="184700" cy="11813"/>
              </a:xfrm>
              <a:prstGeom prst="rect">
                <a:avLst/>
              </a:prstGeom>
              <a:solidFill>
                <a:srgbClr val="649E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1" name="Rectangle 2144">
                <a:extLst>
                  <a:ext uri="{FF2B5EF4-FFF2-40B4-BE49-F238E27FC236}">
                    <a16:creationId xmlns:a16="http://schemas.microsoft.com/office/drawing/2014/main" id="{24613137-98C8-BE28-A034-66211AC3E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87728" y="9131078"/>
                <a:ext cx="184700" cy="11813"/>
              </a:xfrm>
              <a:prstGeom prst="rect">
                <a:avLst/>
              </a:prstGeom>
              <a:solidFill>
                <a:srgbClr val="669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2" name="Rectangle 2145">
                <a:extLst>
                  <a:ext uri="{FF2B5EF4-FFF2-40B4-BE49-F238E27FC236}">
                    <a16:creationId xmlns:a16="http://schemas.microsoft.com/office/drawing/2014/main" id="{F4047F5D-2529-BEFB-86D2-C54B60041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99541" y="9131078"/>
                <a:ext cx="184700" cy="11813"/>
              </a:xfrm>
              <a:prstGeom prst="rect">
                <a:avLst/>
              </a:prstGeom>
              <a:solidFill>
                <a:srgbClr val="669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3" name="Rectangle 2146">
                <a:extLst>
                  <a:ext uri="{FF2B5EF4-FFF2-40B4-BE49-F238E27FC236}">
                    <a16:creationId xmlns:a16="http://schemas.microsoft.com/office/drawing/2014/main" id="{87985AF5-2FF4-D119-8E47-CB472C075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12339" y="9130093"/>
                <a:ext cx="184700" cy="13782"/>
              </a:xfrm>
              <a:prstGeom prst="rect">
                <a:avLst/>
              </a:prstGeom>
              <a:solidFill>
                <a:srgbClr val="68A1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4" name="Rectangle 2147">
                <a:extLst>
                  <a:ext uri="{FF2B5EF4-FFF2-40B4-BE49-F238E27FC236}">
                    <a16:creationId xmlns:a16="http://schemas.microsoft.com/office/drawing/2014/main" id="{287D25D1-9AEC-2C18-49A4-F70CE053A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25137" y="9131078"/>
                <a:ext cx="184700" cy="11813"/>
              </a:xfrm>
              <a:prstGeom prst="rect">
                <a:avLst/>
              </a:prstGeom>
              <a:solidFill>
                <a:srgbClr val="68A1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5" name="Rectangle 2148">
                <a:extLst>
                  <a:ext uri="{FF2B5EF4-FFF2-40B4-BE49-F238E27FC236}">
                    <a16:creationId xmlns:a16="http://schemas.microsoft.com/office/drawing/2014/main" id="{FDD209B4-B0D5-106A-0DDC-79464DF10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951" y="9131078"/>
                <a:ext cx="184700" cy="11813"/>
              </a:xfrm>
              <a:prstGeom prst="rect">
                <a:avLst/>
              </a:prstGeom>
              <a:solidFill>
                <a:srgbClr val="6AA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6" name="Rectangle 2149">
                <a:extLst>
                  <a:ext uri="{FF2B5EF4-FFF2-40B4-BE49-F238E27FC236}">
                    <a16:creationId xmlns:a16="http://schemas.microsoft.com/office/drawing/2014/main" id="{EF089968-B2B6-A6F2-FA11-25BC34625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48764" y="9131078"/>
                <a:ext cx="184700" cy="11813"/>
              </a:xfrm>
              <a:prstGeom prst="rect">
                <a:avLst/>
              </a:prstGeom>
              <a:solidFill>
                <a:srgbClr val="6AA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7" name="Rectangle 2150">
                <a:extLst>
                  <a:ext uri="{FF2B5EF4-FFF2-40B4-BE49-F238E27FC236}">
                    <a16:creationId xmlns:a16="http://schemas.microsoft.com/office/drawing/2014/main" id="{2EA625D7-D4CA-1786-076A-C08E35C0B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59593" y="9132062"/>
                <a:ext cx="184700" cy="9845"/>
              </a:xfrm>
              <a:prstGeom prst="rect">
                <a:avLst/>
              </a:prstGeom>
              <a:solidFill>
                <a:srgbClr val="6CA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8" name="Rectangle 2151">
                <a:extLst>
                  <a:ext uri="{FF2B5EF4-FFF2-40B4-BE49-F238E27FC236}">
                    <a16:creationId xmlns:a16="http://schemas.microsoft.com/office/drawing/2014/main" id="{BDA9D977-7421-5346-1275-2C2A69D64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70422" y="9131078"/>
                <a:ext cx="184700" cy="11813"/>
              </a:xfrm>
              <a:prstGeom prst="rect">
                <a:avLst/>
              </a:prstGeom>
              <a:solidFill>
                <a:srgbClr val="6CA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9" name="Rectangle 2152">
                <a:extLst>
                  <a:ext uri="{FF2B5EF4-FFF2-40B4-BE49-F238E27FC236}">
                    <a16:creationId xmlns:a16="http://schemas.microsoft.com/office/drawing/2014/main" id="{29AC3978-E549-19D6-3681-ED2AC733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82236" y="9131078"/>
                <a:ext cx="184700" cy="11813"/>
              </a:xfrm>
              <a:prstGeom prst="rect">
                <a:avLst/>
              </a:prstGeom>
              <a:solidFill>
                <a:srgbClr val="6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0" name="Rectangle 2153">
                <a:extLst>
                  <a:ext uri="{FF2B5EF4-FFF2-40B4-BE49-F238E27FC236}">
                    <a16:creationId xmlns:a16="http://schemas.microsoft.com/office/drawing/2014/main" id="{8B5311BD-F3B5-8308-9929-B078F6D79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95034" y="9130093"/>
                <a:ext cx="184700" cy="13782"/>
              </a:xfrm>
              <a:prstGeom prst="rect">
                <a:avLst/>
              </a:prstGeom>
              <a:solidFill>
                <a:srgbClr val="6EA4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1" name="Rectangle 2154">
                <a:extLst>
                  <a:ext uri="{FF2B5EF4-FFF2-40B4-BE49-F238E27FC236}">
                    <a16:creationId xmlns:a16="http://schemas.microsoft.com/office/drawing/2014/main" id="{9C3076A8-8838-E4BC-9A09-BF9D2542F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07831" y="9131078"/>
                <a:ext cx="184700" cy="11813"/>
              </a:xfrm>
              <a:prstGeom prst="rect">
                <a:avLst/>
              </a:prstGeom>
              <a:solidFill>
                <a:srgbClr val="70A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2" name="Rectangle 2155">
                <a:extLst>
                  <a:ext uri="{FF2B5EF4-FFF2-40B4-BE49-F238E27FC236}">
                    <a16:creationId xmlns:a16="http://schemas.microsoft.com/office/drawing/2014/main" id="{6BD83E33-8716-4A75-ED79-BC15EA160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19645" y="9131078"/>
                <a:ext cx="184700" cy="11813"/>
              </a:xfrm>
              <a:prstGeom prst="rect">
                <a:avLst/>
              </a:prstGeom>
              <a:solidFill>
                <a:srgbClr val="70A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3" name="Rectangle 2156">
                <a:extLst>
                  <a:ext uri="{FF2B5EF4-FFF2-40B4-BE49-F238E27FC236}">
                    <a16:creationId xmlns:a16="http://schemas.microsoft.com/office/drawing/2014/main" id="{13EC2CD3-F943-FD08-38E6-D9040A7E9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31458" y="9131078"/>
                <a:ext cx="184700" cy="11813"/>
              </a:xfrm>
              <a:prstGeom prst="rect">
                <a:avLst/>
              </a:prstGeom>
              <a:solidFill>
                <a:srgbClr val="72A7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4" name="Rectangle 2157">
                <a:extLst>
                  <a:ext uri="{FF2B5EF4-FFF2-40B4-BE49-F238E27FC236}">
                    <a16:creationId xmlns:a16="http://schemas.microsoft.com/office/drawing/2014/main" id="{78E2C3FA-2596-A14F-B7F2-67DD041E6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43272" y="9131078"/>
                <a:ext cx="184700" cy="11813"/>
              </a:xfrm>
              <a:prstGeom prst="rect">
                <a:avLst/>
              </a:prstGeom>
              <a:solidFill>
                <a:srgbClr val="72A7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5" name="Rectangle 2158">
                <a:extLst>
                  <a:ext uri="{FF2B5EF4-FFF2-40B4-BE49-F238E27FC236}">
                    <a16:creationId xmlns:a16="http://schemas.microsoft.com/office/drawing/2014/main" id="{B693A319-2697-0257-7C82-085D7ECA8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55085" y="9131078"/>
                <a:ext cx="184700" cy="11813"/>
              </a:xfrm>
              <a:prstGeom prst="rect">
                <a:avLst/>
              </a:prstGeom>
              <a:solidFill>
                <a:srgbClr val="74A8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6" name="Rectangle 2159">
                <a:extLst>
                  <a:ext uri="{FF2B5EF4-FFF2-40B4-BE49-F238E27FC236}">
                    <a16:creationId xmlns:a16="http://schemas.microsoft.com/office/drawing/2014/main" id="{FEA1B5BC-7BF7-F6CC-011C-A27E53142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66899" y="9131078"/>
                <a:ext cx="184700" cy="11813"/>
              </a:xfrm>
              <a:prstGeom prst="rect">
                <a:avLst/>
              </a:prstGeom>
              <a:solidFill>
                <a:srgbClr val="74A8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7" name="Rectangle 2160">
                <a:extLst>
                  <a:ext uri="{FF2B5EF4-FFF2-40B4-BE49-F238E27FC236}">
                    <a16:creationId xmlns:a16="http://schemas.microsoft.com/office/drawing/2014/main" id="{ABD43915-84CC-69DF-00BB-58297E0F9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8712" y="9131078"/>
                <a:ext cx="184700" cy="11813"/>
              </a:xfrm>
              <a:prstGeom prst="rect">
                <a:avLst/>
              </a:prstGeom>
              <a:solidFill>
                <a:srgbClr val="76A9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8" name="Rectangle 2161">
                <a:extLst>
                  <a:ext uri="{FF2B5EF4-FFF2-40B4-BE49-F238E27FC236}">
                    <a16:creationId xmlns:a16="http://schemas.microsoft.com/office/drawing/2014/main" id="{4E785654-401F-CD54-395B-95ABC07A0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91510" y="9130093"/>
                <a:ext cx="184700" cy="13782"/>
              </a:xfrm>
              <a:prstGeom prst="rect">
                <a:avLst/>
              </a:prstGeom>
              <a:solidFill>
                <a:srgbClr val="76A9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9" name="Rectangle 2162">
                <a:extLst>
                  <a:ext uri="{FF2B5EF4-FFF2-40B4-BE49-F238E27FC236}">
                    <a16:creationId xmlns:a16="http://schemas.microsoft.com/office/drawing/2014/main" id="{DBF8FD23-A400-DC6E-7F59-665740A31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04308" y="9131078"/>
                <a:ext cx="184700" cy="11813"/>
              </a:xfrm>
              <a:prstGeom prst="rect">
                <a:avLst/>
              </a:prstGeom>
              <a:solidFill>
                <a:srgbClr val="78AB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0" name="Rectangle 2163">
                <a:extLst>
                  <a:ext uri="{FF2B5EF4-FFF2-40B4-BE49-F238E27FC236}">
                    <a16:creationId xmlns:a16="http://schemas.microsoft.com/office/drawing/2014/main" id="{29ED6126-F2E9-3AB9-7BEB-E744A7FA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16122" y="9131078"/>
                <a:ext cx="184700" cy="11813"/>
              </a:xfrm>
              <a:prstGeom prst="rect">
                <a:avLst/>
              </a:prstGeom>
              <a:solidFill>
                <a:srgbClr val="78AB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1" name="Rectangle 2164">
                <a:extLst>
                  <a:ext uri="{FF2B5EF4-FFF2-40B4-BE49-F238E27FC236}">
                    <a16:creationId xmlns:a16="http://schemas.microsoft.com/office/drawing/2014/main" id="{0712187A-1AB1-6473-689E-2E47F993E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26951" y="9132062"/>
                <a:ext cx="184700" cy="9845"/>
              </a:xfrm>
              <a:prstGeom prst="rect">
                <a:avLst/>
              </a:prstGeom>
              <a:solidFill>
                <a:srgbClr val="7AAC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2" name="Rectangle 2165">
                <a:extLst>
                  <a:ext uri="{FF2B5EF4-FFF2-40B4-BE49-F238E27FC236}">
                    <a16:creationId xmlns:a16="http://schemas.microsoft.com/office/drawing/2014/main" id="{56C1C998-11F3-AAFD-9E12-28502C232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37780" y="9131078"/>
                <a:ext cx="184700" cy="11813"/>
              </a:xfrm>
              <a:prstGeom prst="rect">
                <a:avLst/>
              </a:prstGeom>
              <a:solidFill>
                <a:srgbClr val="7AAC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3" name="Rectangle 2166">
                <a:extLst>
                  <a:ext uri="{FF2B5EF4-FFF2-40B4-BE49-F238E27FC236}">
                    <a16:creationId xmlns:a16="http://schemas.microsoft.com/office/drawing/2014/main" id="{E4584997-F1F3-1960-A9D8-A777129BF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49593" y="9131078"/>
                <a:ext cx="184700" cy="11813"/>
              </a:xfrm>
              <a:prstGeom prst="rect">
                <a:avLst/>
              </a:prstGeom>
              <a:solidFill>
                <a:srgbClr val="7CA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4" name="Rectangle 2167">
                <a:extLst>
                  <a:ext uri="{FF2B5EF4-FFF2-40B4-BE49-F238E27FC236}">
                    <a16:creationId xmlns:a16="http://schemas.microsoft.com/office/drawing/2014/main" id="{3AD7EF91-9A55-E88C-2BD5-26BED8DCF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61406" y="9131078"/>
                <a:ext cx="184700" cy="11813"/>
              </a:xfrm>
              <a:prstGeom prst="rect">
                <a:avLst/>
              </a:prstGeom>
              <a:solidFill>
                <a:srgbClr val="7CA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5" name="Rectangle 2168">
                <a:extLst>
                  <a:ext uri="{FF2B5EF4-FFF2-40B4-BE49-F238E27FC236}">
                    <a16:creationId xmlns:a16="http://schemas.microsoft.com/office/drawing/2014/main" id="{C8A019F6-5B87-FE7F-C145-926CB208B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74204" y="9130093"/>
                <a:ext cx="184700" cy="13782"/>
              </a:xfrm>
              <a:prstGeom prst="rect">
                <a:avLst/>
              </a:prstGeom>
              <a:solidFill>
                <a:srgbClr val="7EA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6" name="Rectangle 2169">
                <a:extLst>
                  <a:ext uri="{FF2B5EF4-FFF2-40B4-BE49-F238E27FC236}">
                    <a16:creationId xmlns:a16="http://schemas.microsoft.com/office/drawing/2014/main" id="{BF831BAC-82EF-9E32-3936-2563504CC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87002" y="9131078"/>
                <a:ext cx="184700" cy="11813"/>
              </a:xfrm>
              <a:prstGeom prst="rect">
                <a:avLst/>
              </a:prstGeom>
              <a:solidFill>
                <a:srgbClr val="7EA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7" name="Rectangle 2170">
                <a:extLst>
                  <a:ext uri="{FF2B5EF4-FFF2-40B4-BE49-F238E27FC236}">
                    <a16:creationId xmlns:a16="http://schemas.microsoft.com/office/drawing/2014/main" id="{A6BA149F-968C-692C-4869-C479B7BD3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498816" y="9131078"/>
                <a:ext cx="184700" cy="11813"/>
              </a:xfrm>
              <a:prstGeom prst="rect">
                <a:avLst/>
              </a:prstGeom>
              <a:solidFill>
                <a:srgbClr val="80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8" name="Rectangle 2171">
                <a:extLst>
                  <a:ext uri="{FF2B5EF4-FFF2-40B4-BE49-F238E27FC236}">
                    <a16:creationId xmlns:a16="http://schemas.microsoft.com/office/drawing/2014/main" id="{0D9A12E6-F97C-E6E3-7BF3-35B8FF1E7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0629" y="9131078"/>
                <a:ext cx="184700" cy="11813"/>
              </a:xfrm>
              <a:prstGeom prst="rect">
                <a:avLst/>
              </a:prstGeom>
              <a:solidFill>
                <a:srgbClr val="80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9" name="Rectangle 2172">
                <a:extLst>
                  <a:ext uri="{FF2B5EF4-FFF2-40B4-BE49-F238E27FC236}">
                    <a16:creationId xmlns:a16="http://schemas.microsoft.com/office/drawing/2014/main" id="{2B2EBEA8-2A19-48AC-18A3-184EAD94E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22443" y="9131078"/>
                <a:ext cx="184700" cy="11813"/>
              </a:xfrm>
              <a:prstGeom prst="rect">
                <a:avLst/>
              </a:prstGeom>
              <a:solidFill>
                <a:srgbClr val="82B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0" name="Rectangle 2173">
                <a:extLst>
                  <a:ext uri="{FF2B5EF4-FFF2-40B4-BE49-F238E27FC236}">
                    <a16:creationId xmlns:a16="http://schemas.microsoft.com/office/drawing/2014/main" id="{E6F35F43-8402-FC55-1772-1B59E702F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34256" y="9131078"/>
                <a:ext cx="184700" cy="11813"/>
              </a:xfrm>
              <a:prstGeom prst="rect">
                <a:avLst/>
              </a:prstGeom>
              <a:solidFill>
                <a:srgbClr val="82B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1" name="Rectangle 2174">
                <a:extLst>
                  <a:ext uri="{FF2B5EF4-FFF2-40B4-BE49-F238E27FC236}">
                    <a16:creationId xmlns:a16="http://schemas.microsoft.com/office/drawing/2014/main" id="{8478BE1A-A608-AC6B-656A-0E044A526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46070" y="9131078"/>
                <a:ext cx="184700" cy="11813"/>
              </a:xfrm>
              <a:prstGeom prst="rect">
                <a:avLst/>
              </a:prstGeom>
              <a:solidFill>
                <a:srgbClr val="84B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2" name="Rectangle 2175">
                <a:extLst>
                  <a:ext uri="{FF2B5EF4-FFF2-40B4-BE49-F238E27FC236}">
                    <a16:creationId xmlns:a16="http://schemas.microsoft.com/office/drawing/2014/main" id="{FEAE9597-8E37-64A3-7A9F-51038B5A9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58868" y="9130093"/>
                <a:ext cx="184700" cy="13782"/>
              </a:xfrm>
              <a:prstGeom prst="rect">
                <a:avLst/>
              </a:prstGeom>
              <a:solidFill>
                <a:srgbClr val="84B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3" name="Rectangle 2176">
                <a:extLst>
                  <a:ext uri="{FF2B5EF4-FFF2-40B4-BE49-F238E27FC236}">
                    <a16:creationId xmlns:a16="http://schemas.microsoft.com/office/drawing/2014/main" id="{D4983B4D-1EB3-91E4-6CC3-36BA1914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71665" y="9131078"/>
                <a:ext cx="184700" cy="11813"/>
              </a:xfrm>
              <a:prstGeom prst="rect">
                <a:avLst/>
              </a:prstGeom>
              <a:solidFill>
                <a:srgbClr val="86B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4" name="Rectangle 2177">
                <a:extLst>
                  <a:ext uri="{FF2B5EF4-FFF2-40B4-BE49-F238E27FC236}">
                    <a16:creationId xmlns:a16="http://schemas.microsoft.com/office/drawing/2014/main" id="{B794DB1C-4731-835D-3126-390F21897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83479" y="9131078"/>
                <a:ext cx="184700" cy="11813"/>
              </a:xfrm>
              <a:prstGeom prst="rect">
                <a:avLst/>
              </a:prstGeom>
              <a:solidFill>
                <a:srgbClr val="86B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5" name="Rectangle 2178">
                <a:extLst>
                  <a:ext uri="{FF2B5EF4-FFF2-40B4-BE49-F238E27FC236}">
                    <a16:creationId xmlns:a16="http://schemas.microsoft.com/office/drawing/2014/main" id="{0481D2D4-4351-10C4-DDDB-0DF999E54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95292" y="9131078"/>
                <a:ext cx="184700" cy="11813"/>
              </a:xfrm>
              <a:prstGeom prst="rect">
                <a:avLst/>
              </a:prstGeom>
              <a:solidFill>
                <a:srgbClr val="88B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6" name="Rectangle 2179">
                <a:extLst>
                  <a:ext uri="{FF2B5EF4-FFF2-40B4-BE49-F238E27FC236}">
                    <a16:creationId xmlns:a16="http://schemas.microsoft.com/office/drawing/2014/main" id="{7F8F3FB7-4119-3ED0-5ACB-81BA53482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06121" y="9132062"/>
                <a:ext cx="184700" cy="9845"/>
              </a:xfrm>
              <a:prstGeom prst="rect">
                <a:avLst/>
              </a:prstGeom>
              <a:solidFill>
                <a:srgbClr val="88B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7" name="Rectangle 2180">
                <a:extLst>
                  <a:ext uri="{FF2B5EF4-FFF2-40B4-BE49-F238E27FC236}">
                    <a16:creationId xmlns:a16="http://schemas.microsoft.com/office/drawing/2014/main" id="{6AA337E5-0423-0A60-9B66-694BD5BBA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16950" y="9131078"/>
                <a:ext cx="184700" cy="11813"/>
              </a:xfrm>
              <a:prstGeom prst="rect">
                <a:avLst/>
              </a:prstGeom>
              <a:solidFill>
                <a:srgbClr val="8AB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8" name="Rectangle 2181">
                <a:extLst>
                  <a:ext uri="{FF2B5EF4-FFF2-40B4-BE49-F238E27FC236}">
                    <a16:creationId xmlns:a16="http://schemas.microsoft.com/office/drawing/2014/main" id="{74FF1ACE-DAC4-455E-39D5-F361C6188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28764" y="9131078"/>
                <a:ext cx="184700" cy="11813"/>
              </a:xfrm>
              <a:prstGeom prst="rect">
                <a:avLst/>
              </a:prstGeom>
              <a:solidFill>
                <a:srgbClr val="8AB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9" name="Rectangle 2182">
                <a:extLst>
                  <a:ext uri="{FF2B5EF4-FFF2-40B4-BE49-F238E27FC236}">
                    <a16:creationId xmlns:a16="http://schemas.microsoft.com/office/drawing/2014/main" id="{F2D1FB67-6A66-00FB-1A63-96808CA90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41562" y="9130093"/>
                <a:ext cx="184700" cy="13782"/>
              </a:xfrm>
              <a:prstGeom prst="rect">
                <a:avLst/>
              </a:prstGeom>
              <a:solidFill>
                <a:srgbClr val="8CB7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0" name="Rectangle 2183">
                <a:extLst>
                  <a:ext uri="{FF2B5EF4-FFF2-40B4-BE49-F238E27FC236}">
                    <a16:creationId xmlns:a16="http://schemas.microsoft.com/office/drawing/2014/main" id="{C624F496-E68C-998B-09AF-CD95F3A5F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54360" y="9131078"/>
                <a:ext cx="184700" cy="11813"/>
              </a:xfrm>
              <a:prstGeom prst="rect">
                <a:avLst/>
              </a:prstGeom>
              <a:solidFill>
                <a:srgbClr val="8CB7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1" name="Rectangle 2184">
                <a:extLst>
                  <a:ext uri="{FF2B5EF4-FFF2-40B4-BE49-F238E27FC236}">
                    <a16:creationId xmlns:a16="http://schemas.microsoft.com/office/drawing/2014/main" id="{5435547D-DFA1-FA65-2B5B-4D535765B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66173" y="9131078"/>
                <a:ext cx="184700" cy="11813"/>
              </a:xfrm>
              <a:prstGeom prst="rect">
                <a:avLst/>
              </a:prstGeom>
              <a:solidFill>
                <a:srgbClr val="8EB8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2" name="Rectangle 2185">
                <a:extLst>
                  <a:ext uri="{FF2B5EF4-FFF2-40B4-BE49-F238E27FC236}">
                    <a16:creationId xmlns:a16="http://schemas.microsoft.com/office/drawing/2014/main" id="{5DB8CC19-4177-F366-1679-2D2499E82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77987" y="9131078"/>
                <a:ext cx="184700" cy="11813"/>
              </a:xfrm>
              <a:prstGeom prst="rect">
                <a:avLst/>
              </a:prstGeom>
              <a:solidFill>
                <a:srgbClr val="8EB8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3" name="Rectangle 2186">
                <a:extLst>
                  <a:ext uri="{FF2B5EF4-FFF2-40B4-BE49-F238E27FC236}">
                    <a16:creationId xmlns:a16="http://schemas.microsoft.com/office/drawing/2014/main" id="{3720246A-9E66-7276-ED41-F9C88EA31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689800" y="9131078"/>
                <a:ext cx="184700" cy="11813"/>
              </a:xfrm>
              <a:prstGeom prst="rect">
                <a:avLst/>
              </a:prstGeom>
              <a:solidFill>
                <a:srgbClr val="90B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4" name="Rectangle 2187">
                <a:extLst>
                  <a:ext uri="{FF2B5EF4-FFF2-40B4-BE49-F238E27FC236}">
                    <a16:creationId xmlns:a16="http://schemas.microsoft.com/office/drawing/2014/main" id="{DE1FC390-F063-4AC0-A2E5-A59BF8F62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01614" y="9131078"/>
                <a:ext cx="184700" cy="11813"/>
              </a:xfrm>
              <a:prstGeom prst="rect">
                <a:avLst/>
              </a:prstGeom>
              <a:solidFill>
                <a:srgbClr val="90BA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5" name="Rectangle 2188">
                <a:extLst>
                  <a:ext uri="{FF2B5EF4-FFF2-40B4-BE49-F238E27FC236}">
                    <a16:creationId xmlns:a16="http://schemas.microsoft.com/office/drawing/2014/main" id="{BA8EC429-A980-E5C6-330E-B40777FE3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13427" y="9131078"/>
                <a:ext cx="184700" cy="11813"/>
              </a:xfrm>
              <a:prstGeom prst="rect">
                <a:avLst/>
              </a:prstGeom>
              <a:solidFill>
                <a:srgbClr val="92B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6" name="Rectangle 2189">
                <a:extLst>
                  <a:ext uri="{FF2B5EF4-FFF2-40B4-BE49-F238E27FC236}">
                    <a16:creationId xmlns:a16="http://schemas.microsoft.com/office/drawing/2014/main" id="{F65590C9-42C9-3C1B-BCD5-50434824E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25241" y="9131078"/>
                <a:ext cx="184700" cy="11813"/>
              </a:xfrm>
              <a:prstGeom prst="rect">
                <a:avLst/>
              </a:prstGeom>
              <a:solidFill>
                <a:srgbClr val="92BB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7" name="Rectangle 2190">
                <a:extLst>
                  <a:ext uri="{FF2B5EF4-FFF2-40B4-BE49-F238E27FC236}">
                    <a16:creationId xmlns:a16="http://schemas.microsoft.com/office/drawing/2014/main" id="{C1C4169E-9B5A-33AF-7D15-C0419194D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38038" y="9130093"/>
                <a:ext cx="184700" cy="13782"/>
              </a:xfrm>
              <a:prstGeom prst="rect">
                <a:avLst/>
              </a:prstGeom>
              <a:solidFill>
                <a:srgbClr val="94B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8" name="Rectangle 2191">
                <a:extLst>
                  <a:ext uri="{FF2B5EF4-FFF2-40B4-BE49-F238E27FC236}">
                    <a16:creationId xmlns:a16="http://schemas.microsoft.com/office/drawing/2014/main" id="{A16533BE-B7EC-62C2-3D62-3F7E2AE86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50836" y="9131078"/>
                <a:ext cx="184700" cy="11813"/>
              </a:xfrm>
              <a:prstGeom prst="rect">
                <a:avLst/>
              </a:prstGeom>
              <a:solidFill>
                <a:srgbClr val="94B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9" name="Rectangle 2192">
                <a:extLst>
                  <a:ext uri="{FF2B5EF4-FFF2-40B4-BE49-F238E27FC236}">
                    <a16:creationId xmlns:a16="http://schemas.microsoft.com/office/drawing/2014/main" id="{0839AF1F-D4F6-4F3E-929E-C0DC9815D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62650" y="9131078"/>
                <a:ext cx="184700" cy="11813"/>
              </a:xfrm>
              <a:prstGeom prst="rect">
                <a:avLst/>
              </a:prstGeom>
              <a:solidFill>
                <a:srgbClr val="96BD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0" name="Rectangle 2193">
                <a:extLst>
                  <a:ext uri="{FF2B5EF4-FFF2-40B4-BE49-F238E27FC236}">
                    <a16:creationId xmlns:a16="http://schemas.microsoft.com/office/drawing/2014/main" id="{91769982-5E8E-33C5-6939-246DFA5CF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73479" y="9132062"/>
                <a:ext cx="184700" cy="9845"/>
              </a:xfrm>
              <a:prstGeom prst="rect">
                <a:avLst/>
              </a:prstGeom>
              <a:solidFill>
                <a:srgbClr val="96BD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1" name="Rectangle 2194">
                <a:extLst>
                  <a:ext uri="{FF2B5EF4-FFF2-40B4-BE49-F238E27FC236}">
                    <a16:creationId xmlns:a16="http://schemas.microsoft.com/office/drawing/2014/main" id="{12CA9C8D-0333-5474-63A7-BC3A10302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84308" y="9131078"/>
                <a:ext cx="184700" cy="11813"/>
              </a:xfrm>
              <a:prstGeom prst="rect">
                <a:avLst/>
              </a:prstGeom>
              <a:solidFill>
                <a:srgbClr val="98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2" name="Rectangle 2195">
                <a:extLst>
                  <a:ext uri="{FF2B5EF4-FFF2-40B4-BE49-F238E27FC236}">
                    <a16:creationId xmlns:a16="http://schemas.microsoft.com/office/drawing/2014/main" id="{CEDB97C5-5083-4413-10E6-01F0DED8E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96121" y="9131078"/>
                <a:ext cx="184700" cy="11813"/>
              </a:xfrm>
              <a:prstGeom prst="rect">
                <a:avLst/>
              </a:prstGeom>
              <a:solidFill>
                <a:srgbClr val="98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" name="Rectangle 2196">
                <a:extLst>
                  <a:ext uri="{FF2B5EF4-FFF2-40B4-BE49-F238E27FC236}">
                    <a16:creationId xmlns:a16="http://schemas.microsoft.com/office/drawing/2014/main" id="{E4D64728-347F-153E-75B8-3AC718297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08919" y="9130093"/>
                <a:ext cx="184700" cy="13782"/>
              </a:xfrm>
              <a:prstGeom prst="rect">
                <a:avLst/>
              </a:prstGeom>
              <a:solidFill>
                <a:srgbClr val="9AC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" name="Rectangle 2197">
                <a:extLst>
                  <a:ext uri="{FF2B5EF4-FFF2-40B4-BE49-F238E27FC236}">
                    <a16:creationId xmlns:a16="http://schemas.microsoft.com/office/drawing/2014/main" id="{3A7EA5B7-E87C-C287-57C0-C01EF8838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21717" y="9131078"/>
                <a:ext cx="184700" cy="11813"/>
              </a:xfrm>
              <a:prstGeom prst="rect">
                <a:avLst/>
              </a:prstGeom>
              <a:solidFill>
                <a:srgbClr val="9AC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5" name="Rectangle 2198">
                <a:extLst>
                  <a:ext uri="{FF2B5EF4-FFF2-40B4-BE49-F238E27FC236}">
                    <a16:creationId xmlns:a16="http://schemas.microsoft.com/office/drawing/2014/main" id="{C661CDE4-A453-773A-21E6-A5AD44E30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33531" y="9131078"/>
                <a:ext cx="184700" cy="11813"/>
              </a:xfrm>
              <a:prstGeom prst="rect">
                <a:avLst/>
              </a:prstGeom>
              <a:solidFill>
                <a:srgbClr val="9CC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6" name="Rectangle 2199">
                <a:extLst>
                  <a:ext uri="{FF2B5EF4-FFF2-40B4-BE49-F238E27FC236}">
                    <a16:creationId xmlns:a16="http://schemas.microsoft.com/office/drawing/2014/main" id="{B673701F-E4D6-CB76-5A58-EFAF77285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45344" y="9131078"/>
                <a:ext cx="184700" cy="11813"/>
              </a:xfrm>
              <a:prstGeom prst="rect">
                <a:avLst/>
              </a:prstGeom>
              <a:solidFill>
                <a:srgbClr val="9CC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7" name="Rectangle 2200">
                <a:extLst>
                  <a:ext uri="{FF2B5EF4-FFF2-40B4-BE49-F238E27FC236}">
                    <a16:creationId xmlns:a16="http://schemas.microsoft.com/office/drawing/2014/main" id="{22CC476D-F40A-B2D8-C801-AE198918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57158" y="9131078"/>
                <a:ext cx="184700" cy="11813"/>
              </a:xfrm>
              <a:prstGeom prst="rect">
                <a:avLst/>
              </a:prstGeom>
              <a:solidFill>
                <a:srgbClr val="9EC2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8" name="Rectangle 2201">
                <a:extLst>
                  <a:ext uri="{FF2B5EF4-FFF2-40B4-BE49-F238E27FC236}">
                    <a16:creationId xmlns:a16="http://schemas.microsoft.com/office/drawing/2014/main" id="{67036589-D866-45EE-65DB-1AA682A36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68971" y="9131078"/>
                <a:ext cx="184700" cy="11813"/>
              </a:xfrm>
              <a:prstGeom prst="rect">
                <a:avLst/>
              </a:prstGeom>
              <a:solidFill>
                <a:srgbClr val="9EC2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9" name="Rectangle 2202">
                <a:extLst>
                  <a:ext uri="{FF2B5EF4-FFF2-40B4-BE49-F238E27FC236}">
                    <a16:creationId xmlns:a16="http://schemas.microsoft.com/office/drawing/2014/main" id="{763FAFEB-FBAD-3FE6-A07F-025C045D5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80785" y="9131078"/>
                <a:ext cx="184700" cy="11813"/>
              </a:xfrm>
              <a:prstGeom prst="rect">
                <a:avLst/>
              </a:prstGeom>
              <a:solidFill>
                <a:srgbClr val="A0C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0" name="Rectangle 2203">
                <a:extLst>
                  <a:ext uri="{FF2B5EF4-FFF2-40B4-BE49-F238E27FC236}">
                    <a16:creationId xmlns:a16="http://schemas.microsoft.com/office/drawing/2014/main" id="{80E4DC97-7832-6081-3909-36E9CF0F6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892598" y="9131078"/>
                <a:ext cx="184700" cy="11813"/>
              </a:xfrm>
              <a:prstGeom prst="rect">
                <a:avLst/>
              </a:prstGeom>
              <a:solidFill>
                <a:srgbClr val="A0C4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1" name="Rectangle 2204">
                <a:extLst>
                  <a:ext uri="{FF2B5EF4-FFF2-40B4-BE49-F238E27FC236}">
                    <a16:creationId xmlns:a16="http://schemas.microsoft.com/office/drawing/2014/main" id="{146A858F-E120-C301-9D7C-726C4B9E9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05396" y="9130093"/>
                <a:ext cx="184700" cy="13782"/>
              </a:xfrm>
              <a:prstGeom prst="rect">
                <a:avLst/>
              </a:prstGeom>
              <a:solidFill>
                <a:srgbClr val="A2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2" name="Rectangle 2205">
                <a:extLst>
                  <a:ext uri="{FF2B5EF4-FFF2-40B4-BE49-F238E27FC236}">
                    <a16:creationId xmlns:a16="http://schemas.microsoft.com/office/drawing/2014/main" id="{A8AF921C-1703-EE00-D025-B9E938129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18194" y="9131078"/>
                <a:ext cx="184700" cy="11813"/>
              </a:xfrm>
              <a:prstGeom prst="rect">
                <a:avLst/>
              </a:prstGeom>
              <a:solidFill>
                <a:srgbClr val="A2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3" name="Rectangle 2206">
                <a:extLst>
                  <a:ext uri="{FF2B5EF4-FFF2-40B4-BE49-F238E27FC236}">
                    <a16:creationId xmlns:a16="http://schemas.microsoft.com/office/drawing/2014/main" id="{5E310AD0-D1D0-CAF4-14C1-9F6F69B3A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30007" y="9131078"/>
                <a:ext cx="184700" cy="11813"/>
              </a:xfrm>
              <a:prstGeom prst="rect">
                <a:avLst/>
              </a:prstGeom>
              <a:solidFill>
                <a:srgbClr val="A4C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4" name="Rectangle 2207">
                <a:extLst>
                  <a:ext uri="{FF2B5EF4-FFF2-40B4-BE49-F238E27FC236}">
                    <a16:creationId xmlns:a16="http://schemas.microsoft.com/office/drawing/2014/main" id="{A6348B85-07B9-EBB7-59D1-09C38C5FD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41821" y="9131078"/>
                <a:ext cx="184700" cy="11813"/>
              </a:xfrm>
              <a:prstGeom prst="rect">
                <a:avLst/>
              </a:prstGeom>
              <a:solidFill>
                <a:srgbClr val="A4C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5" name="Rectangle 2208">
                <a:extLst>
                  <a:ext uri="{FF2B5EF4-FFF2-40B4-BE49-F238E27FC236}">
                    <a16:creationId xmlns:a16="http://schemas.microsoft.com/office/drawing/2014/main" id="{AA04F9E3-87DE-A41A-7190-E902B63A3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52650" y="9132062"/>
                <a:ext cx="184700" cy="9845"/>
              </a:xfrm>
              <a:prstGeom prst="rect">
                <a:avLst/>
              </a:prstGeom>
              <a:solidFill>
                <a:srgbClr val="A6C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6" name="Rectangle 2209">
                <a:extLst>
                  <a:ext uri="{FF2B5EF4-FFF2-40B4-BE49-F238E27FC236}">
                    <a16:creationId xmlns:a16="http://schemas.microsoft.com/office/drawing/2014/main" id="{3A83B0B3-B22F-9C60-A91E-A878AABF0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3479" y="9131078"/>
                <a:ext cx="184700" cy="11813"/>
              </a:xfrm>
              <a:prstGeom prst="rect">
                <a:avLst/>
              </a:prstGeom>
              <a:solidFill>
                <a:srgbClr val="A6C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7" name="Rectangle 2210">
                <a:extLst>
                  <a:ext uri="{FF2B5EF4-FFF2-40B4-BE49-F238E27FC236}">
                    <a16:creationId xmlns:a16="http://schemas.microsoft.com/office/drawing/2014/main" id="{FE49E744-0BA4-0FD4-08E6-D4517DFA7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75292" y="9131078"/>
                <a:ext cx="184700" cy="11813"/>
              </a:xfrm>
              <a:prstGeom prst="rect">
                <a:avLst/>
              </a:prstGeom>
              <a:solidFill>
                <a:srgbClr val="A8C9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8" name="Rectangle 2211">
                <a:extLst>
                  <a:ext uri="{FF2B5EF4-FFF2-40B4-BE49-F238E27FC236}">
                    <a16:creationId xmlns:a16="http://schemas.microsoft.com/office/drawing/2014/main" id="{E9341A10-3716-52EF-70B9-0B770B06B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88090" y="9130093"/>
                <a:ext cx="184700" cy="13782"/>
              </a:xfrm>
              <a:prstGeom prst="rect">
                <a:avLst/>
              </a:prstGeom>
              <a:solidFill>
                <a:srgbClr val="A8C9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9" name="Rectangle 2212">
                <a:extLst>
                  <a:ext uri="{FF2B5EF4-FFF2-40B4-BE49-F238E27FC236}">
                    <a16:creationId xmlns:a16="http://schemas.microsoft.com/office/drawing/2014/main" id="{86B276B7-8387-4EFE-6167-ADE3357D4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00888" y="9131078"/>
                <a:ext cx="184700" cy="11813"/>
              </a:xfrm>
              <a:prstGeom prst="rect">
                <a:avLst/>
              </a:prstGeom>
              <a:solidFill>
                <a:srgbClr val="AACA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0" name="Rectangle 2213">
                <a:extLst>
                  <a:ext uri="{FF2B5EF4-FFF2-40B4-BE49-F238E27FC236}">
                    <a16:creationId xmlns:a16="http://schemas.microsoft.com/office/drawing/2014/main" id="{7374DB42-9450-EAD8-FB75-A4AF26667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12702" y="9131078"/>
                <a:ext cx="184700" cy="11813"/>
              </a:xfrm>
              <a:prstGeom prst="rect">
                <a:avLst/>
              </a:prstGeom>
              <a:solidFill>
                <a:srgbClr val="AACA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1" name="Rectangle 2214">
                <a:extLst>
                  <a:ext uri="{FF2B5EF4-FFF2-40B4-BE49-F238E27FC236}">
                    <a16:creationId xmlns:a16="http://schemas.microsoft.com/office/drawing/2014/main" id="{2AC2D500-0253-E35F-08F1-2898396DC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24515" y="9131078"/>
                <a:ext cx="184700" cy="11813"/>
              </a:xfrm>
              <a:prstGeom prst="rect">
                <a:avLst/>
              </a:prstGeom>
              <a:solidFill>
                <a:srgbClr val="ACC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2" name="Rectangle 2215">
                <a:extLst>
                  <a:ext uri="{FF2B5EF4-FFF2-40B4-BE49-F238E27FC236}">
                    <a16:creationId xmlns:a16="http://schemas.microsoft.com/office/drawing/2014/main" id="{1F83132A-0F01-2C57-D484-8D999AAFC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36328" y="9131078"/>
                <a:ext cx="184700" cy="11813"/>
              </a:xfrm>
              <a:prstGeom prst="rect">
                <a:avLst/>
              </a:prstGeom>
              <a:solidFill>
                <a:srgbClr val="ACC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3" name="Rectangle 2216">
                <a:extLst>
                  <a:ext uri="{FF2B5EF4-FFF2-40B4-BE49-F238E27FC236}">
                    <a16:creationId xmlns:a16="http://schemas.microsoft.com/office/drawing/2014/main" id="{E9AA7501-48D2-C463-7B57-3FD67069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8142" y="9131078"/>
                <a:ext cx="184700" cy="11813"/>
              </a:xfrm>
              <a:prstGeom prst="rect">
                <a:avLst/>
              </a:prstGeom>
              <a:solidFill>
                <a:srgbClr val="AEC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4" name="Rectangle 2217">
                <a:extLst>
                  <a:ext uri="{FF2B5EF4-FFF2-40B4-BE49-F238E27FC236}">
                    <a16:creationId xmlns:a16="http://schemas.microsoft.com/office/drawing/2014/main" id="{AC750DB2-13FB-24F4-F8FD-23D3EC3DD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9955" y="9131078"/>
                <a:ext cx="184700" cy="11813"/>
              </a:xfrm>
              <a:prstGeom prst="rect">
                <a:avLst/>
              </a:prstGeom>
              <a:solidFill>
                <a:srgbClr val="AEC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5" name="Rectangle 2218">
                <a:extLst>
                  <a:ext uri="{FF2B5EF4-FFF2-40B4-BE49-F238E27FC236}">
                    <a16:creationId xmlns:a16="http://schemas.microsoft.com/office/drawing/2014/main" id="{03797366-83A7-6106-03FD-415B588ED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71769" y="9131078"/>
                <a:ext cx="184700" cy="11813"/>
              </a:xfrm>
              <a:prstGeom prst="rect">
                <a:avLst/>
              </a:prstGeom>
              <a:solidFill>
                <a:srgbClr val="B0C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6" name="Rectangle 2219">
                <a:extLst>
                  <a:ext uri="{FF2B5EF4-FFF2-40B4-BE49-F238E27FC236}">
                    <a16:creationId xmlns:a16="http://schemas.microsoft.com/office/drawing/2014/main" id="{CD2A3C10-FAA7-8074-39D0-69365750E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84567" y="9130093"/>
                <a:ext cx="184700" cy="13782"/>
              </a:xfrm>
              <a:prstGeom prst="rect">
                <a:avLst/>
              </a:prstGeom>
              <a:solidFill>
                <a:srgbClr val="B0C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7" name="Rectangle 2220">
                <a:extLst>
                  <a:ext uri="{FF2B5EF4-FFF2-40B4-BE49-F238E27FC236}">
                    <a16:creationId xmlns:a16="http://schemas.microsoft.com/office/drawing/2014/main" id="{225C5120-3354-8878-209E-1E7DBF43B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97365" y="9131078"/>
                <a:ext cx="184700" cy="11813"/>
              </a:xfrm>
              <a:prstGeom prst="rect">
                <a:avLst/>
              </a:prstGeom>
              <a:solidFill>
                <a:srgbClr val="B2C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8" name="Rectangle 2221">
                <a:extLst>
                  <a:ext uri="{FF2B5EF4-FFF2-40B4-BE49-F238E27FC236}">
                    <a16:creationId xmlns:a16="http://schemas.microsoft.com/office/drawing/2014/main" id="{A1517205-E98B-94CA-E91B-B9FFC234B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09178" y="9131078"/>
                <a:ext cx="184700" cy="11813"/>
              </a:xfrm>
              <a:prstGeom prst="rect">
                <a:avLst/>
              </a:prstGeom>
              <a:solidFill>
                <a:srgbClr val="B2C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9" name="Rectangle 2222">
                <a:extLst>
                  <a:ext uri="{FF2B5EF4-FFF2-40B4-BE49-F238E27FC236}">
                    <a16:creationId xmlns:a16="http://schemas.microsoft.com/office/drawing/2014/main" id="{E5C19489-0555-56C2-726F-4E3C34B57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20992" y="9131078"/>
                <a:ext cx="184700" cy="11813"/>
              </a:xfrm>
              <a:prstGeom prst="rect">
                <a:avLst/>
              </a:prstGeom>
              <a:solidFill>
                <a:srgbClr val="B4D0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0" name="Rectangle 2223">
                <a:extLst>
                  <a:ext uri="{FF2B5EF4-FFF2-40B4-BE49-F238E27FC236}">
                    <a16:creationId xmlns:a16="http://schemas.microsoft.com/office/drawing/2014/main" id="{EDD9A3F8-E11E-2FED-F1A4-641D47E7D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31821" y="9132062"/>
                <a:ext cx="184700" cy="9845"/>
              </a:xfrm>
              <a:prstGeom prst="rect">
                <a:avLst/>
              </a:prstGeom>
              <a:solidFill>
                <a:srgbClr val="B4D0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1" name="Rectangle 2224">
                <a:extLst>
                  <a:ext uri="{FF2B5EF4-FFF2-40B4-BE49-F238E27FC236}">
                    <a16:creationId xmlns:a16="http://schemas.microsoft.com/office/drawing/2014/main" id="{B02A4380-F5E2-229D-0434-E47E3C8C1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42650" y="9131078"/>
                <a:ext cx="184700" cy="11813"/>
              </a:xfrm>
              <a:prstGeom prst="rect">
                <a:avLst/>
              </a:prstGeom>
              <a:solidFill>
                <a:srgbClr val="B6D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2" name="Rectangle 2225">
                <a:extLst>
                  <a:ext uri="{FF2B5EF4-FFF2-40B4-BE49-F238E27FC236}">
                    <a16:creationId xmlns:a16="http://schemas.microsoft.com/office/drawing/2014/main" id="{6427A233-7799-25A0-9F9E-73A4AD5D5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55448" y="9130093"/>
                <a:ext cx="184700" cy="13782"/>
              </a:xfrm>
              <a:prstGeom prst="rect">
                <a:avLst/>
              </a:prstGeom>
              <a:solidFill>
                <a:srgbClr val="B6D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3" name="Rectangle 2226">
                <a:extLst>
                  <a:ext uri="{FF2B5EF4-FFF2-40B4-BE49-F238E27FC236}">
                    <a16:creationId xmlns:a16="http://schemas.microsoft.com/office/drawing/2014/main" id="{A4330DAE-9281-536B-4404-CC734927A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68246" y="9131078"/>
                <a:ext cx="184700" cy="11813"/>
              </a:xfrm>
              <a:prstGeom prst="rect">
                <a:avLst/>
              </a:prstGeom>
              <a:solidFill>
                <a:srgbClr val="B8D3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4" name="Rectangle 2227">
                <a:extLst>
                  <a:ext uri="{FF2B5EF4-FFF2-40B4-BE49-F238E27FC236}">
                    <a16:creationId xmlns:a16="http://schemas.microsoft.com/office/drawing/2014/main" id="{391022CB-6F2C-8E70-800B-32011023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0059" y="9131078"/>
                <a:ext cx="184700" cy="11813"/>
              </a:xfrm>
              <a:prstGeom prst="rect">
                <a:avLst/>
              </a:prstGeom>
              <a:solidFill>
                <a:srgbClr val="B8D3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5" name="Rectangle 2228">
                <a:extLst>
                  <a:ext uri="{FF2B5EF4-FFF2-40B4-BE49-F238E27FC236}">
                    <a16:creationId xmlns:a16="http://schemas.microsoft.com/office/drawing/2014/main" id="{22719E44-B0E7-A4D3-D55B-265C585C1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91872" y="9131078"/>
                <a:ext cx="184700" cy="11813"/>
              </a:xfrm>
              <a:prstGeom prst="rect">
                <a:avLst/>
              </a:prstGeom>
              <a:solidFill>
                <a:srgbClr val="BAD4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6" name="Rectangle 2229">
                <a:extLst>
                  <a:ext uri="{FF2B5EF4-FFF2-40B4-BE49-F238E27FC236}">
                    <a16:creationId xmlns:a16="http://schemas.microsoft.com/office/drawing/2014/main" id="{5789F95E-E709-26A0-79A8-2AA9518E4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03686" y="9131078"/>
                <a:ext cx="184700" cy="11813"/>
              </a:xfrm>
              <a:prstGeom prst="rect">
                <a:avLst/>
              </a:prstGeom>
              <a:solidFill>
                <a:srgbClr val="BAD4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7" name="Rectangle 2230">
                <a:extLst>
                  <a:ext uri="{FF2B5EF4-FFF2-40B4-BE49-F238E27FC236}">
                    <a16:creationId xmlns:a16="http://schemas.microsoft.com/office/drawing/2014/main" id="{F4BB5440-F21A-2F6F-2E76-C7BD9CD14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15499" y="9131078"/>
                <a:ext cx="184700" cy="11813"/>
              </a:xfrm>
              <a:prstGeom prst="rect">
                <a:avLst/>
              </a:prstGeom>
              <a:solidFill>
                <a:srgbClr val="BCD5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8" name="Rectangle 2231">
                <a:extLst>
                  <a:ext uri="{FF2B5EF4-FFF2-40B4-BE49-F238E27FC236}">
                    <a16:creationId xmlns:a16="http://schemas.microsoft.com/office/drawing/2014/main" id="{E373C1F7-9DA5-88A0-9039-B9268C58A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27313" y="9131078"/>
                <a:ext cx="184700" cy="11813"/>
              </a:xfrm>
              <a:prstGeom prst="rect">
                <a:avLst/>
              </a:prstGeom>
              <a:solidFill>
                <a:srgbClr val="BCD5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9" name="Rectangle 2232">
                <a:extLst>
                  <a:ext uri="{FF2B5EF4-FFF2-40B4-BE49-F238E27FC236}">
                    <a16:creationId xmlns:a16="http://schemas.microsoft.com/office/drawing/2014/main" id="{7B6FF0DB-5594-2741-876C-CF8BE34AC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39126" y="9131078"/>
                <a:ext cx="184700" cy="11813"/>
              </a:xfrm>
              <a:prstGeom prst="rect">
                <a:avLst/>
              </a:prstGeom>
              <a:solidFill>
                <a:srgbClr val="BED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0" name="Rectangle 2233">
                <a:extLst>
                  <a:ext uri="{FF2B5EF4-FFF2-40B4-BE49-F238E27FC236}">
                    <a16:creationId xmlns:a16="http://schemas.microsoft.com/office/drawing/2014/main" id="{35C5A525-AF33-B148-A81E-A7BEC91E0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51924" y="9130093"/>
                <a:ext cx="184700" cy="13782"/>
              </a:xfrm>
              <a:prstGeom prst="rect">
                <a:avLst/>
              </a:prstGeom>
              <a:solidFill>
                <a:srgbClr val="BED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1" name="Rectangle 2234">
                <a:extLst>
                  <a:ext uri="{FF2B5EF4-FFF2-40B4-BE49-F238E27FC236}">
                    <a16:creationId xmlns:a16="http://schemas.microsoft.com/office/drawing/2014/main" id="{7B82E621-A176-E88B-C787-601309683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64722" y="9131078"/>
                <a:ext cx="184700" cy="11813"/>
              </a:xfrm>
              <a:prstGeom prst="rect">
                <a:avLst/>
              </a:prstGeom>
              <a:solidFill>
                <a:srgbClr val="C0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2" name="Rectangle 2235">
                <a:extLst>
                  <a:ext uri="{FF2B5EF4-FFF2-40B4-BE49-F238E27FC236}">
                    <a16:creationId xmlns:a16="http://schemas.microsoft.com/office/drawing/2014/main" id="{9973D49C-5801-D891-3B0C-408A955FF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76536" y="9131078"/>
                <a:ext cx="184700" cy="11813"/>
              </a:xfrm>
              <a:prstGeom prst="rect">
                <a:avLst/>
              </a:prstGeom>
              <a:solidFill>
                <a:srgbClr val="C0D8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3" name="Rectangle 2236">
                <a:extLst>
                  <a:ext uri="{FF2B5EF4-FFF2-40B4-BE49-F238E27FC236}">
                    <a16:creationId xmlns:a16="http://schemas.microsoft.com/office/drawing/2014/main" id="{E1507636-47FD-E991-A41A-5C34A1F40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88349" y="9131078"/>
                <a:ext cx="184700" cy="11813"/>
              </a:xfrm>
              <a:prstGeom prst="rect">
                <a:avLst/>
              </a:prstGeom>
              <a:solidFill>
                <a:srgbClr val="C2D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4" name="Rectangle 2237">
                <a:extLst>
                  <a:ext uri="{FF2B5EF4-FFF2-40B4-BE49-F238E27FC236}">
                    <a16:creationId xmlns:a16="http://schemas.microsoft.com/office/drawing/2014/main" id="{DC07B65B-8513-F294-7625-19639F725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299178" y="9132062"/>
                <a:ext cx="184700" cy="9845"/>
              </a:xfrm>
              <a:prstGeom prst="rect">
                <a:avLst/>
              </a:prstGeom>
              <a:solidFill>
                <a:srgbClr val="C2D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5" name="Rectangle 2238">
                <a:extLst>
                  <a:ext uri="{FF2B5EF4-FFF2-40B4-BE49-F238E27FC236}">
                    <a16:creationId xmlns:a16="http://schemas.microsoft.com/office/drawing/2014/main" id="{8974BC8E-117E-AD50-7C34-8FD6A7821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10007" y="9131078"/>
                <a:ext cx="184700" cy="11813"/>
              </a:xfrm>
              <a:prstGeom prst="rect">
                <a:avLst/>
              </a:prstGeom>
              <a:solidFill>
                <a:srgbClr val="C4D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6" name="Rectangle 2239">
                <a:extLst>
                  <a:ext uri="{FF2B5EF4-FFF2-40B4-BE49-F238E27FC236}">
                    <a16:creationId xmlns:a16="http://schemas.microsoft.com/office/drawing/2014/main" id="{B1398E7D-3488-6252-32DB-DF014C866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1821" y="9131078"/>
                <a:ext cx="184700" cy="11813"/>
              </a:xfrm>
              <a:prstGeom prst="rect">
                <a:avLst/>
              </a:prstGeom>
              <a:solidFill>
                <a:srgbClr val="C4D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7" name="Rectangle 2240">
                <a:extLst>
                  <a:ext uri="{FF2B5EF4-FFF2-40B4-BE49-F238E27FC236}">
                    <a16:creationId xmlns:a16="http://schemas.microsoft.com/office/drawing/2014/main" id="{9A893733-54AD-7A91-F9AC-06753437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34618" y="9130093"/>
                <a:ext cx="184700" cy="13782"/>
              </a:xfrm>
              <a:prstGeom prst="rect">
                <a:avLst/>
              </a:prstGeom>
              <a:solidFill>
                <a:srgbClr val="C6D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8" name="Rectangle 2241">
                <a:extLst>
                  <a:ext uri="{FF2B5EF4-FFF2-40B4-BE49-F238E27FC236}">
                    <a16:creationId xmlns:a16="http://schemas.microsoft.com/office/drawing/2014/main" id="{3D78C3D7-1680-3E7A-90FC-B974CD82F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7416" y="9131078"/>
                <a:ext cx="184700" cy="11813"/>
              </a:xfrm>
              <a:prstGeom prst="rect">
                <a:avLst/>
              </a:prstGeom>
              <a:solidFill>
                <a:srgbClr val="C6DB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9" name="Rectangle 2242">
                <a:extLst>
                  <a:ext uri="{FF2B5EF4-FFF2-40B4-BE49-F238E27FC236}">
                    <a16:creationId xmlns:a16="http://schemas.microsoft.com/office/drawing/2014/main" id="{8A2D5D1D-3AFD-CFD6-47B6-013F734FF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59230" y="9131078"/>
                <a:ext cx="184700" cy="11813"/>
              </a:xfrm>
              <a:prstGeom prst="rect">
                <a:avLst/>
              </a:prstGeom>
              <a:solidFill>
                <a:srgbClr val="C8D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0" name="Rectangle 2243">
                <a:extLst>
                  <a:ext uri="{FF2B5EF4-FFF2-40B4-BE49-F238E27FC236}">
                    <a16:creationId xmlns:a16="http://schemas.microsoft.com/office/drawing/2014/main" id="{633FA1B4-E3D6-93DE-CDAE-BF015B8A6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71043" y="9131078"/>
                <a:ext cx="184700" cy="11813"/>
              </a:xfrm>
              <a:prstGeom prst="rect">
                <a:avLst/>
              </a:prstGeom>
              <a:solidFill>
                <a:srgbClr val="C8D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" name="Rectangle 2244">
                <a:extLst>
                  <a:ext uri="{FF2B5EF4-FFF2-40B4-BE49-F238E27FC236}">
                    <a16:creationId xmlns:a16="http://schemas.microsoft.com/office/drawing/2014/main" id="{821EE5CB-08C2-98F5-8A8F-C24C2E8DE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82857" y="9131078"/>
                <a:ext cx="184700" cy="11813"/>
              </a:xfrm>
              <a:prstGeom prst="rect">
                <a:avLst/>
              </a:prstGeom>
              <a:solidFill>
                <a:srgbClr val="CAD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2" name="Rectangle 2245">
                <a:extLst>
                  <a:ext uri="{FF2B5EF4-FFF2-40B4-BE49-F238E27FC236}">
                    <a16:creationId xmlns:a16="http://schemas.microsoft.com/office/drawing/2014/main" id="{2AD3697A-AA9F-F859-E845-068FD406D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94670" y="9131078"/>
                <a:ext cx="184700" cy="11813"/>
              </a:xfrm>
              <a:prstGeom prst="rect">
                <a:avLst/>
              </a:prstGeom>
              <a:solidFill>
                <a:srgbClr val="CADE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3" name="Rectangle 2246">
                <a:extLst>
                  <a:ext uri="{FF2B5EF4-FFF2-40B4-BE49-F238E27FC236}">
                    <a16:creationId xmlns:a16="http://schemas.microsoft.com/office/drawing/2014/main" id="{4D41C30F-0C8F-3F5F-85A9-26EB4F843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06484" y="9131078"/>
                <a:ext cx="184700" cy="11813"/>
              </a:xfrm>
              <a:prstGeom prst="rect">
                <a:avLst/>
              </a:prstGeom>
              <a:solidFill>
                <a:srgbClr val="CCD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4" name="Rectangle 2247">
                <a:extLst>
                  <a:ext uri="{FF2B5EF4-FFF2-40B4-BE49-F238E27FC236}">
                    <a16:creationId xmlns:a16="http://schemas.microsoft.com/office/drawing/2014/main" id="{2A961AF2-401F-A626-B80B-52F3B4D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18297" y="9131078"/>
                <a:ext cx="184700" cy="11813"/>
              </a:xfrm>
              <a:prstGeom prst="rect">
                <a:avLst/>
              </a:prstGeom>
              <a:solidFill>
                <a:srgbClr val="CCD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5" name="Rectangle 2248">
                <a:extLst>
                  <a:ext uri="{FF2B5EF4-FFF2-40B4-BE49-F238E27FC236}">
                    <a16:creationId xmlns:a16="http://schemas.microsoft.com/office/drawing/2014/main" id="{2A73AD2B-82D9-1CE0-58BB-DE6916166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31095" y="9130093"/>
                <a:ext cx="184700" cy="13782"/>
              </a:xfrm>
              <a:prstGeom prst="rect">
                <a:avLst/>
              </a:prstGeom>
              <a:solidFill>
                <a:srgbClr val="CEE0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6" name="Rectangle 2249">
                <a:extLst>
                  <a:ext uri="{FF2B5EF4-FFF2-40B4-BE49-F238E27FC236}">
                    <a16:creationId xmlns:a16="http://schemas.microsoft.com/office/drawing/2014/main" id="{298D419D-8741-F489-7933-BFC293A92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43893" y="9131078"/>
                <a:ext cx="184700" cy="11813"/>
              </a:xfrm>
              <a:prstGeom prst="rect">
                <a:avLst/>
              </a:prstGeom>
              <a:solidFill>
                <a:srgbClr val="CEE0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7" name="Rectangle 2250">
                <a:extLst>
                  <a:ext uri="{FF2B5EF4-FFF2-40B4-BE49-F238E27FC236}">
                    <a16:creationId xmlns:a16="http://schemas.microsoft.com/office/drawing/2014/main" id="{FA8C73C6-6009-0879-FD99-00FCA1D9E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55707" y="9131078"/>
                <a:ext cx="184700" cy="11813"/>
              </a:xfrm>
              <a:prstGeom prst="rect">
                <a:avLst/>
              </a:prstGeom>
              <a:solidFill>
                <a:srgbClr val="D0E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8" name="Rectangle 2251">
                <a:extLst>
                  <a:ext uri="{FF2B5EF4-FFF2-40B4-BE49-F238E27FC236}">
                    <a16:creationId xmlns:a16="http://schemas.microsoft.com/office/drawing/2014/main" id="{F31B1070-9CFC-C8FC-11B4-59D3EF6D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7520" y="9131078"/>
                <a:ext cx="184700" cy="11813"/>
              </a:xfrm>
              <a:prstGeom prst="rect">
                <a:avLst/>
              </a:prstGeom>
              <a:solidFill>
                <a:srgbClr val="D0E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9" name="Rectangle 2252">
                <a:extLst>
                  <a:ext uri="{FF2B5EF4-FFF2-40B4-BE49-F238E27FC236}">
                    <a16:creationId xmlns:a16="http://schemas.microsoft.com/office/drawing/2014/main" id="{FDFEBF87-284D-8A5E-E5AD-7C06D4E91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78349" y="9132062"/>
                <a:ext cx="184700" cy="9845"/>
              </a:xfrm>
              <a:prstGeom prst="rect">
                <a:avLst/>
              </a:prstGeom>
              <a:solidFill>
                <a:srgbClr val="D2E3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0" name="Rectangle 2253">
                <a:extLst>
                  <a:ext uri="{FF2B5EF4-FFF2-40B4-BE49-F238E27FC236}">
                    <a16:creationId xmlns:a16="http://schemas.microsoft.com/office/drawing/2014/main" id="{F11FC357-2ABA-9AB8-BAB2-20566DF46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89178" y="9131078"/>
                <a:ext cx="184700" cy="11813"/>
              </a:xfrm>
              <a:prstGeom prst="rect">
                <a:avLst/>
              </a:prstGeom>
              <a:solidFill>
                <a:srgbClr val="D2E3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1" name="Rectangle 2254">
                <a:extLst>
                  <a:ext uri="{FF2B5EF4-FFF2-40B4-BE49-F238E27FC236}">
                    <a16:creationId xmlns:a16="http://schemas.microsoft.com/office/drawing/2014/main" id="{A0A1C6CA-1394-B191-730F-46A4F7681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01976" y="9130093"/>
                <a:ext cx="184700" cy="13782"/>
              </a:xfrm>
              <a:prstGeom prst="rect">
                <a:avLst/>
              </a:prstGeom>
              <a:solidFill>
                <a:srgbClr val="D4E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2" name="Rectangle 2255">
                <a:extLst>
                  <a:ext uri="{FF2B5EF4-FFF2-40B4-BE49-F238E27FC236}">
                    <a16:creationId xmlns:a16="http://schemas.microsoft.com/office/drawing/2014/main" id="{732C73C1-64D4-1A4F-7CB9-DF6BF5DCB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14774" y="9131078"/>
                <a:ext cx="184700" cy="11813"/>
              </a:xfrm>
              <a:prstGeom prst="rect">
                <a:avLst/>
              </a:prstGeom>
              <a:solidFill>
                <a:srgbClr val="D4E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3" name="Rectangle 2256">
                <a:extLst>
                  <a:ext uri="{FF2B5EF4-FFF2-40B4-BE49-F238E27FC236}">
                    <a16:creationId xmlns:a16="http://schemas.microsoft.com/office/drawing/2014/main" id="{046FF1F5-0260-8CD0-C9F8-C3B0E2F95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26587" y="9131078"/>
                <a:ext cx="184700" cy="11813"/>
              </a:xfrm>
              <a:prstGeom prst="rect">
                <a:avLst/>
              </a:prstGeom>
              <a:solidFill>
                <a:srgbClr val="D6E5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4" name="Rectangle 2257">
                <a:extLst>
                  <a:ext uri="{FF2B5EF4-FFF2-40B4-BE49-F238E27FC236}">
                    <a16:creationId xmlns:a16="http://schemas.microsoft.com/office/drawing/2014/main" id="{78716A54-22F3-D6A1-7220-677D05E1F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38401" y="9131078"/>
                <a:ext cx="184700" cy="11813"/>
              </a:xfrm>
              <a:prstGeom prst="rect">
                <a:avLst/>
              </a:prstGeom>
              <a:solidFill>
                <a:srgbClr val="D6E5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5" name="Rectangle 2258">
                <a:extLst>
                  <a:ext uri="{FF2B5EF4-FFF2-40B4-BE49-F238E27FC236}">
                    <a16:creationId xmlns:a16="http://schemas.microsoft.com/office/drawing/2014/main" id="{824669D6-CA3C-1FF0-DAC4-B784E5B1F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50214" y="9131078"/>
                <a:ext cx="184700" cy="11813"/>
              </a:xfrm>
              <a:prstGeom prst="rect">
                <a:avLst/>
              </a:prstGeom>
              <a:solidFill>
                <a:srgbClr val="D8E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6" name="Rectangle 2259">
                <a:extLst>
                  <a:ext uri="{FF2B5EF4-FFF2-40B4-BE49-F238E27FC236}">
                    <a16:creationId xmlns:a16="http://schemas.microsoft.com/office/drawing/2014/main" id="{66A00B74-A848-F913-5046-CFC0D4E75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62028" y="9131078"/>
                <a:ext cx="184700" cy="11813"/>
              </a:xfrm>
              <a:prstGeom prst="rect">
                <a:avLst/>
              </a:prstGeom>
              <a:solidFill>
                <a:srgbClr val="D8E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7" name="Rectangle 2260">
                <a:extLst>
                  <a:ext uri="{FF2B5EF4-FFF2-40B4-BE49-F238E27FC236}">
                    <a16:creationId xmlns:a16="http://schemas.microsoft.com/office/drawing/2014/main" id="{28BC71A6-B585-5F8D-F64D-59503363A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73841" y="9131078"/>
                <a:ext cx="184700" cy="11813"/>
              </a:xfrm>
              <a:prstGeom prst="rect">
                <a:avLst/>
              </a:prstGeom>
              <a:solidFill>
                <a:srgbClr val="DAE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8" name="Rectangle 2261">
                <a:extLst>
                  <a:ext uri="{FF2B5EF4-FFF2-40B4-BE49-F238E27FC236}">
                    <a16:creationId xmlns:a16="http://schemas.microsoft.com/office/drawing/2014/main" id="{D0EFC891-A565-7AD8-19DE-E815B5DFB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85655" y="9131078"/>
                <a:ext cx="184700" cy="11813"/>
              </a:xfrm>
              <a:prstGeom prst="rect">
                <a:avLst/>
              </a:prstGeom>
              <a:solidFill>
                <a:srgbClr val="DAE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9" name="Rectangle 2262">
                <a:extLst>
                  <a:ext uri="{FF2B5EF4-FFF2-40B4-BE49-F238E27FC236}">
                    <a16:creationId xmlns:a16="http://schemas.microsoft.com/office/drawing/2014/main" id="{8394DBBC-BADD-7354-1274-8F7783639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8453" y="9130093"/>
                <a:ext cx="184700" cy="13782"/>
              </a:xfrm>
              <a:prstGeom prst="rect">
                <a:avLst/>
              </a:prstGeom>
              <a:solidFill>
                <a:srgbClr val="DCE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0" name="Rectangle 2263">
                <a:extLst>
                  <a:ext uri="{FF2B5EF4-FFF2-40B4-BE49-F238E27FC236}">
                    <a16:creationId xmlns:a16="http://schemas.microsoft.com/office/drawing/2014/main" id="{5939E023-3870-D54E-F31F-F89A38C1B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11250" y="9131078"/>
                <a:ext cx="184700" cy="11813"/>
              </a:xfrm>
              <a:prstGeom prst="rect">
                <a:avLst/>
              </a:prstGeom>
              <a:solidFill>
                <a:srgbClr val="DCE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1" name="Rectangle 2264">
                <a:extLst>
                  <a:ext uri="{FF2B5EF4-FFF2-40B4-BE49-F238E27FC236}">
                    <a16:creationId xmlns:a16="http://schemas.microsoft.com/office/drawing/2014/main" id="{6E0C569C-9645-B74C-8D6A-4D9225CB7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23064" y="9131078"/>
                <a:ext cx="184700" cy="11813"/>
              </a:xfrm>
              <a:prstGeom prst="rect">
                <a:avLst/>
              </a:prstGeom>
              <a:solidFill>
                <a:srgbClr val="DEE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2" name="Rectangle 2265">
                <a:extLst>
                  <a:ext uri="{FF2B5EF4-FFF2-40B4-BE49-F238E27FC236}">
                    <a16:creationId xmlns:a16="http://schemas.microsoft.com/office/drawing/2014/main" id="{A38D48AE-A334-0127-CB90-788329DC0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34877" y="9131078"/>
                <a:ext cx="184700" cy="11813"/>
              </a:xfrm>
              <a:prstGeom prst="rect">
                <a:avLst/>
              </a:prstGeom>
              <a:solidFill>
                <a:srgbClr val="DEE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3" name="Rectangle 2266">
                <a:extLst>
                  <a:ext uri="{FF2B5EF4-FFF2-40B4-BE49-F238E27FC236}">
                    <a16:creationId xmlns:a16="http://schemas.microsoft.com/office/drawing/2014/main" id="{37170AF4-EBD7-862C-1C17-5C893B2CE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45706" y="9132062"/>
                <a:ext cx="184700" cy="9845"/>
              </a:xfrm>
              <a:prstGeom prst="rect">
                <a:avLst/>
              </a:prstGeom>
              <a:solidFill>
                <a:srgbClr val="E0E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4" name="Rectangle 2267">
                <a:extLst>
                  <a:ext uri="{FF2B5EF4-FFF2-40B4-BE49-F238E27FC236}">
                    <a16:creationId xmlns:a16="http://schemas.microsoft.com/office/drawing/2014/main" id="{82735556-DCFF-5B5F-110C-4653E31BC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56535" y="9131078"/>
                <a:ext cx="184700" cy="11813"/>
              </a:xfrm>
              <a:prstGeom prst="rect">
                <a:avLst/>
              </a:prstGeom>
              <a:solidFill>
                <a:srgbClr val="E0EC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5" name="Rectangle 2268">
                <a:extLst>
                  <a:ext uri="{FF2B5EF4-FFF2-40B4-BE49-F238E27FC236}">
                    <a16:creationId xmlns:a16="http://schemas.microsoft.com/office/drawing/2014/main" id="{1A8F2274-1395-23B6-5630-FE175EFF0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68349" y="9131078"/>
                <a:ext cx="184700" cy="11813"/>
              </a:xfrm>
              <a:prstGeom prst="rect">
                <a:avLst/>
              </a:prstGeom>
              <a:solidFill>
                <a:srgbClr val="E2E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6" name="Rectangle 2269">
                <a:extLst>
                  <a:ext uri="{FF2B5EF4-FFF2-40B4-BE49-F238E27FC236}">
                    <a16:creationId xmlns:a16="http://schemas.microsoft.com/office/drawing/2014/main" id="{ED07D362-40C3-7EFA-6E27-E07042C06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81147" y="9130093"/>
                <a:ext cx="184700" cy="13782"/>
              </a:xfrm>
              <a:prstGeom prst="rect">
                <a:avLst/>
              </a:prstGeom>
              <a:solidFill>
                <a:srgbClr val="E2E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7" name="Rectangle 2270">
                <a:extLst>
                  <a:ext uri="{FF2B5EF4-FFF2-40B4-BE49-F238E27FC236}">
                    <a16:creationId xmlns:a16="http://schemas.microsoft.com/office/drawing/2014/main" id="{669819D1-1452-E751-A776-44C4DA2CF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93945" y="9131078"/>
                <a:ext cx="184700" cy="11813"/>
              </a:xfrm>
              <a:prstGeom prst="rect">
                <a:avLst/>
              </a:prstGeom>
              <a:solidFill>
                <a:srgbClr val="E4E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8" name="Rectangle 2271">
                <a:extLst>
                  <a:ext uri="{FF2B5EF4-FFF2-40B4-BE49-F238E27FC236}">
                    <a16:creationId xmlns:a16="http://schemas.microsoft.com/office/drawing/2014/main" id="{FC1D5006-E270-6786-CDBC-AFED79660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05758" y="9131078"/>
                <a:ext cx="184700" cy="11813"/>
              </a:xfrm>
              <a:prstGeom prst="rect">
                <a:avLst/>
              </a:prstGeom>
              <a:solidFill>
                <a:srgbClr val="E4E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9" name="Rectangle 2272">
                <a:extLst>
                  <a:ext uri="{FF2B5EF4-FFF2-40B4-BE49-F238E27FC236}">
                    <a16:creationId xmlns:a16="http://schemas.microsoft.com/office/drawing/2014/main" id="{7D1EB5F6-1ABC-3E58-56B0-440612C4F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17572" y="9131078"/>
                <a:ext cx="184700" cy="11813"/>
              </a:xfrm>
              <a:prstGeom prst="rect">
                <a:avLst/>
              </a:prstGeom>
              <a:solidFill>
                <a:srgbClr val="E6E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0" name="Rectangle 2273">
                <a:extLst>
                  <a:ext uri="{FF2B5EF4-FFF2-40B4-BE49-F238E27FC236}">
                    <a16:creationId xmlns:a16="http://schemas.microsoft.com/office/drawing/2014/main" id="{EEA3C6D3-0BC7-1DB0-9D10-4F1242F85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29385" y="9131078"/>
                <a:ext cx="184700" cy="11813"/>
              </a:xfrm>
              <a:prstGeom prst="rect">
                <a:avLst/>
              </a:prstGeom>
              <a:solidFill>
                <a:srgbClr val="E6E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1" name="Rectangle 2274">
                <a:extLst>
                  <a:ext uri="{FF2B5EF4-FFF2-40B4-BE49-F238E27FC236}">
                    <a16:creationId xmlns:a16="http://schemas.microsoft.com/office/drawing/2014/main" id="{C090566C-387C-1F6D-17C7-E7D9BE66D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41199" y="9131078"/>
                <a:ext cx="184700" cy="11813"/>
              </a:xfrm>
              <a:prstGeom prst="rect">
                <a:avLst/>
              </a:prstGeom>
              <a:solidFill>
                <a:srgbClr val="E8F1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2" name="Rectangle 2275">
                <a:extLst>
                  <a:ext uri="{FF2B5EF4-FFF2-40B4-BE49-F238E27FC236}">
                    <a16:creationId xmlns:a16="http://schemas.microsoft.com/office/drawing/2014/main" id="{70346198-BFE3-96C2-E1CD-B9B059CEC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53012" y="9131078"/>
                <a:ext cx="184700" cy="11813"/>
              </a:xfrm>
              <a:prstGeom prst="rect">
                <a:avLst/>
              </a:prstGeom>
              <a:solidFill>
                <a:srgbClr val="E8F1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3" name="Rectangle 2276">
                <a:extLst>
                  <a:ext uri="{FF2B5EF4-FFF2-40B4-BE49-F238E27FC236}">
                    <a16:creationId xmlns:a16="http://schemas.microsoft.com/office/drawing/2014/main" id="{E7E7C999-6582-4660-044C-BC6DB8BF7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64826" y="9131078"/>
                <a:ext cx="184700" cy="11813"/>
              </a:xfrm>
              <a:prstGeom prst="rect">
                <a:avLst/>
              </a:prstGeom>
              <a:solidFill>
                <a:srgbClr val="EAF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4" name="Rectangle 2277">
                <a:extLst>
                  <a:ext uri="{FF2B5EF4-FFF2-40B4-BE49-F238E27FC236}">
                    <a16:creationId xmlns:a16="http://schemas.microsoft.com/office/drawing/2014/main" id="{828DFC9A-14BB-A1BA-697C-C86207387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77623" y="9130093"/>
                <a:ext cx="184700" cy="13782"/>
              </a:xfrm>
              <a:prstGeom prst="rect">
                <a:avLst/>
              </a:prstGeom>
              <a:solidFill>
                <a:srgbClr val="EAF2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5" name="Rectangle 2278">
                <a:extLst>
                  <a:ext uri="{FF2B5EF4-FFF2-40B4-BE49-F238E27FC236}">
                    <a16:creationId xmlns:a16="http://schemas.microsoft.com/office/drawing/2014/main" id="{B71A4A56-199D-BD4F-7D21-EAE054737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90421" y="9131078"/>
                <a:ext cx="184700" cy="11813"/>
              </a:xfrm>
              <a:prstGeom prst="rect">
                <a:avLst/>
              </a:prstGeom>
              <a:solidFill>
                <a:srgbClr val="ECF3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6" name="Rectangle 2279">
                <a:extLst>
                  <a:ext uri="{FF2B5EF4-FFF2-40B4-BE49-F238E27FC236}">
                    <a16:creationId xmlns:a16="http://schemas.microsoft.com/office/drawing/2014/main" id="{F5D024CA-F8C6-C9CC-D1E9-199B142F9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02235" y="9131078"/>
                <a:ext cx="184700" cy="11813"/>
              </a:xfrm>
              <a:prstGeom prst="rect">
                <a:avLst/>
              </a:prstGeom>
              <a:solidFill>
                <a:srgbClr val="ECF3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7" name="Rectangle 2280">
                <a:extLst>
                  <a:ext uri="{FF2B5EF4-FFF2-40B4-BE49-F238E27FC236}">
                    <a16:creationId xmlns:a16="http://schemas.microsoft.com/office/drawing/2014/main" id="{634D855A-1E64-F857-E0F5-B09B7D63F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14048" y="9131078"/>
                <a:ext cx="184700" cy="11813"/>
              </a:xfrm>
              <a:prstGeom prst="rect">
                <a:avLst/>
              </a:prstGeom>
              <a:solidFill>
                <a:srgbClr val="EEF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8" name="Rectangle 2281">
                <a:extLst>
                  <a:ext uri="{FF2B5EF4-FFF2-40B4-BE49-F238E27FC236}">
                    <a16:creationId xmlns:a16="http://schemas.microsoft.com/office/drawing/2014/main" id="{A66481F9-18EA-C67C-CC54-18DCF871E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24877" y="9132062"/>
                <a:ext cx="184700" cy="9845"/>
              </a:xfrm>
              <a:prstGeom prst="rect">
                <a:avLst/>
              </a:prstGeom>
              <a:solidFill>
                <a:srgbClr val="EEF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9" name="Rectangle 2282">
                <a:extLst>
                  <a:ext uri="{FF2B5EF4-FFF2-40B4-BE49-F238E27FC236}">
                    <a16:creationId xmlns:a16="http://schemas.microsoft.com/office/drawing/2014/main" id="{6B499435-8EF0-236F-F72F-6E553B5B9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35706" y="9131078"/>
                <a:ext cx="184700" cy="11813"/>
              </a:xfrm>
              <a:prstGeom prst="rect">
                <a:avLst/>
              </a:prstGeom>
              <a:solidFill>
                <a:srgbClr val="F0F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0" name="Rectangle 2283">
                <a:extLst>
                  <a:ext uri="{FF2B5EF4-FFF2-40B4-BE49-F238E27FC236}">
                    <a16:creationId xmlns:a16="http://schemas.microsoft.com/office/drawing/2014/main" id="{79BB99ED-48B8-D95F-0932-54307D675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48504" y="9130093"/>
                <a:ext cx="184700" cy="13782"/>
              </a:xfrm>
              <a:prstGeom prst="rect">
                <a:avLst/>
              </a:prstGeom>
              <a:solidFill>
                <a:srgbClr val="F0F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1" name="Rectangle 2284">
                <a:extLst>
                  <a:ext uri="{FF2B5EF4-FFF2-40B4-BE49-F238E27FC236}">
                    <a16:creationId xmlns:a16="http://schemas.microsoft.com/office/drawing/2014/main" id="{DD1865D4-FDFB-2C9A-D44A-47C42759F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61302" y="9131078"/>
                <a:ext cx="184700" cy="11813"/>
              </a:xfrm>
              <a:prstGeom prst="rect">
                <a:avLst/>
              </a:prstGeom>
              <a:solidFill>
                <a:srgbClr val="F2F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2" name="Rectangle 2285">
                <a:extLst>
                  <a:ext uri="{FF2B5EF4-FFF2-40B4-BE49-F238E27FC236}">
                    <a16:creationId xmlns:a16="http://schemas.microsoft.com/office/drawing/2014/main" id="{ABBDB820-385B-A8F2-7C6C-B61E1F41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3116" y="9131078"/>
                <a:ext cx="184700" cy="11813"/>
              </a:xfrm>
              <a:prstGeom prst="rect">
                <a:avLst/>
              </a:prstGeom>
              <a:solidFill>
                <a:srgbClr val="F2F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3" name="Rectangle 2286">
                <a:extLst>
                  <a:ext uri="{FF2B5EF4-FFF2-40B4-BE49-F238E27FC236}">
                    <a16:creationId xmlns:a16="http://schemas.microsoft.com/office/drawing/2014/main" id="{44054431-12DC-107B-BD6A-9FA463CB2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84929" y="9131078"/>
                <a:ext cx="184700" cy="11813"/>
              </a:xfrm>
              <a:prstGeom prst="rect">
                <a:avLst/>
              </a:prstGeom>
              <a:solidFill>
                <a:srgbClr val="F4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4" name="Rectangle 2287">
                <a:extLst>
                  <a:ext uri="{FF2B5EF4-FFF2-40B4-BE49-F238E27FC236}">
                    <a16:creationId xmlns:a16="http://schemas.microsoft.com/office/drawing/2014/main" id="{CDEC20D6-9A1D-C6E2-AAED-CB3C7F680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96743" y="9131078"/>
                <a:ext cx="184700" cy="11813"/>
              </a:xfrm>
              <a:prstGeom prst="rect">
                <a:avLst/>
              </a:prstGeom>
              <a:solidFill>
                <a:srgbClr val="F4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5" name="Rectangle 2288">
                <a:extLst>
                  <a:ext uri="{FF2B5EF4-FFF2-40B4-BE49-F238E27FC236}">
                    <a16:creationId xmlns:a16="http://schemas.microsoft.com/office/drawing/2014/main" id="{724B34EC-5183-B83F-C019-295B7A2E0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08556" y="9131078"/>
                <a:ext cx="184700" cy="11813"/>
              </a:xfrm>
              <a:prstGeom prst="rect">
                <a:avLst/>
              </a:prstGeom>
              <a:solidFill>
                <a:srgbClr val="F6F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6" name="Rectangle 2289">
                <a:extLst>
                  <a:ext uri="{FF2B5EF4-FFF2-40B4-BE49-F238E27FC236}">
                    <a16:creationId xmlns:a16="http://schemas.microsoft.com/office/drawing/2014/main" id="{3B0B5D3D-0755-5A76-22DB-62E888451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20370" y="9131078"/>
                <a:ext cx="184700" cy="11813"/>
              </a:xfrm>
              <a:prstGeom prst="rect">
                <a:avLst/>
              </a:prstGeom>
              <a:solidFill>
                <a:srgbClr val="F6F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7" name="Rectangle 2290">
                <a:extLst>
                  <a:ext uri="{FF2B5EF4-FFF2-40B4-BE49-F238E27FC236}">
                    <a16:creationId xmlns:a16="http://schemas.microsoft.com/office/drawing/2014/main" id="{837592DD-EC41-631F-4016-78EB5B5A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32183" y="9131078"/>
                <a:ext cx="184700" cy="11813"/>
              </a:xfrm>
              <a:prstGeom prst="rect">
                <a:avLst/>
              </a:prstGeom>
              <a:solidFill>
                <a:srgbClr val="F8FB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8" name="Rectangle 2291">
                <a:extLst>
                  <a:ext uri="{FF2B5EF4-FFF2-40B4-BE49-F238E27FC236}">
                    <a16:creationId xmlns:a16="http://schemas.microsoft.com/office/drawing/2014/main" id="{3BA26905-6757-555D-663C-1B6FA166B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44981" y="9130093"/>
                <a:ext cx="184700" cy="13782"/>
              </a:xfrm>
              <a:prstGeom prst="rect">
                <a:avLst/>
              </a:prstGeom>
              <a:solidFill>
                <a:srgbClr val="F8FB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9" name="Rectangle 2292">
                <a:extLst>
                  <a:ext uri="{FF2B5EF4-FFF2-40B4-BE49-F238E27FC236}">
                    <a16:creationId xmlns:a16="http://schemas.microsoft.com/office/drawing/2014/main" id="{CD26E6EF-FE9E-4757-DE80-5EBBCEFBE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57779" y="9131078"/>
                <a:ext cx="184700" cy="11813"/>
              </a:xfrm>
              <a:prstGeom prst="rect">
                <a:avLst/>
              </a:prstGeom>
              <a:solidFill>
                <a:srgbClr val="FAF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0" name="Rectangle 2293">
                <a:extLst>
                  <a:ext uri="{FF2B5EF4-FFF2-40B4-BE49-F238E27FC236}">
                    <a16:creationId xmlns:a16="http://schemas.microsoft.com/office/drawing/2014/main" id="{E0D5D2E4-5C8A-9DE4-BC1C-33B940290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69592" y="9131078"/>
                <a:ext cx="184700" cy="11813"/>
              </a:xfrm>
              <a:prstGeom prst="rect">
                <a:avLst/>
              </a:prstGeom>
              <a:solidFill>
                <a:srgbClr val="FAF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1" name="Rectangle 2294">
                <a:extLst>
                  <a:ext uri="{FF2B5EF4-FFF2-40B4-BE49-F238E27FC236}">
                    <a16:creationId xmlns:a16="http://schemas.microsoft.com/office/drawing/2014/main" id="{5AE736A3-B22A-8A0F-06EA-C914D57BE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81406" y="9131078"/>
                <a:ext cx="184700" cy="11813"/>
              </a:xfrm>
              <a:prstGeom prst="rect">
                <a:avLst/>
              </a:prstGeom>
              <a:solidFill>
                <a:srgbClr val="FCFD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2" name="Rectangle 2295">
                <a:extLst>
                  <a:ext uri="{FF2B5EF4-FFF2-40B4-BE49-F238E27FC236}">
                    <a16:creationId xmlns:a16="http://schemas.microsoft.com/office/drawing/2014/main" id="{877A3244-282F-ADC8-0C80-42DF7B561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92235" y="9132062"/>
                <a:ext cx="184700" cy="9845"/>
              </a:xfrm>
              <a:prstGeom prst="rect">
                <a:avLst/>
              </a:prstGeom>
              <a:solidFill>
                <a:srgbClr val="FCFD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3" name="Rectangle 2296">
                <a:extLst>
                  <a:ext uri="{FF2B5EF4-FFF2-40B4-BE49-F238E27FC236}">
                    <a16:creationId xmlns:a16="http://schemas.microsoft.com/office/drawing/2014/main" id="{A2EBA7D3-4FD4-9BE4-9C61-C9855A34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03064" y="9131078"/>
                <a:ext cx="184700" cy="11813"/>
              </a:xfrm>
              <a:prstGeom prst="rect">
                <a:avLst/>
              </a:prstGeom>
              <a:solidFill>
                <a:srgbClr val="F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9" name="Rectangle 2298">
                <a:extLst>
                  <a:ext uri="{FF2B5EF4-FFF2-40B4-BE49-F238E27FC236}">
                    <a16:creationId xmlns:a16="http://schemas.microsoft.com/office/drawing/2014/main" id="{49978A42-FCE1-DE06-1A7C-A2F9FAEA1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876" y="9131078"/>
                <a:ext cx="184700" cy="11813"/>
              </a:xfrm>
              <a:prstGeom prst="rect">
                <a:avLst/>
              </a:prstGeom>
              <a:solidFill>
                <a:srgbClr val="F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0" name="Rectangle 2299">
                <a:extLst>
                  <a:ext uri="{FF2B5EF4-FFF2-40B4-BE49-F238E27FC236}">
                    <a16:creationId xmlns:a16="http://schemas.microsoft.com/office/drawing/2014/main" id="{FBE92582-E115-FA5D-6999-12DF671F5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7674" y="9130093"/>
                <a:ext cx="184700" cy="13782"/>
              </a:xfrm>
              <a:prstGeom prst="rect">
                <a:avLst/>
              </a:prstGeom>
              <a:solidFill>
                <a:srgbClr val="FFFE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1" name="Rectangle 2300">
                <a:extLst>
                  <a:ext uri="{FF2B5EF4-FFF2-40B4-BE49-F238E27FC236}">
                    <a16:creationId xmlns:a16="http://schemas.microsoft.com/office/drawing/2014/main" id="{C7C801B1-DD59-BA30-4FDD-275028315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40472" y="9131078"/>
                <a:ext cx="184700" cy="11813"/>
              </a:xfrm>
              <a:prstGeom prst="rect">
                <a:avLst/>
              </a:prstGeom>
              <a:solidFill>
                <a:srgbClr val="FFFE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2" name="Rectangle 2301">
                <a:extLst>
                  <a:ext uri="{FF2B5EF4-FFF2-40B4-BE49-F238E27FC236}">
                    <a16:creationId xmlns:a16="http://schemas.microsoft.com/office/drawing/2014/main" id="{AA2793C1-F0D2-14F4-A10E-A0BF9005F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52286" y="9131078"/>
                <a:ext cx="184700" cy="11813"/>
              </a:xfrm>
              <a:prstGeom prst="rect">
                <a:avLst/>
              </a:prstGeom>
              <a:solidFill>
                <a:srgbClr val="FFF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7" name="Rectangle 2302">
                <a:extLst>
                  <a:ext uri="{FF2B5EF4-FFF2-40B4-BE49-F238E27FC236}">
                    <a16:creationId xmlns:a16="http://schemas.microsoft.com/office/drawing/2014/main" id="{FDD42C0D-C3BF-A78B-B604-8C7BE9C7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64099" y="9131078"/>
                <a:ext cx="184700" cy="11813"/>
              </a:xfrm>
              <a:prstGeom prst="rect">
                <a:avLst/>
              </a:prstGeom>
              <a:solidFill>
                <a:srgbClr val="FFF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8" name="Rectangle 2303">
                <a:extLst>
                  <a:ext uri="{FF2B5EF4-FFF2-40B4-BE49-F238E27FC236}">
                    <a16:creationId xmlns:a16="http://schemas.microsoft.com/office/drawing/2014/main" id="{588C5E2B-78E5-3DC3-F04C-7031B1ECE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75912" y="9131078"/>
                <a:ext cx="184700" cy="11813"/>
              </a:xfrm>
              <a:prstGeom prst="rect">
                <a:avLst/>
              </a:prstGeom>
              <a:solidFill>
                <a:srgbClr val="FFFA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9" name="Rectangle 2304">
                <a:extLst>
                  <a:ext uri="{FF2B5EF4-FFF2-40B4-BE49-F238E27FC236}">
                    <a16:creationId xmlns:a16="http://schemas.microsoft.com/office/drawing/2014/main" id="{02B3DA18-0547-FF59-FDFB-BFF4C93B2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87726" y="9131078"/>
                <a:ext cx="184700" cy="11813"/>
              </a:xfrm>
              <a:prstGeom prst="rect">
                <a:avLst/>
              </a:prstGeom>
              <a:solidFill>
                <a:srgbClr val="FFFA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0" name="Rectangle 2305">
                <a:extLst>
                  <a:ext uri="{FF2B5EF4-FFF2-40B4-BE49-F238E27FC236}">
                    <a16:creationId xmlns:a16="http://schemas.microsoft.com/office/drawing/2014/main" id="{BC712652-CCBF-71B8-9FC7-1BEFD168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99539" y="9131078"/>
                <a:ext cx="184700" cy="11813"/>
              </a:xfrm>
              <a:prstGeom prst="rect">
                <a:avLst/>
              </a:prstGeom>
              <a:solidFill>
                <a:srgbClr val="FFF8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1" name="Rectangle 2306">
                <a:extLst>
                  <a:ext uri="{FF2B5EF4-FFF2-40B4-BE49-F238E27FC236}">
                    <a16:creationId xmlns:a16="http://schemas.microsoft.com/office/drawing/2014/main" id="{9C1D4FBF-00F3-4137-0F7E-1A7058EA1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11353" y="9131078"/>
                <a:ext cx="184700" cy="11813"/>
              </a:xfrm>
              <a:prstGeom prst="rect">
                <a:avLst/>
              </a:prstGeom>
              <a:solidFill>
                <a:srgbClr val="FFF8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2" name="Rectangle 2307">
                <a:extLst>
                  <a:ext uri="{FF2B5EF4-FFF2-40B4-BE49-F238E27FC236}">
                    <a16:creationId xmlns:a16="http://schemas.microsoft.com/office/drawing/2014/main" id="{F7962268-E998-CD8F-BFF6-AF5E37332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24151" y="9130093"/>
                <a:ext cx="184700" cy="13782"/>
              </a:xfrm>
              <a:prstGeom prst="rect">
                <a:avLst/>
              </a:prstGeom>
              <a:solidFill>
                <a:srgbClr val="FFF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3" name="Rectangle 2308">
                <a:extLst>
                  <a:ext uri="{FF2B5EF4-FFF2-40B4-BE49-F238E27FC236}">
                    <a16:creationId xmlns:a16="http://schemas.microsoft.com/office/drawing/2014/main" id="{7F64EE3B-FD4C-8284-4D28-6EE122FF8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36949" y="9131078"/>
                <a:ext cx="184700" cy="11813"/>
              </a:xfrm>
              <a:prstGeom prst="rect">
                <a:avLst/>
              </a:prstGeom>
              <a:solidFill>
                <a:srgbClr val="FFF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4" name="Rectangle 2309">
                <a:extLst>
                  <a:ext uri="{FF2B5EF4-FFF2-40B4-BE49-F238E27FC236}">
                    <a16:creationId xmlns:a16="http://schemas.microsoft.com/office/drawing/2014/main" id="{8849C4E1-E6E5-C464-4249-B2DA5511B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48762" y="9131078"/>
                <a:ext cx="184700" cy="11813"/>
              </a:xfrm>
              <a:prstGeom prst="rect">
                <a:avLst/>
              </a:prstGeom>
              <a:solidFill>
                <a:srgbClr val="FFF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5" name="Rectangle 2310">
                <a:extLst>
                  <a:ext uri="{FF2B5EF4-FFF2-40B4-BE49-F238E27FC236}">
                    <a16:creationId xmlns:a16="http://schemas.microsoft.com/office/drawing/2014/main" id="{825A0AF9-7DF7-9EF2-637D-C936DBAA1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60576" y="9131078"/>
                <a:ext cx="184700" cy="11813"/>
              </a:xfrm>
              <a:prstGeom prst="rect">
                <a:avLst/>
              </a:prstGeom>
              <a:solidFill>
                <a:srgbClr val="FFF4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6" name="Rectangle 2311">
                <a:extLst>
                  <a:ext uri="{FF2B5EF4-FFF2-40B4-BE49-F238E27FC236}">
                    <a16:creationId xmlns:a16="http://schemas.microsoft.com/office/drawing/2014/main" id="{715C7C5C-6CD1-DB10-D463-67FCDFEA6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71405" y="9132062"/>
                <a:ext cx="184700" cy="9845"/>
              </a:xfrm>
              <a:prstGeom prst="rect">
                <a:avLst/>
              </a:prstGeom>
              <a:solidFill>
                <a:srgbClr val="FFF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7" name="Rectangle 2312">
                <a:extLst>
                  <a:ext uri="{FF2B5EF4-FFF2-40B4-BE49-F238E27FC236}">
                    <a16:creationId xmlns:a16="http://schemas.microsoft.com/office/drawing/2014/main" id="{4D0674CB-5246-9454-D1EA-C9487BDD6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82234" y="9131078"/>
                <a:ext cx="184700" cy="11813"/>
              </a:xfrm>
              <a:prstGeom prst="rect">
                <a:avLst/>
              </a:prstGeom>
              <a:solidFill>
                <a:srgbClr val="FFF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8" name="Rectangle 2313">
                <a:extLst>
                  <a:ext uri="{FF2B5EF4-FFF2-40B4-BE49-F238E27FC236}">
                    <a16:creationId xmlns:a16="http://schemas.microsoft.com/office/drawing/2014/main" id="{1F2A2107-07E3-CA16-D4D4-74AADB163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95032" y="9130093"/>
                <a:ext cx="184700" cy="13782"/>
              </a:xfrm>
              <a:prstGeom prst="rect">
                <a:avLst/>
              </a:prstGeom>
              <a:solidFill>
                <a:srgbClr val="FFF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9" name="Rectangle 2314">
                <a:extLst>
                  <a:ext uri="{FF2B5EF4-FFF2-40B4-BE49-F238E27FC236}">
                    <a16:creationId xmlns:a16="http://schemas.microsoft.com/office/drawing/2014/main" id="{6B191987-2C42-7B04-C109-ADE3C8771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07830" y="9131078"/>
                <a:ext cx="184700" cy="11813"/>
              </a:xfrm>
              <a:prstGeom prst="rect">
                <a:avLst/>
              </a:prstGeom>
              <a:solidFill>
                <a:srgbClr val="FFF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0" name="Rectangle 2315">
                <a:extLst>
                  <a:ext uri="{FF2B5EF4-FFF2-40B4-BE49-F238E27FC236}">
                    <a16:creationId xmlns:a16="http://schemas.microsoft.com/office/drawing/2014/main" id="{9CCDB672-176B-1634-89BF-BD17D7423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19643" y="9131078"/>
                <a:ext cx="184700" cy="11813"/>
              </a:xfrm>
              <a:prstGeom prst="rect">
                <a:avLst/>
              </a:prstGeom>
              <a:solidFill>
                <a:srgbClr val="FFEE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1" name="Rectangle 2316">
                <a:extLst>
                  <a:ext uri="{FF2B5EF4-FFF2-40B4-BE49-F238E27FC236}">
                    <a16:creationId xmlns:a16="http://schemas.microsoft.com/office/drawing/2014/main" id="{E37FAD2D-2F0D-DFA9-CB8B-35CF541B3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31456" y="9131078"/>
                <a:ext cx="184700" cy="11813"/>
              </a:xfrm>
              <a:prstGeom prst="rect">
                <a:avLst/>
              </a:prstGeom>
              <a:solidFill>
                <a:srgbClr val="FFEE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2" name="Rectangle 2317">
                <a:extLst>
                  <a:ext uri="{FF2B5EF4-FFF2-40B4-BE49-F238E27FC236}">
                    <a16:creationId xmlns:a16="http://schemas.microsoft.com/office/drawing/2014/main" id="{4C33D3FF-A1A6-69EA-2E18-647E3AD73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43270" y="9131078"/>
                <a:ext cx="184700" cy="11813"/>
              </a:xfrm>
              <a:prstGeom prst="rect">
                <a:avLst/>
              </a:prstGeom>
              <a:solidFill>
                <a:srgbClr val="FFE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3" name="Rectangle 2318">
                <a:extLst>
                  <a:ext uri="{FF2B5EF4-FFF2-40B4-BE49-F238E27FC236}">
                    <a16:creationId xmlns:a16="http://schemas.microsoft.com/office/drawing/2014/main" id="{2DFE7A61-F20D-26D1-89A5-C038EC29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55083" y="9131078"/>
                <a:ext cx="184700" cy="11813"/>
              </a:xfrm>
              <a:prstGeom prst="rect">
                <a:avLst/>
              </a:prstGeom>
              <a:solidFill>
                <a:srgbClr val="FFEC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4" name="Rectangle 2319">
                <a:extLst>
                  <a:ext uri="{FF2B5EF4-FFF2-40B4-BE49-F238E27FC236}">
                    <a16:creationId xmlns:a16="http://schemas.microsoft.com/office/drawing/2014/main" id="{5841C04D-7844-8B30-2634-999D707DA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66897" y="9131078"/>
                <a:ext cx="184700" cy="11813"/>
              </a:xfrm>
              <a:prstGeom prst="rect">
                <a:avLst/>
              </a:prstGeom>
              <a:solidFill>
                <a:srgbClr val="FFEA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5" name="Rectangle 2320">
                <a:extLst>
                  <a:ext uri="{FF2B5EF4-FFF2-40B4-BE49-F238E27FC236}">
                    <a16:creationId xmlns:a16="http://schemas.microsoft.com/office/drawing/2014/main" id="{285DE069-BFC5-5480-BF45-39F495F8D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78710" y="9131078"/>
                <a:ext cx="184700" cy="11813"/>
              </a:xfrm>
              <a:prstGeom prst="rect">
                <a:avLst/>
              </a:prstGeom>
              <a:solidFill>
                <a:srgbClr val="FFEA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6" name="Rectangle 2321">
                <a:extLst>
                  <a:ext uri="{FF2B5EF4-FFF2-40B4-BE49-F238E27FC236}">
                    <a16:creationId xmlns:a16="http://schemas.microsoft.com/office/drawing/2014/main" id="{1FDAB3B7-F7DD-A6A8-527E-D8686646E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508" y="9130093"/>
                <a:ext cx="184700" cy="13782"/>
              </a:xfrm>
              <a:prstGeom prst="rect">
                <a:avLst/>
              </a:prstGeom>
              <a:solidFill>
                <a:srgbClr val="FFE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7" name="Rectangle 2322">
                <a:extLst>
                  <a:ext uri="{FF2B5EF4-FFF2-40B4-BE49-F238E27FC236}">
                    <a16:creationId xmlns:a16="http://schemas.microsoft.com/office/drawing/2014/main" id="{2DAEA3DB-5C0F-32AA-94D1-D889BB46A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04306" y="9131078"/>
                <a:ext cx="184700" cy="11813"/>
              </a:xfrm>
              <a:prstGeom prst="rect">
                <a:avLst/>
              </a:prstGeom>
              <a:solidFill>
                <a:srgbClr val="FFE8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8" name="Rectangle 2323">
                <a:extLst>
                  <a:ext uri="{FF2B5EF4-FFF2-40B4-BE49-F238E27FC236}">
                    <a16:creationId xmlns:a16="http://schemas.microsoft.com/office/drawing/2014/main" id="{13354143-50D1-2E40-8EC8-6EF800C7F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16120" y="9131078"/>
                <a:ext cx="184700" cy="11813"/>
              </a:xfrm>
              <a:prstGeom prst="rect">
                <a:avLst/>
              </a:prstGeom>
              <a:solidFill>
                <a:srgbClr val="FFE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9" name="Rectangle 2324">
                <a:extLst>
                  <a:ext uri="{FF2B5EF4-FFF2-40B4-BE49-F238E27FC236}">
                    <a16:creationId xmlns:a16="http://schemas.microsoft.com/office/drawing/2014/main" id="{A3B9B460-A67E-8079-7D5D-59497CDB9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27933" y="9131078"/>
                <a:ext cx="184700" cy="11813"/>
              </a:xfrm>
              <a:prstGeom prst="rect">
                <a:avLst/>
              </a:prstGeom>
              <a:solidFill>
                <a:srgbClr val="FFE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0" name="Rectangle 2325">
                <a:extLst>
                  <a:ext uri="{FF2B5EF4-FFF2-40B4-BE49-F238E27FC236}">
                    <a16:creationId xmlns:a16="http://schemas.microsoft.com/office/drawing/2014/main" id="{B536F4E0-5CE8-BF11-68C8-D015EF680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39747" y="9131078"/>
                <a:ext cx="184700" cy="11813"/>
              </a:xfrm>
              <a:prstGeom prst="rect">
                <a:avLst/>
              </a:prstGeom>
              <a:solidFill>
                <a:srgbClr val="FFE4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1" name="Rectangle 2326">
                <a:extLst>
                  <a:ext uri="{FF2B5EF4-FFF2-40B4-BE49-F238E27FC236}">
                    <a16:creationId xmlns:a16="http://schemas.microsoft.com/office/drawing/2014/main" id="{E4141248-3E67-2CAA-7530-2B4CFF595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50576" y="9132062"/>
                <a:ext cx="184700" cy="9845"/>
              </a:xfrm>
              <a:prstGeom prst="rect">
                <a:avLst/>
              </a:prstGeom>
              <a:solidFill>
                <a:srgbClr val="FFE4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2" name="Rectangle 2327">
                <a:extLst>
                  <a:ext uri="{FF2B5EF4-FFF2-40B4-BE49-F238E27FC236}">
                    <a16:creationId xmlns:a16="http://schemas.microsoft.com/office/drawing/2014/main" id="{69EAEA64-0171-5C9D-DA42-2BAAD9CD4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61405" y="9131078"/>
                <a:ext cx="184700" cy="11813"/>
              </a:xfrm>
              <a:prstGeom prst="rect">
                <a:avLst/>
              </a:prstGeom>
              <a:solidFill>
                <a:srgbClr val="FFE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3" name="Rectangle 2328">
                <a:extLst>
                  <a:ext uri="{FF2B5EF4-FFF2-40B4-BE49-F238E27FC236}">
                    <a16:creationId xmlns:a16="http://schemas.microsoft.com/office/drawing/2014/main" id="{D0887310-AE8D-DFC6-B1F8-CC76A8970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74203" y="9130093"/>
                <a:ext cx="184700" cy="13782"/>
              </a:xfrm>
              <a:prstGeom prst="rect">
                <a:avLst/>
              </a:prstGeom>
              <a:solidFill>
                <a:srgbClr val="FFE2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4" name="Rectangle 2329">
                <a:extLst>
                  <a:ext uri="{FF2B5EF4-FFF2-40B4-BE49-F238E27FC236}">
                    <a16:creationId xmlns:a16="http://schemas.microsoft.com/office/drawing/2014/main" id="{6BE745DC-AD1C-9E92-6F45-52A439DD1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87000" y="9131078"/>
                <a:ext cx="184700" cy="11813"/>
              </a:xfrm>
              <a:prstGeom prst="rect">
                <a:avLst/>
              </a:prstGeom>
              <a:solidFill>
                <a:srgbClr val="FFE0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5" name="Rectangle 2330">
                <a:extLst>
                  <a:ext uri="{FF2B5EF4-FFF2-40B4-BE49-F238E27FC236}">
                    <a16:creationId xmlns:a16="http://schemas.microsoft.com/office/drawing/2014/main" id="{F1533CE6-E888-CE93-C2FA-C6FD103B0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398814" y="9131078"/>
                <a:ext cx="184700" cy="11813"/>
              </a:xfrm>
              <a:prstGeom prst="rect">
                <a:avLst/>
              </a:prstGeom>
              <a:solidFill>
                <a:srgbClr val="FFE0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6" name="Rectangle 2331">
                <a:extLst>
                  <a:ext uri="{FF2B5EF4-FFF2-40B4-BE49-F238E27FC236}">
                    <a16:creationId xmlns:a16="http://schemas.microsoft.com/office/drawing/2014/main" id="{27288140-42F7-ADA1-ECD6-96DC67617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10627" y="9131078"/>
                <a:ext cx="184700" cy="11813"/>
              </a:xfrm>
              <a:prstGeom prst="rect">
                <a:avLst/>
              </a:prstGeom>
              <a:solidFill>
                <a:srgbClr val="FFDE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7" name="Rectangle 2332">
                <a:extLst>
                  <a:ext uri="{FF2B5EF4-FFF2-40B4-BE49-F238E27FC236}">
                    <a16:creationId xmlns:a16="http://schemas.microsoft.com/office/drawing/2014/main" id="{A50F6679-B252-9AE1-D533-1303EF316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2441" y="9131078"/>
                <a:ext cx="184700" cy="11813"/>
              </a:xfrm>
              <a:prstGeom prst="rect">
                <a:avLst/>
              </a:prstGeom>
              <a:solidFill>
                <a:srgbClr val="FFDE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8" name="Rectangle 2333">
                <a:extLst>
                  <a:ext uri="{FF2B5EF4-FFF2-40B4-BE49-F238E27FC236}">
                    <a16:creationId xmlns:a16="http://schemas.microsoft.com/office/drawing/2014/main" id="{4D8076DE-0615-D5AE-3DCD-07C4D27FB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34254" y="9131078"/>
                <a:ext cx="184700" cy="11813"/>
              </a:xfrm>
              <a:prstGeom prst="rect">
                <a:avLst/>
              </a:prstGeom>
              <a:solidFill>
                <a:srgbClr val="FFDC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9" name="Rectangle 2334">
                <a:extLst>
                  <a:ext uri="{FF2B5EF4-FFF2-40B4-BE49-F238E27FC236}">
                    <a16:creationId xmlns:a16="http://schemas.microsoft.com/office/drawing/2014/main" id="{94C82831-3E91-3D11-AF59-13C306A05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46068" y="9131078"/>
                <a:ext cx="184700" cy="11813"/>
              </a:xfrm>
              <a:prstGeom prst="rect">
                <a:avLst/>
              </a:prstGeom>
              <a:solidFill>
                <a:srgbClr val="FFDC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0" name="Rectangle 2335">
                <a:extLst>
                  <a:ext uri="{FF2B5EF4-FFF2-40B4-BE49-F238E27FC236}">
                    <a16:creationId xmlns:a16="http://schemas.microsoft.com/office/drawing/2014/main" id="{7B39F3BC-C640-D63A-0F6C-96A645E06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58866" y="9130093"/>
                <a:ext cx="184700" cy="13782"/>
              </a:xfrm>
              <a:prstGeom prst="rect">
                <a:avLst/>
              </a:prstGeom>
              <a:solidFill>
                <a:srgbClr val="FFDA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1" name="Rectangle 2336">
                <a:extLst>
                  <a:ext uri="{FF2B5EF4-FFF2-40B4-BE49-F238E27FC236}">
                    <a16:creationId xmlns:a16="http://schemas.microsoft.com/office/drawing/2014/main" id="{CD3BE276-A53F-3E2B-D165-307D2FD38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71664" y="9131078"/>
                <a:ext cx="184700" cy="11813"/>
              </a:xfrm>
              <a:prstGeom prst="rect">
                <a:avLst/>
              </a:prstGeom>
              <a:solidFill>
                <a:srgbClr val="FFDA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2" name="Rectangle 2337">
                <a:extLst>
                  <a:ext uri="{FF2B5EF4-FFF2-40B4-BE49-F238E27FC236}">
                    <a16:creationId xmlns:a16="http://schemas.microsoft.com/office/drawing/2014/main" id="{27895FA6-696F-BC79-E7ED-EE90B97F1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83477" y="9131078"/>
                <a:ext cx="184700" cy="11813"/>
              </a:xfrm>
              <a:prstGeom prst="rect">
                <a:avLst/>
              </a:prstGeom>
              <a:solidFill>
                <a:srgbClr val="FFD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3" name="Rectangle 2338">
                <a:extLst>
                  <a:ext uri="{FF2B5EF4-FFF2-40B4-BE49-F238E27FC236}">
                    <a16:creationId xmlns:a16="http://schemas.microsoft.com/office/drawing/2014/main" id="{CD7B0B81-8998-B3F6-A688-891720E17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95291" y="9131078"/>
                <a:ext cx="184700" cy="11813"/>
              </a:xfrm>
              <a:prstGeom prst="rect">
                <a:avLst/>
              </a:prstGeom>
              <a:solidFill>
                <a:srgbClr val="FFD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4" name="Rectangle 2339">
                <a:extLst>
                  <a:ext uri="{FF2B5EF4-FFF2-40B4-BE49-F238E27FC236}">
                    <a16:creationId xmlns:a16="http://schemas.microsoft.com/office/drawing/2014/main" id="{7AFA4AE4-FFED-FDA0-365C-E954623A5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07104" y="9131078"/>
                <a:ext cx="184700" cy="11813"/>
              </a:xfrm>
              <a:prstGeom prst="rect">
                <a:avLst/>
              </a:prstGeom>
              <a:solidFill>
                <a:srgbClr val="FFD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5" name="Rectangle 2340">
                <a:extLst>
                  <a:ext uri="{FF2B5EF4-FFF2-40B4-BE49-F238E27FC236}">
                    <a16:creationId xmlns:a16="http://schemas.microsoft.com/office/drawing/2014/main" id="{AA01B63B-CE4C-407C-6933-988B0A361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17933" y="9132062"/>
                <a:ext cx="184700" cy="9845"/>
              </a:xfrm>
              <a:prstGeom prst="rect">
                <a:avLst/>
              </a:prstGeom>
              <a:solidFill>
                <a:srgbClr val="FFD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6" name="Rectangle 2341">
                <a:extLst>
                  <a:ext uri="{FF2B5EF4-FFF2-40B4-BE49-F238E27FC236}">
                    <a16:creationId xmlns:a16="http://schemas.microsoft.com/office/drawing/2014/main" id="{F134BB34-E1E7-55A3-DE3D-CC46DE1A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28762" y="9131078"/>
                <a:ext cx="184700" cy="11813"/>
              </a:xfrm>
              <a:prstGeom prst="rect">
                <a:avLst/>
              </a:prstGeom>
              <a:solidFill>
                <a:srgbClr val="FF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7" name="Rectangle 2342">
                <a:extLst>
                  <a:ext uri="{FF2B5EF4-FFF2-40B4-BE49-F238E27FC236}">
                    <a16:creationId xmlns:a16="http://schemas.microsoft.com/office/drawing/2014/main" id="{820D8985-1C21-19E5-EA71-132AE4D52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41560" y="9130093"/>
                <a:ext cx="184700" cy="13782"/>
              </a:xfrm>
              <a:prstGeom prst="rect">
                <a:avLst/>
              </a:prstGeom>
              <a:solidFill>
                <a:srgbClr val="FF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8" name="Rectangle 2343">
                <a:extLst>
                  <a:ext uri="{FF2B5EF4-FFF2-40B4-BE49-F238E27FC236}">
                    <a16:creationId xmlns:a16="http://schemas.microsoft.com/office/drawing/2014/main" id="{A55FD2F9-C44C-E204-58DB-C6E87C00C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54358" y="9131078"/>
                <a:ext cx="184700" cy="11813"/>
              </a:xfrm>
              <a:prstGeom prst="rect">
                <a:avLst/>
              </a:prstGeom>
              <a:solidFill>
                <a:srgbClr val="FFD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9" name="Rectangle 2344">
                <a:extLst>
                  <a:ext uri="{FF2B5EF4-FFF2-40B4-BE49-F238E27FC236}">
                    <a16:creationId xmlns:a16="http://schemas.microsoft.com/office/drawing/2014/main" id="{67609CF9-1F82-AE81-C815-256F91586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66171" y="9131078"/>
                <a:ext cx="184700" cy="11813"/>
              </a:xfrm>
              <a:prstGeom prst="rect">
                <a:avLst/>
              </a:prstGeom>
              <a:solidFill>
                <a:srgbClr val="FFD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0" name="Rectangle 2345">
                <a:extLst>
                  <a:ext uri="{FF2B5EF4-FFF2-40B4-BE49-F238E27FC236}">
                    <a16:creationId xmlns:a16="http://schemas.microsoft.com/office/drawing/2014/main" id="{C1151365-C193-0258-C0C2-7EABDD463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77985" y="9131078"/>
                <a:ext cx="184700" cy="11813"/>
              </a:xfrm>
              <a:prstGeom prst="rect">
                <a:avLst/>
              </a:prstGeom>
              <a:solidFill>
                <a:srgbClr val="FFD0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1" name="Rectangle 2346">
                <a:extLst>
                  <a:ext uri="{FF2B5EF4-FFF2-40B4-BE49-F238E27FC236}">
                    <a16:creationId xmlns:a16="http://schemas.microsoft.com/office/drawing/2014/main" id="{CDEADFA0-BF0E-0D10-7454-897909FF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589798" y="9131078"/>
                <a:ext cx="184700" cy="11813"/>
              </a:xfrm>
              <a:prstGeom prst="rect">
                <a:avLst/>
              </a:prstGeom>
              <a:solidFill>
                <a:srgbClr val="FFD0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2" name="Rectangle 2347">
                <a:extLst>
                  <a:ext uri="{FF2B5EF4-FFF2-40B4-BE49-F238E27FC236}">
                    <a16:creationId xmlns:a16="http://schemas.microsoft.com/office/drawing/2014/main" id="{ED7D7213-9E5E-6FB5-D477-42C6E25AB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01612" y="9131078"/>
                <a:ext cx="184700" cy="11813"/>
              </a:xfrm>
              <a:prstGeom prst="rect">
                <a:avLst/>
              </a:prstGeom>
              <a:solidFill>
                <a:srgbClr val="FFC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3" name="Rectangle 2348">
                <a:extLst>
                  <a:ext uri="{FF2B5EF4-FFF2-40B4-BE49-F238E27FC236}">
                    <a16:creationId xmlns:a16="http://schemas.microsoft.com/office/drawing/2014/main" id="{B54DA543-0A54-116E-3669-F359C02FE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13425" y="9131078"/>
                <a:ext cx="184700" cy="11813"/>
              </a:xfrm>
              <a:prstGeom prst="rect">
                <a:avLst/>
              </a:prstGeom>
              <a:solidFill>
                <a:srgbClr val="FFC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4" name="Rectangle 2349">
                <a:extLst>
                  <a:ext uri="{FF2B5EF4-FFF2-40B4-BE49-F238E27FC236}">
                    <a16:creationId xmlns:a16="http://schemas.microsoft.com/office/drawing/2014/main" id="{C359D709-4FA4-1620-18DC-EEC05484C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25239" y="9131078"/>
                <a:ext cx="184700" cy="11813"/>
              </a:xfrm>
              <a:prstGeom prst="rect">
                <a:avLst/>
              </a:prstGeom>
              <a:solidFill>
                <a:srgbClr val="FFC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5" name="Rectangle 2350">
                <a:extLst>
                  <a:ext uri="{FF2B5EF4-FFF2-40B4-BE49-F238E27FC236}">
                    <a16:creationId xmlns:a16="http://schemas.microsoft.com/office/drawing/2014/main" id="{19BE9C47-20AC-4E74-4A7F-91984C72D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38037" y="9130093"/>
                <a:ext cx="184700" cy="13782"/>
              </a:xfrm>
              <a:prstGeom prst="rect">
                <a:avLst/>
              </a:prstGeom>
              <a:solidFill>
                <a:srgbClr val="FFC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6" name="Rectangle 2351">
                <a:extLst>
                  <a:ext uri="{FF2B5EF4-FFF2-40B4-BE49-F238E27FC236}">
                    <a16:creationId xmlns:a16="http://schemas.microsoft.com/office/drawing/2014/main" id="{CD7D47AA-1090-0667-C3CD-EB1EE563E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50835" y="9131078"/>
                <a:ext cx="184700" cy="11813"/>
              </a:xfrm>
              <a:prstGeom prst="rect">
                <a:avLst/>
              </a:prstGeom>
              <a:solidFill>
                <a:srgbClr val="FFCA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7" name="Rectangle 2352">
                <a:extLst>
                  <a:ext uri="{FF2B5EF4-FFF2-40B4-BE49-F238E27FC236}">
                    <a16:creationId xmlns:a16="http://schemas.microsoft.com/office/drawing/2014/main" id="{56DC3CFB-65CD-8D2F-EA6B-E44101A2F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62648" y="9131078"/>
                <a:ext cx="184700" cy="11813"/>
              </a:xfrm>
              <a:prstGeom prst="rect">
                <a:avLst/>
              </a:prstGeom>
              <a:solidFill>
                <a:srgbClr val="FFCA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8" name="Rectangle 2353">
                <a:extLst>
                  <a:ext uri="{FF2B5EF4-FFF2-40B4-BE49-F238E27FC236}">
                    <a16:creationId xmlns:a16="http://schemas.microsoft.com/office/drawing/2014/main" id="{E3A2CBE3-A165-72A1-8836-6A89D31C6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74461" y="9131078"/>
                <a:ext cx="184700" cy="11813"/>
              </a:xfrm>
              <a:prstGeom prst="rect">
                <a:avLst/>
              </a:prstGeom>
              <a:solidFill>
                <a:srgbClr val="FFC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9" name="Rectangle 2354">
                <a:extLst>
                  <a:ext uri="{FF2B5EF4-FFF2-40B4-BE49-F238E27FC236}">
                    <a16:creationId xmlns:a16="http://schemas.microsoft.com/office/drawing/2014/main" id="{D2D26F5F-274F-8098-4C86-9BA8D9937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86275" y="9131078"/>
                <a:ext cx="184700" cy="11813"/>
              </a:xfrm>
              <a:prstGeom prst="rect">
                <a:avLst/>
              </a:prstGeom>
              <a:solidFill>
                <a:srgbClr val="FFC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0" name="Rectangle 2355">
                <a:extLst>
                  <a:ext uri="{FF2B5EF4-FFF2-40B4-BE49-F238E27FC236}">
                    <a16:creationId xmlns:a16="http://schemas.microsoft.com/office/drawing/2014/main" id="{0BE4F697-47C2-DB21-7399-7D5BF9EAA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697104" y="9132062"/>
                <a:ext cx="184700" cy="9845"/>
              </a:xfrm>
              <a:prstGeom prst="rect">
                <a:avLst/>
              </a:prstGeom>
              <a:solidFill>
                <a:srgbClr val="FFC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1" name="Rectangle 2356">
                <a:extLst>
                  <a:ext uri="{FF2B5EF4-FFF2-40B4-BE49-F238E27FC236}">
                    <a16:creationId xmlns:a16="http://schemas.microsoft.com/office/drawing/2014/main" id="{347B3C34-3800-47D2-D26A-0A5B41367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07933" y="9131078"/>
                <a:ext cx="184700" cy="11813"/>
              </a:xfrm>
              <a:prstGeom prst="rect">
                <a:avLst/>
              </a:prstGeom>
              <a:solidFill>
                <a:srgbClr val="FFC6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2" name="Rectangle 2357">
                <a:extLst>
                  <a:ext uri="{FF2B5EF4-FFF2-40B4-BE49-F238E27FC236}">
                    <a16:creationId xmlns:a16="http://schemas.microsoft.com/office/drawing/2014/main" id="{C2B5AE76-C0AA-4471-69BB-253A37E6F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20731" y="9130093"/>
                <a:ext cx="184700" cy="13782"/>
              </a:xfrm>
              <a:prstGeom prst="rect">
                <a:avLst/>
              </a:prstGeom>
              <a:solidFill>
                <a:srgbClr val="FFC4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3" name="Rectangle 2358">
                <a:extLst>
                  <a:ext uri="{FF2B5EF4-FFF2-40B4-BE49-F238E27FC236}">
                    <a16:creationId xmlns:a16="http://schemas.microsoft.com/office/drawing/2014/main" id="{DA56A9C0-59B0-B062-D8BA-6F8500360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33529" y="9131078"/>
                <a:ext cx="184700" cy="11813"/>
              </a:xfrm>
              <a:prstGeom prst="rect">
                <a:avLst/>
              </a:prstGeom>
              <a:solidFill>
                <a:srgbClr val="FFC4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4" name="Rectangle 2359">
                <a:extLst>
                  <a:ext uri="{FF2B5EF4-FFF2-40B4-BE49-F238E27FC236}">
                    <a16:creationId xmlns:a16="http://schemas.microsoft.com/office/drawing/2014/main" id="{F4D06A02-B94B-8F88-73D8-49373E4AA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45342" y="9131078"/>
                <a:ext cx="184700" cy="11813"/>
              </a:xfrm>
              <a:prstGeom prst="rect">
                <a:avLst/>
              </a:prstGeom>
              <a:solidFill>
                <a:srgbClr val="FFC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5" name="Rectangle 2360">
                <a:extLst>
                  <a:ext uri="{FF2B5EF4-FFF2-40B4-BE49-F238E27FC236}">
                    <a16:creationId xmlns:a16="http://schemas.microsoft.com/office/drawing/2014/main" id="{AB4B208D-0328-7D74-9302-F39A0C17D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57156" y="9131078"/>
                <a:ext cx="184700" cy="11813"/>
              </a:xfrm>
              <a:prstGeom prst="rect">
                <a:avLst/>
              </a:prstGeom>
              <a:solidFill>
                <a:srgbClr val="FFC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7" name="Rectangle 2361">
                <a:extLst>
                  <a:ext uri="{FF2B5EF4-FFF2-40B4-BE49-F238E27FC236}">
                    <a16:creationId xmlns:a16="http://schemas.microsoft.com/office/drawing/2014/main" id="{7FF53648-E079-6D88-9A91-7313D2F18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68969" y="9131078"/>
                <a:ext cx="184700" cy="11813"/>
              </a:xfrm>
              <a:prstGeom prst="rect">
                <a:avLst/>
              </a:prstGeom>
              <a:solidFill>
                <a:srgbClr val="FFC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8" name="Rectangle 2362">
                <a:extLst>
                  <a:ext uri="{FF2B5EF4-FFF2-40B4-BE49-F238E27FC236}">
                    <a16:creationId xmlns:a16="http://schemas.microsoft.com/office/drawing/2014/main" id="{ABEBABEA-449E-3D32-4A1C-EF077F632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80783" y="9131078"/>
                <a:ext cx="184700" cy="11813"/>
              </a:xfrm>
              <a:prstGeom prst="rect">
                <a:avLst/>
              </a:prstGeom>
              <a:solidFill>
                <a:srgbClr val="FFC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9" name="Rectangle 2363">
                <a:extLst>
                  <a:ext uri="{FF2B5EF4-FFF2-40B4-BE49-F238E27FC236}">
                    <a16:creationId xmlns:a16="http://schemas.microsoft.com/office/drawing/2014/main" id="{CABFF46F-4F71-D587-D4BA-22B81FB5F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792596" y="9131078"/>
                <a:ext cx="184700" cy="11813"/>
              </a:xfrm>
              <a:prstGeom prst="rect">
                <a:avLst/>
              </a:prstGeom>
              <a:solidFill>
                <a:srgbClr val="FFB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0" name="Rectangle 2364">
                <a:extLst>
                  <a:ext uri="{FF2B5EF4-FFF2-40B4-BE49-F238E27FC236}">
                    <a16:creationId xmlns:a16="http://schemas.microsoft.com/office/drawing/2014/main" id="{656913C6-DD97-1CED-5FC4-1BCF0B10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05394" y="9130093"/>
                <a:ext cx="184700" cy="13782"/>
              </a:xfrm>
              <a:prstGeom prst="rect">
                <a:avLst/>
              </a:prstGeom>
              <a:solidFill>
                <a:srgbClr val="FFB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1" name="Rectangle 2365">
                <a:extLst>
                  <a:ext uri="{FF2B5EF4-FFF2-40B4-BE49-F238E27FC236}">
                    <a16:creationId xmlns:a16="http://schemas.microsoft.com/office/drawing/2014/main" id="{650BDC4C-6D47-8BD6-36BB-8782CEF29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18192" y="9131078"/>
                <a:ext cx="184700" cy="11813"/>
              </a:xfrm>
              <a:prstGeom prst="rect">
                <a:avLst/>
              </a:prstGeom>
              <a:solidFill>
                <a:srgbClr val="FFB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2" name="Rectangle 2366">
                <a:extLst>
                  <a:ext uri="{FF2B5EF4-FFF2-40B4-BE49-F238E27FC236}">
                    <a16:creationId xmlns:a16="http://schemas.microsoft.com/office/drawing/2014/main" id="{EC9E45CD-6C26-5ECA-2DD8-B7D478618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30005" y="9131078"/>
                <a:ext cx="184700" cy="11813"/>
              </a:xfrm>
              <a:prstGeom prst="rect">
                <a:avLst/>
              </a:prstGeom>
              <a:solidFill>
                <a:srgbClr val="FFB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3" name="Rectangle 2367">
                <a:extLst>
                  <a:ext uri="{FF2B5EF4-FFF2-40B4-BE49-F238E27FC236}">
                    <a16:creationId xmlns:a16="http://schemas.microsoft.com/office/drawing/2014/main" id="{A6247E71-1083-A805-1785-8420BC884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41819" y="9131078"/>
                <a:ext cx="184700" cy="11813"/>
              </a:xfrm>
              <a:prstGeom prst="rect">
                <a:avLst/>
              </a:prstGeom>
              <a:solidFill>
                <a:srgbClr val="FFB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4" name="Rectangle 2368">
                <a:extLst>
                  <a:ext uri="{FF2B5EF4-FFF2-40B4-BE49-F238E27FC236}">
                    <a16:creationId xmlns:a16="http://schemas.microsoft.com/office/drawing/2014/main" id="{784ECF90-1E48-3492-484E-34144559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53632" y="9131078"/>
                <a:ext cx="184700" cy="11813"/>
              </a:xfrm>
              <a:prstGeom prst="rect">
                <a:avLst/>
              </a:prstGeom>
              <a:solidFill>
                <a:srgbClr val="FFB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5" name="Rectangle 2369">
                <a:extLst>
                  <a:ext uri="{FF2B5EF4-FFF2-40B4-BE49-F238E27FC236}">
                    <a16:creationId xmlns:a16="http://schemas.microsoft.com/office/drawing/2014/main" id="{2BB15804-6A76-0CD3-AE86-3857FDB9B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64461" y="9132062"/>
                <a:ext cx="184700" cy="9845"/>
              </a:xfrm>
              <a:prstGeom prst="rect">
                <a:avLst/>
              </a:prstGeom>
              <a:solidFill>
                <a:srgbClr val="FFB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6" name="Rectangle 2370">
                <a:extLst>
                  <a:ext uri="{FF2B5EF4-FFF2-40B4-BE49-F238E27FC236}">
                    <a16:creationId xmlns:a16="http://schemas.microsoft.com/office/drawing/2014/main" id="{FEE6536D-5647-8716-F0A5-7776C4DD4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75290" y="9131078"/>
                <a:ext cx="184700" cy="11813"/>
              </a:xfrm>
              <a:prstGeom prst="rect">
                <a:avLst/>
              </a:prstGeom>
              <a:solidFill>
                <a:srgbClr val="FFB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7" name="Rectangle 2371">
                <a:extLst>
                  <a:ext uri="{FF2B5EF4-FFF2-40B4-BE49-F238E27FC236}">
                    <a16:creationId xmlns:a16="http://schemas.microsoft.com/office/drawing/2014/main" id="{1AE2C20F-79D1-3978-EC65-A4A8D9781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888088" y="9130093"/>
                <a:ext cx="184700" cy="13782"/>
              </a:xfrm>
              <a:prstGeom prst="rect">
                <a:avLst/>
              </a:prstGeom>
              <a:solidFill>
                <a:srgbClr val="FF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8" name="Rectangle 2372">
                <a:extLst>
                  <a:ext uri="{FF2B5EF4-FFF2-40B4-BE49-F238E27FC236}">
                    <a16:creationId xmlns:a16="http://schemas.microsoft.com/office/drawing/2014/main" id="{C11F7129-9D81-FB45-3156-FE482481A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00886" y="9131078"/>
                <a:ext cx="184700" cy="11813"/>
              </a:xfrm>
              <a:prstGeom prst="rect">
                <a:avLst/>
              </a:prstGeom>
              <a:solidFill>
                <a:srgbClr val="FF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9" name="Rectangle 2373">
                <a:extLst>
                  <a:ext uri="{FF2B5EF4-FFF2-40B4-BE49-F238E27FC236}">
                    <a16:creationId xmlns:a16="http://schemas.microsoft.com/office/drawing/2014/main" id="{EBBEE46F-6069-23DC-925C-459BD28A9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12700" y="9131078"/>
                <a:ext cx="184700" cy="11813"/>
              </a:xfrm>
              <a:prstGeom prst="rect">
                <a:avLst/>
              </a:prstGeom>
              <a:solidFill>
                <a:srgbClr val="FFB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0" name="Rectangle 2374">
                <a:extLst>
                  <a:ext uri="{FF2B5EF4-FFF2-40B4-BE49-F238E27FC236}">
                    <a16:creationId xmlns:a16="http://schemas.microsoft.com/office/drawing/2014/main" id="{C5710860-D1A8-D96A-D2E3-258F88CBF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24513" y="9131078"/>
                <a:ext cx="184700" cy="11813"/>
              </a:xfrm>
              <a:prstGeom prst="rect">
                <a:avLst/>
              </a:prstGeom>
              <a:solidFill>
                <a:srgbClr val="FFB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1" name="Rectangle 2375">
                <a:extLst>
                  <a:ext uri="{FF2B5EF4-FFF2-40B4-BE49-F238E27FC236}">
                    <a16:creationId xmlns:a16="http://schemas.microsoft.com/office/drawing/2014/main" id="{4F044ADD-4568-4F35-85B2-97A43EE3C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36327" y="9131078"/>
                <a:ext cx="184700" cy="11813"/>
              </a:xfrm>
              <a:prstGeom prst="rect">
                <a:avLst/>
              </a:prstGeom>
              <a:solidFill>
                <a:srgbClr val="FFB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2" name="Rectangle 2376">
                <a:extLst>
                  <a:ext uri="{FF2B5EF4-FFF2-40B4-BE49-F238E27FC236}">
                    <a16:creationId xmlns:a16="http://schemas.microsoft.com/office/drawing/2014/main" id="{5A46FE4B-1202-3AC0-0FAF-98ECFD125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48140" y="9131078"/>
                <a:ext cx="184700" cy="11813"/>
              </a:xfrm>
              <a:prstGeom prst="rect">
                <a:avLst/>
              </a:prstGeom>
              <a:solidFill>
                <a:srgbClr val="FFB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3" name="Rectangle 2377">
                <a:extLst>
                  <a:ext uri="{FF2B5EF4-FFF2-40B4-BE49-F238E27FC236}">
                    <a16:creationId xmlns:a16="http://schemas.microsoft.com/office/drawing/2014/main" id="{223CA983-CBEC-D37C-A5CA-381A6BBFD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59954" y="9131078"/>
                <a:ext cx="184700" cy="11813"/>
              </a:xfrm>
              <a:prstGeom prst="rect">
                <a:avLst/>
              </a:prstGeom>
              <a:solidFill>
                <a:srgbClr val="FFB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4" name="Rectangle 2378">
                <a:extLst>
                  <a:ext uri="{FF2B5EF4-FFF2-40B4-BE49-F238E27FC236}">
                    <a16:creationId xmlns:a16="http://schemas.microsoft.com/office/drawing/2014/main" id="{087CCF36-ABA6-16A9-2EFE-7086185E9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71767" y="9131078"/>
                <a:ext cx="184700" cy="11813"/>
              </a:xfrm>
              <a:prstGeom prst="rect">
                <a:avLst/>
              </a:prstGeom>
              <a:solidFill>
                <a:srgbClr val="FFB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5" name="Rectangle 2379">
                <a:extLst>
                  <a:ext uri="{FF2B5EF4-FFF2-40B4-BE49-F238E27FC236}">
                    <a16:creationId xmlns:a16="http://schemas.microsoft.com/office/drawing/2014/main" id="{06C900C6-EDA9-3355-2C60-D5B8522BC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84565" y="9130093"/>
                <a:ext cx="184700" cy="13782"/>
              </a:xfrm>
              <a:prstGeom prst="rect">
                <a:avLst/>
              </a:prstGeom>
              <a:solidFill>
                <a:srgbClr val="FFA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6" name="Rectangle 2380">
                <a:extLst>
                  <a:ext uri="{FF2B5EF4-FFF2-40B4-BE49-F238E27FC236}">
                    <a16:creationId xmlns:a16="http://schemas.microsoft.com/office/drawing/2014/main" id="{02CA02B3-DEF6-85B8-7918-1960DE714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997363" y="9131078"/>
                <a:ext cx="184700" cy="11813"/>
              </a:xfrm>
              <a:prstGeom prst="rect">
                <a:avLst/>
              </a:prstGeom>
              <a:solidFill>
                <a:srgbClr val="FFA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7" name="Rectangle 2381">
                <a:extLst>
                  <a:ext uri="{FF2B5EF4-FFF2-40B4-BE49-F238E27FC236}">
                    <a16:creationId xmlns:a16="http://schemas.microsoft.com/office/drawing/2014/main" id="{2EBAC565-0802-B043-E325-6B5176061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09176" y="9131078"/>
                <a:ext cx="184700" cy="11813"/>
              </a:xfrm>
              <a:prstGeom prst="rect">
                <a:avLst/>
              </a:prstGeom>
              <a:solidFill>
                <a:srgbClr val="FFA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8" name="Rectangle 2382">
                <a:extLst>
                  <a:ext uri="{FF2B5EF4-FFF2-40B4-BE49-F238E27FC236}">
                    <a16:creationId xmlns:a16="http://schemas.microsoft.com/office/drawing/2014/main" id="{7E1DC889-BFBE-FFBB-9867-3CB49701B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20990" y="9131078"/>
                <a:ext cx="184700" cy="11813"/>
              </a:xfrm>
              <a:prstGeom prst="rect">
                <a:avLst/>
              </a:prstGeom>
              <a:solidFill>
                <a:srgbClr val="FFA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9" name="Rectangle 2383">
                <a:extLst>
                  <a:ext uri="{FF2B5EF4-FFF2-40B4-BE49-F238E27FC236}">
                    <a16:creationId xmlns:a16="http://schemas.microsoft.com/office/drawing/2014/main" id="{18172559-4E36-C8E8-CD48-A8EB6175D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32803" y="9131078"/>
                <a:ext cx="184700" cy="11813"/>
              </a:xfrm>
              <a:prstGeom prst="rect">
                <a:avLst/>
              </a:prstGeom>
              <a:solidFill>
                <a:srgbClr val="FFA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0" name="Rectangle 2384">
                <a:extLst>
                  <a:ext uri="{FF2B5EF4-FFF2-40B4-BE49-F238E27FC236}">
                    <a16:creationId xmlns:a16="http://schemas.microsoft.com/office/drawing/2014/main" id="{F4D1D9C0-7E11-B4C9-474D-2C401754A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43632" y="9132062"/>
                <a:ext cx="184700" cy="9845"/>
              </a:xfrm>
              <a:prstGeom prst="rect">
                <a:avLst/>
              </a:prstGeom>
              <a:solidFill>
                <a:srgbClr val="FFA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1" name="Rectangle 2385">
                <a:extLst>
                  <a:ext uri="{FF2B5EF4-FFF2-40B4-BE49-F238E27FC236}">
                    <a16:creationId xmlns:a16="http://schemas.microsoft.com/office/drawing/2014/main" id="{31DD356A-E818-38B6-BC08-800D88B62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54461" y="9131078"/>
                <a:ext cx="184700" cy="11813"/>
              </a:xfrm>
              <a:prstGeom prst="rect">
                <a:avLst/>
              </a:prstGeom>
              <a:solidFill>
                <a:srgbClr val="FFA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2" name="Rectangle 2386">
                <a:extLst>
                  <a:ext uri="{FF2B5EF4-FFF2-40B4-BE49-F238E27FC236}">
                    <a16:creationId xmlns:a16="http://schemas.microsoft.com/office/drawing/2014/main" id="{48941F9C-D224-E122-E0F8-1FD468E33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67259" y="9130093"/>
                <a:ext cx="184700" cy="13782"/>
              </a:xfrm>
              <a:prstGeom prst="rect">
                <a:avLst/>
              </a:prstGeom>
              <a:solidFill>
                <a:srgbClr val="FFA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3" name="Rectangle 2387">
                <a:extLst>
                  <a:ext uri="{FF2B5EF4-FFF2-40B4-BE49-F238E27FC236}">
                    <a16:creationId xmlns:a16="http://schemas.microsoft.com/office/drawing/2014/main" id="{7F116D0E-571A-E52D-9632-0EE886720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80057" y="9131078"/>
                <a:ext cx="184700" cy="11813"/>
              </a:xfrm>
              <a:prstGeom prst="rect">
                <a:avLst/>
              </a:prstGeom>
              <a:solidFill>
                <a:srgbClr val="FFA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4" name="Rectangle 2388">
                <a:extLst>
                  <a:ext uri="{FF2B5EF4-FFF2-40B4-BE49-F238E27FC236}">
                    <a16:creationId xmlns:a16="http://schemas.microsoft.com/office/drawing/2014/main" id="{4DE3AF53-EC84-270C-1C06-3329FD77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091871" y="9131078"/>
                <a:ext cx="184700" cy="11813"/>
              </a:xfrm>
              <a:prstGeom prst="rect">
                <a:avLst/>
              </a:prstGeom>
              <a:solidFill>
                <a:srgbClr val="FFA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5" name="Rectangle 2389">
                <a:extLst>
                  <a:ext uri="{FF2B5EF4-FFF2-40B4-BE49-F238E27FC236}">
                    <a16:creationId xmlns:a16="http://schemas.microsoft.com/office/drawing/2014/main" id="{C40FA8BD-B7BB-20A3-413B-8FC8438AE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03684" y="9131078"/>
                <a:ext cx="184700" cy="11813"/>
              </a:xfrm>
              <a:prstGeom prst="rect">
                <a:avLst/>
              </a:prstGeom>
              <a:solidFill>
                <a:srgbClr val="FFA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6" name="Rectangle 2390">
                <a:extLst>
                  <a:ext uri="{FF2B5EF4-FFF2-40B4-BE49-F238E27FC236}">
                    <a16:creationId xmlns:a16="http://schemas.microsoft.com/office/drawing/2014/main" id="{01D298D4-1668-0674-7694-ADD7321E4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15498" y="9131078"/>
                <a:ext cx="184700" cy="11813"/>
              </a:xfrm>
              <a:prstGeom prst="rect">
                <a:avLst/>
              </a:prstGeom>
              <a:solidFill>
                <a:srgbClr val="FFA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7" name="Rectangle 2391">
                <a:extLst>
                  <a:ext uri="{FF2B5EF4-FFF2-40B4-BE49-F238E27FC236}">
                    <a16:creationId xmlns:a16="http://schemas.microsoft.com/office/drawing/2014/main" id="{699A523F-BA5A-E607-A372-8439DF294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27311" y="9131078"/>
                <a:ext cx="184700" cy="11813"/>
              </a:xfrm>
              <a:prstGeom prst="rect">
                <a:avLst/>
              </a:prstGeom>
              <a:solidFill>
                <a:srgbClr val="FFA2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8" name="Rectangle 2392">
                <a:extLst>
                  <a:ext uri="{FF2B5EF4-FFF2-40B4-BE49-F238E27FC236}">
                    <a16:creationId xmlns:a16="http://schemas.microsoft.com/office/drawing/2014/main" id="{1D30D04E-E217-341B-10FC-70B79AF2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39124" y="9131078"/>
                <a:ext cx="184700" cy="11813"/>
              </a:xfrm>
              <a:prstGeom prst="rect">
                <a:avLst/>
              </a:prstGeom>
              <a:solidFill>
                <a:srgbClr val="FFA2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9" name="Rectangle 2393">
                <a:extLst>
                  <a:ext uri="{FF2B5EF4-FFF2-40B4-BE49-F238E27FC236}">
                    <a16:creationId xmlns:a16="http://schemas.microsoft.com/office/drawing/2014/main" id="{2C6EC87B-E244-0541-CBDA-C9C6C4DE8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51922" y="9130093"/>
                <a:ext cx="184700" cy="13782"/>
              </a:xfrm>
              <a:prstGeom prst="rect">
                <a:avLst/>
              </a:prstGeom>
              <a:solidFill>
                <a:srgbClr val="FFA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0" name="Rectangle 2394">
                <a:extLst>
                  <a:ext uri="{FF2B5EF4-FFF2-40B4-BE49-F238E27FC236}">
                    <a16:creationId xmlns:a16="http://schemas.microsoft.com/office/drawing/2014/main" id="{F6C7A406-4A31-F0FC-01E2-D25AF1EBB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64720" y="9131078"/>
                <a:ext cx="184700" cy="11813"/>
              </a:xfrm>
              <a:prstGeom prst="rect">
                <a:avLst/>
              </a:prstGeom>
              <a:solidFill>
                <a:srgbClr val="FFA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1" name="Rectangle 2395">
                <a:extLst>
                  <a:ext uri="{FF2B5EF4-FFF2-40B4-BE49-F238E27FC236}">
                    <a16:creationId xmlns:a16="http://schemas.microsoft.com/office/drawing/2014/main" id="{32E075CE-D99E-3B6A-1697-3C1849BD9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76534" y="9131078"/>
                <a:ext cx="184700" cy="11813"/>
              </a:xfrm>
              <a:prstGeom prst="rect">
                <a:avLst/>
              </a:prstGeom>
              <a:solidFill>
                <a:srgbClr val="FF9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2" name="Rectangle 2396">
                <a:extLst>
                  <a:ext uri="{FF2B5EF4-FFF2-40B4-BE49-F238E27FC236}">
                    <a16:creationId xmlns:a16="http://schemas.microsoft.com/office/drawing/2014/main" id="{D960AB23-CA93-20C6-EBFD-089130661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88347" y="9131078"/>
                <a:ext cx="184700" cy="11813"/>
              </a:xfrm>
              <a:prstGeom prst="rect">
                <a:avLst/>
              </a:prstGeom>
              <a:solidFill>
                <a:srgbClr val="FF9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3" name="Rectangle 2397">
                <a:extLst>
                  <a:ext uri="{FF2B5EF4-FFF2-40B4-BE49-F238E27FC236}">
                    <a16:creationId xmlns:a16="http://schemas.microsoft.com/office/drawing/2014/main" id="{178594B9-C06D-4C6C-C8E4-CCB5B5DA2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00161" y="9131078"/>
                <a:ext cx="184700" cy="11813"/>
              </a:xfrm>
              <a:prstGeom prst="rect">
                <a:avLst/>
              </a:prstGeom>
              <a:solidFill>
                <a:srgbClr val="FF9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4" name="Rectangle 2398">
                <a:extLst>
                  <a:ext uri="{FF2B5EF4-FFF2-40B4-BE49-F238E27FC236}">
                    <a16:creationId xmlns:a16="http://schemas.microsoft.com/office/drawing/2014/main" id="{E0F01BC6-8D4C-DD5A-6F23-B253D6297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10990" y="9132062"/>
                <a:ext cx="184700" cy="9845"/>
              </a:xfrm>
              <a:prstGeom prst="rect">
                <a:avLst/>
              </a:prstGeom>
              <a:solidFill>
                <a:srgbClr val="FF9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5" name="Rectangle 2399">
                <a:extLst>
                  <a:ext uri="{FF2B5EF4-FFF2-40B4-BE49-F238E27FC236}">
                    <a16:creationId xmlns:a16="http://schemas.microsoft.com/office/drawing/2014/main" id="{8C13049B-B1AE-76E5-0EA8-66D29299B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21819" y="9131078"/>
                <a:ext cx="184700" cy="11813"/>
              </a:xfrm>
              <a:prstGeom prst="rect">
                <a:avLst/>
              </a:prstGeom>
              <a:solidFill>
                <a:srgbClr val="FF9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6" name="Rectangle 2400">
                <a:extLst>
                  <a:ext uri="{FF2B5EF4-FFF2-40B4-BE49-F238E27FC236}">
                    <a16:creationId xmlns:a16="http://schemas.microsoft.com/office/drawing/2014/main" id="{5FD47EC6-1750-BB7C-551C-66544BBA2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34617" y="9130093"/>
                <a:ext cx="184700" cy="13782"/>
              </a:xfrm>
              <a:prstGeom prst="rect">
                <a:avLst/>
              </a:prstGeom>
              <a:solidFill>
                <a:srgbClr val="FF9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7" name="Rectangle 2401">
                <a:extLst>
                  <a:ext uri="{FF2B5EF4-FFF2-40B4-BE49-F238E27FC236}">
                    <a16:creationId xmlns:a16="http://schemas.microsoft.com/office/drawing/2014/main" id="{40BB5CBC-D309-F11F-94A8-2CEF6FFA2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47415" y="9131078"/>
                <a:ext cx="184700" cy="11813"/>
              </a:xfrm>
              <a:prstGeom prst="rect">
                <a:avLst/>
              </a:prstGeom>
              <a:solidFill>
                <a:srgbClr val="FF9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8" name="Rectangle 2402">
                <a:extLst>
                  <a:ext uri="{FF2B5EF4-FFF2-40B4-BE49-F238E27FC236}">
                    <a16:creationId xmlns:a16="http://schemas.microsoft.com/office/drawing/2014/main" id="{74B2F583-0116-22A1-FA12-2956A03AE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59228" y="9131078"/>
                <a:ext cx="184700" cy="11813"/>
              </a:xfrm>
              <a:prstGeom prst="rect">
                <a:avLst/>
              </a:prstGeom>
              <a:solidFill>
                <a:srgbClr val="FF9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9" name="Rectangle 2403">
                <a:extLst>
                  <a:ext uri="{FF2B5EF4-FFF2-40B4-BE49-F238E27FC236}">
                    <a16:creationId xmlns:a16="http://schemas.microsoft.com/office/drawing/2014/main" id="{E71FF79D-A759-133D-5DBB-7D173DFB7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71042" y="9131078"/>
                <a:ext cx="184700" cy="11813"/>
              </a:xfrm>
              <a:prstGeom prst="rect">
                <a:avLst/>
              </a:prstGeom>
              <a:solidFill>
                <a:srgbClr val="FF9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0" name="Rectangle 2404">
                <a:extLst>
                  <a:ext uri="{FF2B5EF4-FFF2-40B4-BE49-F238E27FC236}">
                    <a16:creationId xmlns:a16="http://schemas.microsoft.com/office/drawing/2014/main" id="{39FD739A-E779-A7E9-9CF4-58A9AC7E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82855" y="9131078"/>
                <a:ext cx="184700" cy="11813"/>
              </a:xfrm>
              <a:prstGeom prst="rect">
                <a:avLst/>
              </a:prstGeom>
              <a:solidFill>
                <a:srgbClr val="FF9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1" name="Rectangle 2405">
                <a:extLst>
                  <a:ext uri="{FF2B5EF4-FFF2-40B4-BE49-F238E27FC236}">
                    <a16:creationId xmlns:a16="http://schemas.microsoft.com/office/drawing/2014/main" id="{51D85840-FAF1-7E48-7F50-A40D1F41E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294668" y="9131078"/>
                <a:ext cx="184700" cy="11813"/>
              </a:xfrm>
              <a:prstGeom prst="rect">
                <a:avLst/>
              </a:prstGeom>
              <a:solidFill>
                <a:srgbClr val="FF9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2" name="Rectangle 2406">
                <a:extLst>
                  <a:ext uri="{FF2B5EF4-FFF2-40B4-BE49-F238E27FC236}">
                    <a16:creationId xmlns:a16="http://schemas.microsoft.com/office/drawing/2014/main" id="{64DC03A0-711D-8052-A491-739566F94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06482" y="9131078"/>
                <a:ext cx="184700" cy="11813"/>
              </a:xfrm>
              <a:prstGeom prst="rect">
                <a:avLst/>
              </a:prstGeom>
              <a:solidFill>
                <a:srgbClr val="FF9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3" name="Rectangle 2407">
                <a:extLst>
                  <a:ext uri="{FF2B5EF4-FFF2-40B4-BE49-F238E27FC236}">
                    <a16:creationId xmlns:a16="http://schemas.microsoft.com/office/drawing/2014/main" id="{C5436F7D-AE29-31DC-7A38-9AAC9083B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18295" y="9131078"/>
                <a:ext cx="184700" cy="11813"/>
              </a:xfrm>
              <a:prstGeom prst="rect">
                <a:avLst/>
              </a:prstGeom>
              <a:solidFill>
                <a:srgbClr val="FF9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4" name="Rectangle 2408">
                <a:extLst>
                  <a:ext uri="{FF2B5EF4-FFF2-40B4-BE49-F238E27FC236}">
                    <a16:creationId xmlns:a16="http://schemas.microsoft.com/office/drawing/2014/main" id="{750D17EE-569B-7BB9-319F-83E2F0401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31093" y="9130093"/>
                <a:ext cx="184700" cy="13782"/>
              </a:xfrm>
              <a:prstGeom prst="rect">
                <a:avLst/>
              </a:prstGeom>
              <a:solidFill>
                <a:srgbClr val="FF92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5" name="Rectangle 2409">
                <a:extLst>
                  <a:ext uri="{FF2B5EF4-FFF2-40B4-BE49-F238E27FC236}">
                    <a16:creationId xmlns:a16="http://schemas.microsoft.com/office/drawing/2014/main" id="{FC491C65-6693-7987-6DA5-2B2416DDD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43891" y="9131078"/>
                <a:ext cx="184700" cy="11813"/>
              </a:xfrm>
              <a:prstGeom prst="rect">
                <a:avLst/>
              </a:prstGeom>
              <a:solidFill>
                <a:srgbClr val="FF9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6" name="Rectangle 2410">
                <a:extLst>
                  <a:ext uri="{FF2B5EF4-FFF2-40B4-BE49-F238E27FC236}">
                    <a16:creationId xmlns:a16="http://schemas.microsoft.com/office/drawing/2014/main" id="{F7079EC1-4BDC-6FC6-40BE-44C7B35F8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55705" y="9131078"/>
                <a:ext cx="184700" cy="11813"/>
              </a:xfrm>
              <a:prstGeom prst="rect">
                <a:avLst/>
              </a:prstGeom>
              <a:solidFill>
                <a:srgbClr val="FF90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7" name="Rectangle 2411">
                <a:extLst>
                  <a:ext uri="{FF2B5EF4-FFF2-40B4-BE49-F238E27FC236}">
                    <a16:creationId xmlns:a16="http://schemas.microsoft.com/office/drawing/2014/main" id="{3A40D81F-EC9C-053E-18C8-5BB3E403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67518" y="9131078"/>
                <a:ext cx="184700" cy="11813"/>
              </a:xfrm>
              <a:prstGeom prst="rect">
                <a:avLst/>
              </a:prstGeom>
              <a:solidFill>
                <a:srgbClr val="FF8E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8" name="Rectangle 2412">
                <a:extLst>
                  <a:ext uri="{FF2B5EF4-FFF2-40B4-BE49-F238E27FC236}">
                    <a16:creationId xmlns:a16="http://schemas.microsoft.com/office/drawing/2014/main" id="{C73280E8-2825-17A5-8565-F3674C8D3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79332" y="9131078"/>
                <a:ext cx="184700" cy="11813"/>
              </a:xfrm>
              <a:prstGeom prst="rect">
                <a:avLst/>
              </a:prstGeom>
              <a:solidFill>
                <a:srgbClr val="FF8E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9" name="Rectangle 2413">
                <a:extLst>
                  <a:ext uri="{FF2B5EF4-FFF2-40B4-BE49-F238E27FC236}">
                    <a16:creationId xmlns:a16="http://schemas.microsoft.com/office/drawing/2014/main" id="{BC882BC8-B017-46CB-8DD1-DB7414E13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390161" y="9132062"/>
                <a:ext cx="184700" cy="9845"/>
              </a:xfrm>
              <a:prstGeom prst="rect">
                <a:avLst/>
              </a:prstGeom>
              <a:solidFill>
                <a:srgbClr val="FF8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0" name="Rectangle 2414">
                <a:extLst>
                  <a:ext uri="{FF2B5EF4-FFF2-40B4-BE49-F238E27FC236}">
                    <a16:creationId xmlns:a16="http://schemas.microsoft.com/office/drawing/2014/main" id="{F36A7FD7-2E38-6C0D-42F2-D70AAB680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00990" y="9131078"/>
                <a:ext cx="184700" cy="11813"/>
              </a:xfrm>
              <a:prstGeom prst="rect">
                <a:avLst/>
              </a:prstGeom>
              <a:solidFill>
                <a:srgbClr val="FF8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1" name="Rectangle 2415">
                <a:extLst>
                  <a:ext uri="{FF2B5EF4-FFF2-40B4-BE49-F238E27FC236}">
                    <a16:creationId xmlns:a16="http://schemas.microsoft.com/office/drawing/2014/main" id="{3B3B90A4-8FCA-7EE1-C875-04CFD3132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13788" y="9130093"/>
                <a:ext cx="184700" cy="13782"/>
              </a:xfrm>
              <a:prstGeom prst="rect">
                <a:avLst/>
              </a:prstGeom>
              <a:solidFill>
                <a:srgbClr val="FF8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2" name="Rectangle 2416">
                <a:extLst>
                  <a:ext uri="{FF2B5EF4-FFF2-40B4-BE49-F238E27FC236}">
                    <a16:creationId xmlns:a16="http://schemas.microsoft.com/office/drawing/2014/main" id="{74EF2656-F843-995E-5CDD-6D52BD9DA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26586" y="9131078"/>
                <a:ext cx="184700" cy="11813"/>
              </a:xfrm>
              <a:prstGeom prst="rect">
                <a:avLst/>
              </a:prstGeom>
              <a:solidFill>
                <a:srgbClr val="FF8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3" name="Rectangle 2417">
                <a:extLst>
                  <a:ext uri="{FF2B5EF4-FFF2-40B4-BE49-F238E27FC236}">
                    <a16:creationId xmlns:a16="http://schemas.microsoft.com/office/drawing/2014/main" id="{5496E1E9-2217-5CDC-C3E2-2AA639FB4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38399" y="9131078"/>
                <a:ext cx="184700" cy="11813"/>
              </a:xfrm>
              <a:prstGeom prst="rect">
                <a:avLst/>
              </a:prstGeom>
              <a:solidFill>
                <a:srgbClr val="FF88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4" name="Rectangle 2418">
                <a:extLst>
                  <a:ext uri="{FF2B5EF4-FFF2-40B4-BE49-F238E27FC236}">
                    <a16:creationId xmlns:a16="http://schemas.microsoft.com/office/drawing/2014/main" id="{F7109338-6050-18DF-6EBB-E50E4E31D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50212" y="9131078"/>
                <a:ext cx="184700" cy="11813"/>
              </a:xfrm>
              <a:prstGeom prst="rect">
                <a:avLst/>
              </a:prstGeom>
              <a:solidFill>
                <a:srgbClr val="FF88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5" name="Rectangle 2419">
                <a:extLst>
                  <a:ext uri="{FF2B5EF4-FFF2-40B4-BE49-F238E27FC236}">
                    <a16:creationId xmlns:a16="http://schemas.microsoft.com/office/drawing/2014/main" id="{138827BF-6F82-0186-531D-899A3EB61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62026" y="9131078"/>
                <a:ext cx="184700" cy="11813"/>
              </a:xfrm>
              <a:prstGeom prst="rect">
                <a:avLst/>
              </a:prstGeom>
              <a:solidFill>
                <a:srgbClr val="FF8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6" name="Rectangle 2420">
                <a:extLst>
                  <a:ext uri="{FF2B5EF4-FFF2-40B4-BE49-F238E27FC236}">
                    <a16:creationId xmlns:a16="http://schemas.microsoft.com/office/drawing/2014/main" id="{A7DB898C-57F5-DF6A-22CE-FB840C8FF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73839" y="9131078"/>
                <a:ext cx="184700" cy="11813"/>
              </a:xfrm>
              <a:prstGeom prst="rect">
                <a:avLst/>
              </a:prstGeom>
              <a:solidFill>
                <a:srgbClr val="FF8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7" name="Rectangle 2421">
                <a:extLst>
                  <a:ext uri="{FF2B5EF4-FFF2-40B4-BE49-F238E27FC236}">
                    <a16:creationId xmlns:a16="http://schemas.microsoft.com/office/drawing/2014/main" id="{0FD4F028-6E76-0081-7E5E-62818BE7C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85653" y="9131078"/>
                <a:ext cx="184700" cy="11813"/>
              </a:xfrm>
              <a:prstGeom prst="rect">
                <a:avLst/>
              </a:prstGeom>
              <a:solidFill>
                <a:srgbClr val="FF8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8" name="Rectangle 2422">
                <a:extLst>
                  <a:ext uri="{FF2B5EF4-FFF2-40B4-BE49-F238E27FC236}">
                    <a16:creationId xmlns:a16="http://schemas.microsoft.com/office/drawing/2014/main" id="{8151D284-51E7-2412-3A03-727956D2D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98451" y="9130093"/>
                <a:ext cx="184700" cy="13782"/>
              </a:xfrm>
              <a:prstGeom prst="rect">
                <a:avLst/>
              </a:prstGeom>
              <a:solidFill>
                <a:srgbClr val="FF8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9" name="Rectangle 2423">
                <a:extLst>
                  <a:ext uri="{FF2B5EF4-FFF2-40B4-BE49-F238E27FC236}">
                    <a16:creationId xmlns:a16="http://schemas.microsoft.com/office/drawing/2014/main" id="{86E0390A-7528-80D3-8BB0-C8CFD0A2C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11249" y="9131078"/>
                <a:ext cx="184700" cy="11813"/>
              </a:xfrm>
              <a:prstGeom prst="rect">
                <a:avLst/>
              </a:prstGeom>
              <a:solidFill>
                <a:srgbClr val="FF8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0" name="Rectangle 2424">
                <a:extLst>
                  <a:ext uri="{FF2B5EF4-FFF2-40B4-BE49-F238E27FC236}">
                    <a16:creationId xmlns:a16="http://schemas.microsoft.com/office/drawing/2014/main" id="{7760E5D9-DF29-DD05-6AB2-039E2BC34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23062" y="9131078"/>
                <a:ext cx="184700" cy="11813"/>
              </a:xfrm>
              <a:prstGeom prst="rect">
                <a:avLst/>
              </a:prstGeom>
              <a:solidFill>
                <a:srgbClr val="FF8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1" name="Rectangle 2425">
                <a:extLst>
                  <a:ext uri="{FF2B5EF4-FFF2-40B4-BE49-F238E27FC236}">
                    <a16:creationId xmlns:a16="http://schemas.microsoft.com/office/drawing/2014/main" id="{9BC4CA0B-E6E9-6027-FB16-CF6A0974F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34876" y="9131078"/>
                <a:ext cx="184700" cy="11813"/>
              </a:xfrm>
              <a:prstGeom prst="rect">
                <a:avLst/>
              </a:pr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2" name="Rectangle 2426">
                <a:extLst>
                  <a:ext uri="{FF2B5EF4-FFF2-40B4-BE49-F238E27FC236}">
                    <a16:creationId xmlns:a16="http://schemas.microsoft.com/office/drawing/2014/main" id="{5306B77B-312E-9CE7-90BB-2425CEF7F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46689" y="9131078"/>
                <a:ext cx="184700" cy="11813"/>
              </a:xfrm>
              <a:prstGeom prst="rect">
                <a:avLst/>
              </a:pr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3" name="Rectangle 2427">
                <a:extLst>
                  <a:ext uri="{FF2B5EF4-FFF2-40B4-BE49-F238E27FC236}">
                    <a16:creationId xmlns:a16="http://schemas.microsoft.com/office/drawing/2014/main" id="{5A35A48A-B167-4E84-FD38-28104A526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58503" y="9131078"/>
                <a:ext cx="184700" cy="11813"/>
              </a:xfrm>
              <a:prstGeom prst="rect">
                <a:avLst/>
              </a:prstGeom>
              <a:solidFill>
                <a:srgbClr val="FE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4" name="Rectangle 2428">
                <a:extLst>
                  <a:ext uri="{FF2B5EF4-FFF2-40B4-BE49-F238E27FC236}">
                    <a16:creationId xmlns:a16="http://schemas.microsoft.com/office/drawing/2014/main" id="{50604ED2-0583-C870-BE19-53727C720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69332" y="9132062"/>
                <a:ext cx="184700" cy="9845"/>
              </a:xfrm>
              <a:prstGeom prst="rect">
                <a:avLst/>
              </a:prstGeom>
              <a:solidFill>
                <a:srgbClr val="FE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5" name="Rectangle 2429">
                <a:extLst>
                  <a:ext uri="{FF2B5EF4-FFF2-40B4-BE49-F238E27FC236}">
                    <a16:creationId xmlns:a16="http://schemas.microsoft.com/office/drawing/2014/main" id="{385CBF1D-3B18-C118-8B2F-D465DF5B5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81145" y="9130093"/>
                <a:ext cx="184700" cy="13782"/>
              </a:xfrm>
              <a:prstGeom prst="rect">
                <a:avLst/>
              </a:prstGeom>
              <a:solidFill>
                <a:srgbClr val="FC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6" name="Rectangle 2430">
                <a:extLst>
                  <a:ext uri="{FF2B5EF4-FFF2-40B4-BE49-F238E27FC236}">
                    <a16:creationId xmlns:a16="http://schemas.microsoft.com/office/drawing/2014/main" id="{2BCB89E1-6670-E3F9-367E-159EE177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593943" y="9131078"/>
                <a:ext cx="184700" cy="11813"/>
              </a:xfrm>
              <a:prstGeom prst="rect">
                <a:avLst/>
              </a:prstGeom>
              <a:solidFill>
                <a:srgbClr val="FC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7" name="Rectangle 2431">
                <a:extLst>
                  <a:ext uri="{FF2B5EF4-FFF2-40B4-BE49-F238E27FC236}">
                    <a16:creationId xmlns:a16="http://schemas.microsoft.com/office/drawing/2014/main" id="{AEC868CB-34F0-CE63-EE9B-2583B22D5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05756" y="9131078"/>
                <a:ext cx="184700" cy="11813"/>
              </a:xfrm>
              <a:prstGeom prst="rect">
                <a:avLst/>
              </a:prstGeom>
              <a:solidFill>
                <a:srgbClr val="F9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8" name="Rectangle 2432">
                <a:extLst>
                  <a:ext uri="{FF2B5EF4-FFF2-40B4-BE49-F238E27FC236}">
                    <a16:creationId xmlns:a16="http://schemas.microsoft.com/office/drawing/2014/main" id="{1427B8FB-9183-2959-0773-2EB06B274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17570" y="9131078"/>
                <a:ext cx="184700" cy="11813"/>
              </a:xfrm>
              <a:prstGeom prst="rect">
                <a:avLst/>
              </a:prstGeom>
              <a:solidFill>
                <a:srgbClr val="F97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9" name="Rectangle 2433">
                <a:extLst>
                  <a:ext uri="{FF2B5EF4-FFF2-40B4-BE49-F238E27FC236}">
                    <a16:creationId xmlns:a16="http://schemas.microsoft.com/office/drawing/2014/main" id="{1D2DFEB8-9D5F-94C7-CB31-DE517848D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29383" y="9131078"/>
                <a:ext cx="184700" cy="11813"/>
              </a:xfrm>
              <a:prstGeom prst="rect">
                <a:avLst/>
              </a:prstGeom>
              <a:solidFill>
                <a:srgbClr val="F7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0" name="Rectangle 2434">
                <a:extLst>
                  <a:ext uri="{FF2B5EF4-FFF2-40B4-BE49-F238E27FC236}">
                    <a16:creationId xmlns:a16="http://schemas.microsoft.com/office/drawing/2014/main" id="{0CA7DD52-927E-285A-5837-295F9708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41197" y="9131078"/>
                <a:ext cx="184700" cy="11813"/>
              </a:xfrm>
              <a:prstGeom prst="rect">
                <a:avLst/>
              </a:prstGeom>
              <a:solidFill>
                <a:srgbClr val="F7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1" name="Rectangle 2435">
                <a:extLst>
                  <a:ext uri="{FF2B5EF4-FFF2-40B4-BE49-F238E27FC236}">
                    <a16:creationId xmlns:a16="http://schemas.microsoft.com/office/drawing/2014/main" id="{A29921AE-935B-AAED-0568-58859B437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53010" y="9131078"/>
                <a:ext cx="184700" cy="11813"/>
              </a:xfrm>
              <a:prstGeom prst="rect">
                <a:avLst/>
              </a:prstGeom>
              <a:solidFill>
                <a:srgbClr val="F4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2" name="Rectangle 2436">
                <a:extLst>
                  <a:ext uri="{FF2B5EF4-FFF2-40B4-BE49-F238E27FC236}">
                    <a16:creationId xmlns:a16="http://schemas.microsoft.com/office/drawing/2014/main" id="{40CFCE29-5068-3CE5-008A-34AF88A37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64824" y="9131078"/>
                <a:ext cx="184700" cy="11813"/>
              </a:xfrm>
              <a:prstGeom prst="rect">
                <a:avLst/>
              </a:prstGeom>
              <a:solidFill>
                <a:srgbClr val="F4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3" name="Rectangle 2437">
                <a:extLst>
                  <a:ext uri="{FF2B5EF4-FFF2-40B4-BE49-F238E27FC236}">
                    <a16:creationId xmlns:a16="http://schemas.microsoft.com/office/drawing/2014/main" id="{533BA51E-B5CD-F32B-5C67-8F39AE76D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77622" y="9130093"/>
                <a:ext cx="184700" cy="13782"/>
              </a:xfrm>
              <a:prstGeom prst="rect">
                <a:avLst/>
              </a:prstGeom>
              <a:solidFill>
                <a:srgbClr val="F2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4" name="Rectangle 2438">
                <a:extLst>
                  <a:ext uri="{FF2B5EF4-FFF2-40B4-BE49-F238E27FC236}">
                    <a16:creationId xmlns:a16="http://schemas.microsoft.com/office/drawing/2014/main" id="{34202A98-0FBF-0CAA-7208-CCA8B2F7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690420" y="9131078"/>
                <a:ext cx="184700" cy="11813"/>
              </a:xfrm>
              <a:prstGeom prst="rect">
                <a:avLst/>
              </a:prstGeom>
              <a:solidFill>
                <a:srgbClr val="F2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5" name="Rectangle 2439">
                <a:extLst>
                  <a:ext uri="{FF2B5EF4-FFF2-40B4-BE49-F238E27FC236}">
                    <a16:creationId xmlns:a16="http://schemas.microsoft.com/office/drawing/2014/main" id="{B26F2C98-CE83-467B-8948-12C54BC8E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02233" y="9131078"/>
                <a:ext cx="184700" cy="11813"/>
              </a:xfrm>
              <a:prstGeom prst="rect">
                <a:avLst/>
              </a:prstGeom>
              <a:solidFill>
                <a:srgbClr val="EF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6" name="Rectangle 2440">
                <a:extLst>
                  <a:ext uri="{FF2B5EF4-FFF2-40B4-BE49-F238E27FC236}">
                    <a16:creationId xmlns:a16="http://schemas.microsoft.com/office/drawing/2014/main" id="{DDC2F072-361E-FE51-8909-3B81BFF55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14047" y="9131078"/>
                <a:ext cx="184700" cy="11813"/>
              </a:xfrm>
              <a:prstGeom prst="rect">
                <a:avLst/>
              </a:prstGeom>
              <a:solidFill>
                <a:srgbClr val="EF7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7" name="Rectangle 2441">
                <a:extLst>
                  <a:ext uri="{FF2B5EF4-FFF2-40B4-BE49-F238E27FC236}">
                    <a16:creationId xmlns:a16="http://schemas.microsoft.com/office/drawing/2014/main" id="{618C8BBA-6BF3-0FC7-725D-15ADF619D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25860" y="9131078"/>
                <a:ext cx="184700" cy="11813"/>
              </a:xfrm>
              <a:prstGeom prst="rect">
                <a:avLst/>
              </a:prstGeom>
              <a:solidFill>
                <a:srgbClr val="ED7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8" name="Rectangle 2442">
                <a:extLst>
                  <a:ext uri="{FF2B5EF4-FFF2-40B4-BE49-F238E27FC236}">
                    <a16:creationId xmlns:a16="http://schemas.microsoft.com/office/drawing/2014/main" id="{EAA01E14-A445-B64A-7E18-E274698F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36689" y="9132062"/>
                <a:ext cx="184700" cy="9845"/>
              </a:xfrm>
              <a:prstGeom prst="rect">
                <a:avLst/>
              </a:prstGeom>
              <a:solidFill>
                <a:srgbClr val="ED7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9" name="Rectangle 2443">
                <a:extLst>
                  <a:ext uri="{FF2B5EF4-FFF2-40B4-BE49-F238E27FC236}">
                    <a16:creationId xmlns:a16="http://schemas.microsoft.com/office/drawing/2014/main" id="{A4B6FAAE-3DB3-9670-512F-2C2726E7A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47518" y="9131078"/>
                <a:ext cx="184700" cy="11813"/>
              </a:xfrm>
              <a:prstGeom prst="rect">
                <a:avLst/>
              </a:prstGeom>
              <a:solidFill>
                <a:srgbClr val="EA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0" name="Rectangle 2444">
                <a:extLst>
                  <a:ext uri="{FF2B5EF4-FFF2-40B4-BE49-F238E27FC236}">
                    <a16:creationId xmlns:a16="http://schemas.microsoft.com/office/drawing/2014/main" id="{E721138B-EC95-97EE-BC4C-87A03E76F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60316" y="9130093"/>
                <a:ext cx="184700" cy="13782"/>
              </a:xfrm>
              <a:prstGeom prst="rect">
                <a:avLst/>
              </a:prstGeom>
              <a:solidFill>
                <a:srgbClr val="EA7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1" name="Rectangle 2445">
                <a:extLst>
                  <a:ext uri="{FF2B5EF4-FFF2-40B4-BE49-F238E27FC236}">
                    <a16:creationId xmlns:a16="http://schemas.microsoft.com/office/drawing/2014/main" id="{603D6A1C-54D6-10F1-B2EC-B3781EE5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73114" y="9131078"/>
                <a:ext cx="184700" cy="11813"/>
              </a:xfrm>
              <a:prstGeom prst="rect">
                <a:avLst/>
              </a:prstGeom>
              <a:solidFill>
                <a:srgbClr val="E7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2" name="Rectangle 2446">
                <a:extLst>
                  <a:ext uri="{FF2B5EF4-FFF2-40B4-BE49-F238E27FC236}">
                    <a16:creationId xmlns:a16="http://schemas.microsoft.com/office/drawing/2014/main" id="{DFE9B192-3BE3-CB53-C84E-B5C92C1E0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84927" y="9131078"/>
                <a:ext cx="184700" cy="11813"/>
              </a:xfrm>
              <a:prstGeom prst="rect">
                <a:avLst/>
              </a:prstGeom>
              <a:solidFill>
                <a:srgbClr val="E77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3" name="Rectangle 2447">
                <a:extLst>
                  <a:ext uri="{FF2B5EF4-FFF2-40B4-BE49-F238E27FC236}">
                    <a16:creationId xmlns:a16="http://schemas.microsoft.com/office/drawing/2014/main" id="{0C5BA159-5CD3-9EAE-BCAD-655AD4DD8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796741" y="9131078"/>
                <a:ext cx="184700" cy="11813"/>
              </a:xfrm>
              <a:prstGeom prst="rect">
                <a:avLst/>
              </a:prstGeom>
              <a:solidFill>
                <a:srgbClr val="E5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4" name="Rectangle 2448">
                <a:extLst>
                  <a:ext uri="{FF2B5EF4-FFF2-40B4-BE49-F238E27FC236}">
                    <a16:creationId xmlns:a16="http://schemas.microsoft.com/office/drawing/2014/main" id="{223DCE9C-A830-7A6F-EFD5-EE9BBABA3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08554" y="9131078"/>
                <a:ext cx="184700" cy="11813"/>
              </a:xfrm>
              <a:prstGeom prst="rect">
                <a:avLst/>
              </a:prstGeom>
              <a:solidFill>
                <a:srgbClr val="E5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5" name="Rectangle 2449">
                <a:extLst>
                  <a:ext uri="{FF2B5EF4-FFF2-40B4-BE49-F238E27FC236}">
                    <a16:creationId xmlns:a16="http://schemas.microsoft.com/office/drawing/2014/main" id="{B01465BD-B0F8-F905-7A9D-AD20EA799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20368" y="9131078"/>
                <a:ext cx="184700" cy="11813"/>
              </a:xfrm>
              <a:prstGeom prst="rect">
                <a:avLst/>
              </a:prstGeom>
              <a:solidFill>
                <a:srgbClr val="E27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6" name="Rectangle 2450">
                <a:extLst>
                  <a:ext uri="{FF2B5EF4-FFF2-40B4-BE49-F238E27FC236}">
                    <a16:creationId xmlns:a16="http://schemas.microsoft.com/office/drawing/2014/main" id="{E623357E-094A-D47B-FB41-DA02B6B6B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32181" y="9131078"/>
                <a:ext cx="184700" cy="11813"/>
              </a:xfrm>
              <a:prstGeom prst="rect">
                <a:avLst/>
              </a:prstGeom>
              <a:solidFill>
                <a:srgbClr val="E27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7" name="Rectangle 2451">
                <a:extLst>
                  <a:ext uri="{FF2B5EF4-FFF2-40B4-BE49-F238E27FC236}">
                    <a16:creationId xmlns:a16="http://schemas.microsoft.com/office/drawing/2014/main" id="{9E9AAE71-173E-7DC5-5BAB-4A705CF11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44979" y="9130093"/>
                <a:ext cx="184700" cy="13782"/>
              </a:xfrm>
              <a:prstGeom prst="rect">
                <a:avLst/>
              </a:prstGeom>
              <a:solidFill>
                <a:srgbClr val="E07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8" name="Rectangle 2452">
                <a:extLst>
                  <a:ext uri="{FF2B5EF4-FFF2-40B4-BE49-F238E27FC236}">
                    <a16:creationId xmlns:a16="http://schemas.microsoft.com/office/drawing/2014/main" id="{5430B50A-D3ED-4FED-1700-3306B1BCB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57777" y="9131078"/>
                <a:ext cx="184700" cy="11813"/>
              </a:xfrm>
              <a:prstGeom prst="rect">
                <a:avLst/>
              </a:prstGeom>
              <a:solidFill>
                <a:srgbClr val="E07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9" name="Rectangle 2453">
                <a:extLst>
                  <a:ext uri="{FF2B5EF4-FFF2-40B4-BE49-F238E27FC236}">
                    <a16:creationId xmlns:a16="http://schemas.microsoft.com/office/drawing/2014/main" id="{569BB58C-867D-3167-9B3A-69E18E9D7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69591" y="9131078"/>
                <a:ext cx="184700" cy="11813"/>
              </a:xfrm>
              <a:prstGeom prst="rect">
                <a:avLst/>
              </a:prstGeom>
              <a:solidFill>
                <a:srgbClr val="DD6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0" name="Rectangle 2454">
                <a:extLst>
                  <a:ext uri="{FF2B5EF4-FFF2-40B4-BE49-F238E27FC236}">
                    <a16:creationId xmlns:a16="http://schemas.microsoft.com/office/drawing/2014/main" id="{CF45A6CE-72D3-08F9-C06D-313C5C3E0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81404" y="9131078"/>
                <a:ext cx="184700" cy="11813"/>
              </a:xfrm>
              <a:prstGeom prst="rect">
                <a:avLst/>
              </a:prstGeom>
              <a:solidFill>
                <a:srgbClr val="DD6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1" name="Rectangle 2455">
                <a:extLst>
                  <a:ext uri="{FF2B5EF4-FFF2-40B4-BE49-F238E27FC236}">
                    <a16:creationId xmlns:a16="http://schemas.microsoft.com/office/drawing/2014/main" id="{27E81B29-1698-1198-B2F2-A77222C56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893217" y="9131078"/>
                <a:ext cx="184700" cy="11813"/>
              </a:xfrm>
              <a:prstGeom prst="rect">
                <a:avLst/>
              </a:prstGeom>
              <a:solidFill>
                <a:srgbClr val="DB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2" name="Rectangle 2456">
                <a:extLst>
                  <a:ext uri="{FF2B5EF4-FFF2-40B4-BE49-F238E27FC236}">
                    <a16:creationId xmlns:a16="http://schemas.microsoft.com/office/drawing/2014/main" id="{E6B37892-31ED-C1FF-7DD5-E017D5152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05031" y="9131078"/>
                <a:ext cx="184700" cy="11813"/>
              </a:xfrm>
              <a:prstGeom prst="rect">
                <a:avLst/>
              </a:prstGeom>
              <a:solidFill>
                <a:srgbClr val="DB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3" name="Rectangle 2457">
                <a:extLst>
                  <a:ext uri="{FF2B5EF4-FFF2-40B4-BE49-F238E27FC236}">
                    <a16:creationId xmlns:a16="http://schemas.microsoft.com/office/drawing/2014/main" id="{51025E14-80AF-2685-CA5E-4646930DC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15860" y="9132062"/>
                <a:ext cx="184700" cy="9845"/>
              </a:xfrm>
              <a:prstGeom prst="rect">
                <a:avLst/>
              </a:prstGeom>
              <a:solidFill>
                <a:srgbClr val="D8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4" name="Rectangle 2458">
                <a:extLst>
                  <a:ext uri="{FF2B5EF4-FFF2-40B4-BE49-F238E27FC236}">
                    <a16:creationId xmlns:a16="http://schemas.microsoft.com/office/drawing/2014/main" id="{D4207319-2113-8B38-3AC9-D90E74E43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27673" y="9130093"/>
                <a:ext cx="184700" cy="13782"/>
              </a:xfrm>
              <a:prstGeom prst="rect">
                <a:avLst/>
              </a:prstGeom>
              <a:solidFill>
                <a:srgbClr val="D8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5" name="Rectangle 2459">
                <a:extLst>
                  <a:ext uri="{FF2B5EF4-FFF2-40B4-BE49-F238E27FC236}">
                    <a16:creationId xmlns:a16="http://schemas.microsoft.com/office/drawing/2014/main" id="{F925B921-44B8-E743-4453-8308F7C99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40471" y="9131078"/>
                <a:ext cx="184700" cy="11813"/>
              </a:xfrm>
              <a:prstGeom prst="rect">
                <a:avLst/>
              </a:prstGeom>
              <a:solidFill>
                <a:srgbClr val="D56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6" name="Rectangle 2460">
                <a:extLst>
                  <a:ext uri="{FF2B5EF4-FFF2-40B4-BE49-F238E27FC236}">
                    <a16:creationId xmlns:a16="http://schemas.microsoft.com/office/drawing/2014/main" id="{C80289A8-9C27-7880-84AA-B8D240D28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52285" y="9131078"/>
                <a:ext cx="184700" cy="11813"/>
              </a:xfrm>
              <a:prstGeom prst="rect">
                <a:avLst/>
              </a:prstGeom>
              <a:solidFill>
                <a:srgbClr val="D56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7" name="Rectangle 2461">
                <a:extLst>
                  <a:ext uri="{FF2B5EF4-FFF2-40B4-BE49-F238E27FC236}">
                    <a16:creationId xmlns:a16="http://schemas.microsoft.com/office/drawing/2014/main" id="{75FD997E-B6F6-A211-EF61-77AFECD23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64098" y="9131078"/>
                <a:ext cx="184700" cy="11813"/>
              </a:xfrm>
              <a:prstGeom prst="rect">
                <a:avLst/>
              </a:prstGeom>
              <a:solidFill>
                <a:srgbClr val="D36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8" name="Rectangle 2462">
                <a:extLst>
                  <a:ext uri="{FF2B5EF4-FFF2-40B4-BE49-F238E27FC236}">
                    <a16:creationId xmlns:a16="http://schemas.microsoft.com/office/drawing/2014/main" id="{0699C20C-6BAC-4907-2719-8B8019D58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75912" y="9131078"/>
                <a:ext cx="184700" cy="11813"/>
              </a:xfrm>
              <a:prstGeom prst="rect">
                <a:avLst/>
              </a:prstGeom>
              <a:solidFill>
                <a:srgbClr val="D36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9" name="Rectangle 2463">
                <a:extLst>
                  <a:ext uri="{FF2B5EF4-FFF2-40B4-BE49-F238E27FC236}">
                    <a16:creationId xmlns:a16="http://schemas.microsoft.com/office/drawing/2014/main" id="{248620A0-5EC7-4174-20E4-F47523309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87725" y="9131078"/>
                <a:ext cx="184700" cy="11813"/>
              </a:xfrm>
              <a:prstGeom prst="rect">
                <a:avLst/>
              </a:prstGeom>
              <a:solidFill>
                <a:srgbClr val="D06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0" name="Rectangle 2464">
                <a:extLst>
                  <a:ext uri="{FF2B5EF4-FFF2-40B4-BE49-F238E27FC236}">
                    <a16:creationId xmlns:a16="http://schemas.microsoft.com/office/drawing/2014/main" id="{7FDF2A72-262E-1C52-99D2-58D8AD0F2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999539" y="9131078"/>
                <a:ext cx="184700" cy="11813"/>
              </a:xfrm>
              <a:prstGeom prst="rect">
                <a:avLst/>
              </a:prstGeom>
              <a:solidFill>
                <a:srgbClr val="D06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1" name="Rectangle 2465">
                <a:extLst>
                  <a:ext uri="{FF2B5EF4-FFF2-40B4-BE49-F238E27FC236}">
                    <a16:creationId xmlns:a16="http://schemas.microsoft.com/office/drawing/2014/main" id="{7FB4C2BA-DD98-2171-F2D3-610BA3A8D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11352" y="9131078"/>
                <a:ext cx="184700" cy="11813"/>
              </a:xfrm>
              <a:prstGeom prst="rect">
                <a:avLst/>
              </a:prstGeom>
              <a:solidFill>
                <a:srgbClr val="CE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2" name="Rectangle 2466">
                <a:extLst>
                  <a:ext uri="{FF2B5EF4-FFF2-40B4-BE49-F238E27FC236}">
                    <a16:creationId xmlns:a16="http://schemas.microsoft.com/office/drawing/2014/main" id="{C1E4D2A7-9732-33DE-803A-5F3F6354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24150" y="9130093"/>
                <a:ext cx="184700" cy="13782"/>
              </a:xfrm>
              <a:prstGeom prst="rect">
                <a:avLst/>
              </a:prstGeom>
              <a:solidFill>
                <a:srgbClr val="CE6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3" name="Rectangle 2467">
                <a:extLst>
                  <a:ext uri="{FF2B5EF4-FFF2-40B4-BE49-F238E27FC236}">
                    <a16:creationId xmlns:a16="http://schemas.microsoft.com/office/drawing/2014/main" id="{285D1586-D9C4-76B0-511E-F526898E7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36948" y="9131078"/>
                <a:ext cx="184700" cy="11813"/>
              </a:xfrm>
              <a:prstGeom prst="rect">
                <a:avLst/>
              </a:prstGeom>
              <a:solidFill>
                <a:srgbClr val="CB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4" name="Rectangle 2468">
                <a:extLst>
                  <a:ext uri="{FF2B5EF4-FFF2-40B4-BE49-F238E27FC236}">
                    <a16:creationId xmlns:a16="http://schemas.microsoft.com/office/drawing/2014/main" id="{0593F2B8-FD5B-7993-05C4-55B10FE2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48761" y="9131078"/>
                <a:ext cx="184700" cy="11813"/>
              </a:xfrm>
              <a:prstGeom prst="rect">
                <a:avLst/>
              </a:prstGeom>
              <a:solidFill>
                <a:srgbClr val="CB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5" name="Rectangle 2469">
                <a:extLst>
                  <a:ext uri="{FF2B5EF4-FFF2-40B4-BE49-F238E27FC236}">
                    <a16:creationId xmlns:a16="http://schemas.microsoft.com/office/drawing/2014/main" id="{428D2EF0-41C3-47E5-A115-5A9B95645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60575" y="9131078"/>
                <a:ext cx="184700" cy="11813"/>
              </a:xfrm>
              <a:prstGeom prst="rect">
                <a:avLst/>
              </a:prstGeom>
              <a:solidFill>
                <a:srgbClr val="C9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6" name="Rectangle 2470">
                <a:extLst>
                  <a:ext uri="{FF2B5EF4-FFF2-40B4-BE49-F238E27FC236}">
                    <a16:creationId xmlns:a16="http://schemas.microsoft.com/office/drawing/2014/main" id="{10A42084-7092-1E08-5D58-4F7F70035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72388" y="9131078"/>
                <a:ext cx="184700" cy="11813"/>
              </a:xfrm>
              <a:prstGeom prst="rect">
                <a:avLst/>
              </a:prstGeom>
              <a:solidFill>
                <a:srgbClr val="C9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7" name="Rectangle 2471">
                <a:extLst>
                  <a:ext uri="{FF2B5EF4-FFF2-40B4-BE49-F238E27FC236}">
                    <a16:creationId xmlns:a16="http://schemas.microsoft.com/office/drawing/2014/main" id="{3A7F2E41-59F1-47E0-83EB-75A5242A7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83217" y="9132062"/>
                <a:ext cx="184700" cy="9845"/>
              </a:xfrm>
              <a:prstGeom prst="rect">
                <a:avLst/>
              </a:prstGeom>
              <a:solidFill>
                <a:srgbClr val="C6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8" name="Rectangle 2472">
                <a:extLst>
                  <a:ext uri="{FF2B5EF4-FFF2-40B4-BE49-F238E27FC236}">
                    <a16:creationId xmlns:a16="http://schemas.microsoft.com/office/drawing/2014/main" id="{FD35818D-A744-FFF5-25E3-43C304A9E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94046" y="9131078"/>
                <a:ext cx="184700" cy="11813"/>
              </a:xfrm>
              <a:prstGeom prst="rect">
                <a:avLst/>
              </a:prstGeom>
              <a:solidFill>
                <a:srgbClr val="C6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9" name="Rectangle 2473">
                <a:extLst>
                  <a:ext uri="{FF2B5EF4-FFF2-40B4-BE49-F238E27FC236}">
                    <a16:creationId xmlns:a16="http://schemas.microsoft.com/office/drawing/2014/main" id="{0390FFDE-B7F2-4797-E8BF-083051B61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06844" y="9130093"/>
                <a:ext cx="184700" cy="13782"/>
              </a:xfrm>
              <a:prstGeom prst="rect">
                <a:avLst/>
              </a:prstGeom>
              <a:solidFill>
                <a:srgbClr val="C46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0" name="Rectangle 2474">
                <a:extLst>
                  <a:ext uri="{FF2B5EF4-FFF2-40B4-BE49-F238E27FC236}">
                    <a16:creationId xmlns:a16="http://schemas.microsoft.com/office/drawing/2014/main" id="{D617014E-A136-F3D9-17AC-B65D25F7F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19642" y="9131078"/>
                <a:ext cx="184700" cy="11813"/>
              </a:xfrm>
              <a:prstGeom prst="rect">
                <a:avLst/>
              </a:prstGeom>
              <a:solidFill>
                <a:srgbClr val="C46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1" name="Rectangle 2475">
                <a:extLst>
                  <a:ext uri="{FF2B5EF4-FFF2-40B4-BE49-F238E27FC236}">
                    <a16:creationId xmlns:a16="http://schemas.microsoft.com/office/drawing/2014/main" id="{F8418623-076B-35D2-C147-E0FA15796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31456" y="9131078"/>
                <a:ext cx="184700" cy="11813"/>
              </a:xfrm>
              <a:prstGeom prst="rect">
                <a:avLst/>
              </a:prstGeom>
              <a:solidFill>
                <a:srgbClr val="C16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2" name="Rectangle 2476">
                <a:extLst>
                  <a:ext uri="{FF2B5EF4-FFF2-40B4-BE49-F238E27FC236}">
                    <a16:creationId xmlns:a16="http://schemas.microsoft.com/office/drawing/2014/main" id="{C34EB4B1-D03E-F4C4-3861-9A1B373D6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43269" y="9131078"/>
                <a:ext cx="184700" cy="11813"/>
              </a:xfrm>
              <a:prstGeom prst="rect">
                <a:avLst/>
              </a:prstGeom>
              <a:solidFill>
                <a:srgbClr val="C16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3" name="Rectangle 2477">
                <a:extLst>
                  <a:ext uri="{FF2B5EF4-FFF2-40B4-BE49-F238E27FC236}">
                    <a16:creationId xmlns:a16="http://schemas.microsoft.com/office/drawing/2014/main" id="{CCDFF25C-2235-2C3B-39A6-5F47DD0E3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55083" y="9131078"/>
                <a:ext cx="184700" cy="11813"/>
              </a:xfrm>
              <a:prstGeom prst="rect">
                <a:avLst/>
              </a:prstGeom>
              <a:solidFill>
                <a:srgbClr val="BE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4" name="Rectangle 2478">
                <a:extLst>
                  <a:ext uri="{FF2B5EF4-FFF2-40B4-BE49-F238E27FC236}">
                    <a16:creationId xmlns:a16="http://schemas.microsoft.com/office/drawing/2014/main" id="{86F685D4-7BB8-062B-BD64-41925669C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66896" y="9131078"/>
                <a:ext cx="184700" cy="11813"/>
              </a:xfrm>
              <a:prstGeom prst="rect">
                <a:avLst/>
              </a:prstGeom>
              <a:solidFill>
                <a:srgbClr val="BE5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5" name="Rectangle 2479">
                <a:extLst>
                  <a:ext uri="{FF2B5EF4-FFF2-40B4-BE49-F238E27FC236}">
                    <a16:creationId xmlns:a16="http://schemas.microsoft.com/office/drawing/2014/main" id="{CE1763A1-01ED-30B0-A830-B878CED5A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78710" y="9131078"/>
                <a:ext cx="184700" cy="11813"/>
              </a:xfrm>
              <a:prstGeom prst="rect">
                <a:avLst/>
              </a:prstGeom>
              <a:solidFill>
                <a:srgbClr val="BC5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6" name="Rectangle 2480">
                <a:extLst>
                  <a:ext uri="{FF2B5EF4-FFF2-40B4-BE49-F238E27FC236}">
                    <a16:creationId xmlns:a16="http://schemas.microsoft.com/office/drawing/2014/main" id="{C450779B-8E40-6469-D386-1F2607A7F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191507" y="9130093"/>
                <a:ext cx="184700" cy="13782"/>
              </a:xfrm>
              <a:prstGeom prst="rect">
                <a:avLst/>
              </a:prstGeom>
              <a:solidFill>
                <a:srgbClr val="BC5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7" name="Rectangle 2481">
                <a:extLst>
                  <a:ext uri="{FF2B5EF4-FFF2-40B4-BE49-F238E27FC236}">
                    <a16:creationId xmlns:a16="http://schemas.microsoft.com/office/drawing/2014/main" id="{A529ACDA-B2E8-EBF8-17F5-71B56FFA9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04305" y="9131078"/>
                <a:ext cx="184700" cy="11813"/>
              </a:xfrm>
              <a:prstGeom prst="rect">
                <a:avLst/>
              </a:prstGeom>
              <a:solidFill>
                <a:srgbClr val="B9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8" name="Rectangle 2482">
                <a:extLst>
                  <a:ext uri="{FF2B5EF4-FFF2-40B4-BE49-F238E27FC236}">
                    <a16:creationId xmlns:a16="http://schemas.microsoft.com/office/drawing/2014/main" id="{292B02FC-8E01-A8D0-4CCE-A8A093FA1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16119" y="9131078"/>
                <a:ext cx="184700" cy="11813"/>
              </a:xfrm>
              <a:prstGeom prst="rect">
                <a:avLst/>
              </a:prstGeom>
              <a:solidFill>
                <a:srgbClr val="B95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9" name="Rectangle 2483">
                <a:extLst>
                  <a:ext uri="{FF2B5EF4-FFF2-40B4-BE49-F238E27FC236}">
                    <a16:creationId xmlns:a16="http://schemas.microsoft.com/office/drawing/2014/main" id="{4FAC7F67-EEDC-1B42-8B8F-38C85DA67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27932" y="9131078"/>
                <a:ext cx="184700" cy="11813"/>
              </a:xfrm>
              <a:prstGeom prst="rect">
                <a:avLst/>
              </a:prstGeom>
              <a:solidFill>
                <a:srgbClr val="B75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0" name="Rectangle 2484">
                <a:extLst>
                  <a:ext uri="{FF2B5EF4-FFF2-40B4-BE49-F238E27FC236}">
                    <a16:creationId xmlns:a16="http://schemas.microsoft.com/office/drawing/2014/main" id="{9CEB6690-FD1D-6907-19EB-559B7EC0A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39746" y="9131078"/>
                <a:ext cx="184700" cy="11813"/>
              </a:xfrm>
              <a:prstGeom prst="rect">
                <a:avLst/>
              </a:prstGeom>
              <a:solidFill>
                <a:srgbClr val="B75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1" name="Rectangle 2485">
                <a:extLst>
                  <a:ext uri="{FF2B5EF4-FFF2-40B4-BE49-F238E27FC236}">
                    <a16:creationId xmlns:a16="http://schemas.microsoft.com/office/drawing/2014/main" id="{6C115BDD-BC88-67FA-1461-CBFE2BD3C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51559" y="9131078"/>
                <a:ext cx="184700" cy="11813"/>
              </a:xfrm>
              <a:prstGeom prst="rect">
                <a:avLst/>
              </a:prstGeom>
              <a:solidFill>
                <a:srgbClr val="B45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2" name="Rectangle 2486">
                <a:extLst>
                  <a:ext uri="{FF2B5EF4-FFF2-40B4-BE49-F238E27FC236}">
                    <a16:creationId xmlns:a16="http://schemas.microsoft.com/office/drawing/2014/main" id="{D51A5910-9F0F-6C5B-911A-1BD084E78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62388" y="9132062"/>
                <a:ext cx="184700" cy="9845"/>
              </a:xfrm>
              <a:prstGeom prst="rect">
                <a:avLst/>
              </a:prstGeom>
              <a:solidFill>
                <a:srgbClr val="B45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3" name="Rectangle 2487">
                <a:extLst>
                  <a:ext uri="{FF2B5EF4-FFF2-40B4-BE49-F238E27FC236}">
                    <a16:creationId xmlns:a16="http://schemas.microsoft.com/office/drawing/2014/main" id="{78F84684-A907-C811-7C6C-416438A06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74202" y="9130093"/>
                <a:ext cx="184700" cy="13782"/>
              </a:xfrm>
              <a:prstGeom prst="rect">
                <a:avLst/>
              </a:prstGeom>
              <a:solidFill>
                <a:srgbClr val="B2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4" name="Rectangle 2488">
                <a:extLst>
                  <a:ext uri="{FF2B5EF4-FFF2-40B4-BE49-F238E27FC236}">
                    <a16:creationId xmlns:a16="http://schemas.microsoft.com/office/drawing/2014/main" id="{F603C65E-0DCF-DF62-9560-9088B2244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87000" y="9131078"/>
                <a:ext cx="184700" cy="11813"/>
              </a:xfrm>
              <a:prstGeom prst="rect">
                <a:avLst/>
              </a:prstGeom>
              <a:solidFill>
                <a:srgbClr val="B2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5" name="Rectangle 2489">
                <a:extLst>
                  <a:ext uri="{FF2B5EF4-FFF2-40B4-BE49-F238E27FC236}">
                    <a16:creationId xmlns:a16="http://schemas.microsoft.com/office/drawing/2014/main" id="{29C1443E-42AE-9BAB-9E0F-2DA555B03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298813" y="9131078"/>
                <a:ext cx="184700" cy="11813"/>
              </a:xfrm>
              <a:prstGeom prst="rect">
                <a:avLst/>
              </a:prstGeom>
              <a:solidFill>
                <a:srgbClr val="AF5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6" name="Rectangle 2490">
                <a:extLst>
                  <a:ext uri="{FF2B5EF4-FFF2-40B4-BE49-F238E27FC236}">
                    <a16:creationId xmlns:a16="http://schemas.microsoft.com/office/drawing/2014/main" id="{82676D0D-68C6-B364-5168-CC260212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10627" y="9131078"/>
                <a:ext cx="184700" cy="11813"/>
              </a:xfrm>
              <a:prstGeom prst="rect">
                <a:avLst/>
              </a:prstGeom>
              <a:solidFill>
                <a:srgbClr val="AF5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7" name="Rectangle 2491">
                <a:extLst>
                  <a:ext uri="{FF2B5EF4-FFF2-40B4-BE49-F238E27FC236}">
                    <a16:creationId xmlns:a16="http://schemas.microsoft.com/office/drawing/2014/main" id="{29383538-4FBE-D827-C4A3-7AD933F37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22440" y="9131078"/>
                <a:ext cx="184700" cy="11813"/>
              </a:xfrm>
              <a:prstGeom prst="rect">
                <a:avLst/>
              </a:prstGeom>
              <a:solidFill>
                <a:srgbClr val="AC5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8" name="Rectangle 2492">
                <a:extLst>
                  <a:ext uri="{FF2B5EF4-FFF2-40B4-BE49-F238E27FC236}">
                    <a16:creationId xmlns:a16="http://schemas.microsoft.com/office/drawing/2014/main" id="{47C94C9D-288C-AE38-F452-77C01A1AA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34254" y="9131078"/>
                <a:ext cx="184700" cy="11813"/>
              </a:xfrm>
              <a:prstGeom prst="rect">
                <a:avLst/>
              </a:prstGeom>
              <a:solidFill>
                <a:srgbClr val="AC5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9" name="Rectangle 2493">
                <a:extLst>
                  <a:ext uri="{FF2B5EF4-FFF2-40B4-BE49-F238E27FC236}">
                    <a16:creationId xmlns:a16="http://schemas.microsoft.com/office/drawing/2014/main" id="{092BF94B-D001-70D9-C3DE-14F62CC0E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46067" y="9131078"/>
                <a:ext cx="184700" cy="11813"/>
              </a:xfrm>
              <a:prstGeom prst="rect">
                <a:avLst/>
              </a:prstGeom>
              <a:solidFill>
                <a:srgbClr val="AA5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0" name="Rectangle 2494">
                <a:extLst>
                  <a:ext uri="{FF2B5EF4-FFF2-40B4-BE49-F238E27FC236}">
                    <a16:creationId xmlns:a16="http://schemas.microsoft.com/office/drawing/2014/main" id="{6D6FE7EC-2C78-CD68-265A-0550A7D78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57880" y="9131078"/>
                <a:ext cx="184700" cy="11813"/>
              </a:xfrm>
              <a:prstGeom prst="rect">
                <a:avLst/>
              </a:prstGeom>
              <a:solidFill>
                <a:srgbClr val="AA5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1" name="Rectangle 2495">
                <a:extLst>
                  <a:ext uri="{FF2B5EF4-FFF2-40B4-BE49-F238E27FC236}">
                    <a16:creationId xmlns:a16="http://schemas.microsoft.com/office/drawing/2014/main" id="{A19FBF56-8232-5280-B25F-FE7D3E3ED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70678" y="9130093"/>
                <a:ext cx="184700" cy="13782"/>
              </a:xfrm>
              <a:prstGeom prst="rect">
                <a:avLst/>
              </a:prstGeom>
              <a:solidFill>
                <a:srgbClr val="A7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2" name="Rectangle 2496">
                <a:extLst>
                  <a:ext uri="{FF2B5EF4-FFF2-40B4-BE49-F238E27FC236}">
                    <a16:creationId xmlns:a16="http://schemas.microsoft.com/office/drawing/2014/main" id="{06DACF5C-D873-EBA4-042F-F0989E647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83476" y="9131078"/>
                <a:ext cx="184700" cy="11813"/>
              </a:xfrm>
              <a:prstGeom prst="rect">
                <a:avLst/>
              </a:prstGeom>
              <a:solidFill>
                <a:srgbClr val="A75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3" name="Rectangle 2497">
                <a:extLst>
                  <a:ext uri="{FF2B5EF4-FFF2-40B4-BE49-F238E27FC236}">
                    <a16:creationId xmlns:a16="http://schemas.microsoft.com/office/drawing/2014/main" id="{AAAA2FB8-1505-FAD7-70FE-B2947918F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395290" y="9131078"/>
                <a:ext cx="184700" cy="11813"/>
              </a:xfrm>
              <a:prstGeom prst="rect">
                <a:avLst/>
              </a:prstGeom>
              <a:solidFill>
                <a:srgbClr val="A55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7" name="Rectangle 2499">
                <a:extLst>
                  <a:ext uri="{FF2B5EF4-FFF2-40B4-BE49-F238E27FC236}">
                    <a16:creationId xmlns:a16="http://schemas.microsoft.com/office/drawing/2014/main" id="{A1F0D7B5-D2EB-F09E-5391-EF98572C3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07103" y="9131078"/>
                <a:ext cx="184700" cy="11813"/>
              </a:xfrm>
              <a:prstGeom prst="rect">
                <a:avLst/>
              </a:prstGeom>
              <a:solidFill>
                <a:srgbClr val="A55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8" name="Rectangle 2500">
                <a:extLst>
                  <a:ext uri="{FF2B5EF4-FFF2-40B4-BE49-F238E27FC236}">
                    <a16:creationId xmlns:a16="http://schemas.microsoft.com/office/drawing/2014/main" id="{77A9F2D2-0554-DE2B-E9D5-C2474B648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18917" y="9131078"/>
                <a:ext cx="184700" cy="11813"/>
              </a:xfrm>
              <a:prstGeom prst="rect">
                <a:avLst/>
              </a:prstGeom>
              <a:solidFill>
                <a:srgbClr val="A25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9" name="Rectangle 2501">
                <a:extLst>
                  <a:ext uri="{FF2B5EF4-FFF2-40B4-BE49-F238E27FC236}">
                    <a16:creationId xmlns:a16="http://schemas.microsoft.com/office/drawing/2014/main" id="{55B88CD4-F0ED-4C25-B3F0-AE26369BA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29746" y="9132062"/>
                <a:ext cx="184700" cy="9845"/>
              </a:xfrm>
              <a:prstGeom prst="rect">
                <a:avLst/>
              </a:prstGeom>
              <a:solidFill>
                <a:srgbClr val="A25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0" name="Rectangle 2502">
                <a:extLst>
                  <a:ext uri="{FF2B5EF4-FFF2-40B4-BE49-F238E27FC236}">
                    <a16:creationId xmlns:a16="http://schemas.microsoft.com/office/drawing/2014/main" id="{E7C03109-8FA1-B08D-8AC7-96541AB88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41559" y="9130093"/>
                <a:ext cx="184700" cy="13783"/>
              </a:xfrm>
              <a:prstGeom prst="rect">
                <a:avLst/>
              </a:prstGeom>
              <a:solidFill>
                <a:srgbClr val="A05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1" name="Rectangle 2503">
                <a:extLst>
                  <a:ext uri="{FF2B5EF4-FFF2-40B4-BE49-F238E27FC236}">
                    <a16:creationId xmlns:a16="http://schemas.microsoft.com/office/drawing/2014/main" id="{377FED02-679A-93CA-B733-15C2B7896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54357" y="9131078"/>
                <a:ext cx="184700" cy="11813"/>
              </a:xfrm>
              <a:prstGeom prst="rect">
                <a:avLst/>
              </a:prstGeom>
              <a:solidFill>
                <a:srgbClr val="A05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2" name="Rectangle 2504">
                <a:extLst>
                  <a:ext uri="{FF2B5EF4-FFF2-40B4-BE49-F238E27FC236}">
                    <a16:creationId xmlns:a16="http://schemas.microsoft.com/office/drawing/2014/main" id="{36E28837-9D40-DCBF-1F2C-745BE54BD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66171" y="9131078"/>
                <a:ext cx="184700" cy="11813"/>
              </a:xfrm>
              <a:prstGeom prst="rect">
                <a:avLst/>
              </a:prstGeom>
              <a:solidFill>
                <a:srgbClr val="9D4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3" name="Rectangle 2505">
                <a:extLst>
                  <a:ext uri="{FF2B5EF4-FFF2-40B4-BE49-F238E27FC236}">
                    <a16:creationId xmlns:a16="http://schemas.microsoft.com/office/drawing/2014/main" id="{7698EAB3-6704-07BF-4AF4-55157AEAE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77984" y="9131078"/>
                <a:ext cx="184700" cy="11813"/>
              </a:xfrm>
              <a:prstGeom prst="rect">
                <a:avLst/>
              </a:prstGeom>
              <a:solidFill>
                <a:srgbClr val="9D4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4" name="Rectangle 2506">
                <a:extLst>
                  <a:ext uri="{FF2B5EF4-FFF2-40B4-BE49-F238E27FC236}">
                    <a16:creationId xmlns:a16="http://schemas.microsoft.com/office/drawing/2014/main" id="{1800E350-19B5-2638-CB27-6CACC6509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489798" y="9131078"/>
                <a:ext cx="184700" cy="11813"/>
              </a:xfrm>
              <a:prstGeom prst="rect">
                <a:avLst/>
              </a:prstGeom>
              <a:solidFill>
                <a:srgbClr val="9A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5" name="Rectangle 2507">
                <a:extLst>
                  <a:ext uri="{FF2B5EF4-FFF2-40B4-BE49-F238E27FC236}">
                    <a16:creationId xmlns:a16="http://schemas.microsoft.com/office/drawing/2014/main" id="{2A858CE6-219B-9CFF-78D0-CE9F0A6FF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01611" y="9131078"/>
                <a:ext cx="184700" cy="11813"/>
              </a:xfrm>
              <a:prstGeom prst="rect">
                <a:avLst/>
              </a:prstGeom>
              <a:solidFill>
                <a:srgbClr val="9A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6" name="Rectangle 2508">
                <a:extLst>
                  <a:ext uri="{FF2B5EF4-FFF2-40B4-BE49-F238E27FC236}">
                    <a16:creationId xmlns:a16="http://schemas.microsoft.com/office/drawing/2014/main" id="{D6674ABB-E691-CE6B-D936-E6CB9DFBF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13424" y="9131078"/>
                <a:ext cx="184700" cy="11813"/>
              </a:xfrm>
              <a:prstGeom prst="rect">
                <a:avLst/>
              </a:prstGeom>
              <a:solidFill>
                <a:srgbClr val="98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7" name="Rectangle 2509">
                <a:extLst>
                  <a:ext uri="{FF2B5EF4-FFF2-40B4-BE49-F238E27FC236}">
                    <a16:creationId xmlns:a16="http://schemas.microsoft.com/office/drawing/2014/main" id="{736EB1E1-DF70-4B7D-94D4-E40366442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25238" y="9131078"/>
                <a:ext cx="184700" cy="11813"/>
              </a:xfrm>
              <a:prstGeom prst="rect">
                <a:avLst/>
              </a:prstGeom>
              <a:solidFill>
                <a:srgbClr val="984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8" name="Rectangle 2510">
                <a:extLst>
                  <a:ext uri="{FF2B5EF4-FFF2-40B4-BE49-F238E27FC236}">
                    <a16:creationId xmlns:a16="http://schemas.microsoft.com/office/drawing/2014/main" id="{9EF412FE-7DBE-A42F-0E05-DBC0DCA83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38036" y="9130093"/>
                <a:ext cx="184700" cy="13783"/>
              </a:xfrm>
              <a:prstGeom prst="rect">
                <a:avLst/>
              </a:prstGeom>
              <a:solidFill>
                <a:srgbClr val="954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9" name="Rectangle 2511">
                <a:extLst>
                  <a:ext uri="{FF2B5EF4-FFF2-40B4-BE49-F238E27FC236}">
                    <a16:creationId xmlns:a16="http://schemas.microsoft.com/office/drawing/2014/main" id="{F8B655A9-C0B3-84A3-20C8-885A91B87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50834" y="9131078"/>
                <a:ext cx="184700" cy="11813"/>
              </a:xfrm>
              <a:prstGeom prst="rect">
                <a:avLst/>
              </a:prstGeom>
              <a:solidFill>
                <a:srgbClr val="954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0" name="Rectangle 2512">
                <a:extLst>
                  <a:ext uri="{FF2B5EF4-FFF2-40B4-BE49-F238E27FC236}">
                    <a16:creationId xmlns:a16="http://schemas.microsoft.com/office/drawing/2014/main" id="{3731D7FD-C167-9C31-1C37-49D74CCC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62648" y="9131078"/>
                <a:ext cx="184700" cy="11813"/>
              </a:xfrm>
              <a:prstGeom prst="rect">
                <a:avLst/>
              </a:prstGeom>
              <a:solidFill>
                <a:srgbClr val="934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1" name="Rectangle 2513">
                <a:extLst>
                  <a:ext uri="{FF2B5EF4-FFF2-40B4-BE49-F238E27FC236}">
                    <a16:creationId xmlns:a16="http://schemas.microsoft.com/office/drawing/2014/main" id="{72EDE5E2-3CE9-85B7-AA40-D6DA5BEAA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74461" y="9131078"/>
                <a:ext cx="184700" cy="11813"/>
              </a:xfrm>
              <a:prstGeom prst="rect">
                <a:avLst/>
              </a:prstGeom>
              <a:solidFill>
                <a:srgbClr val="934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2" name="Rectangle 2514">
                <a:extLst>
                  <a:ext uri="{FF2B5EF4-FFF2-40B4-BE49-F238E27FC236}">
                    <a16:creationId xmlns:a16="http://schemas.microsoft.com/office/drawing/2014/main" id="{A951E5B3-A349-3A4B-6C18-A92682DD9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86275" y="9131078"/>
                <a:ext cx="184700" cy="11813"/>
              </a:xfrm>
              <a:prstGeom prst="rect">
                <a:avLst/>
              </a:prstGeom>
              <a:solidFill>
                <a:srgbClr val="904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3" name="Rectangle 2515">
                <a:extLst>
                  <a:ext uri="{FF2B5EF4-FFF2-40B4-BE49-F238E27FC236}">
                    <a16:creationId xmlns:a16="http://schemas.microsoft.com/office/drawing/2014/main" id="{237041A7-FFB5-A40E-B763-E41B0E988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598088" y="9131078"/>
                <a:ext cx="184700" cy="11813"/>
              </a:xfrm>
              <a:prstGeom prst="rect">
                <a:avLst/>
              </a:prstGeom>
              <a:solidFill>
                <a:srgbClr val="904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4" name="Rectangle 2516">
                <a:extLst>
                  <a:ext uri="{FF2B5EF4-FFF2-40B4-BE49-F238E27FC236}">
                    <a16:creationId xmlns:a16="http://schemas.microsoft.com/office/drawing/2014/main" id="{C595CD0A-2CFC-7D50-8EAE-711345D77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08916" y="9132062"/>
                <a:ext cx="184700" cy="9845"/>
              </a:xfrm>
              <a:prstGeom prst="rect">
                <a:avLst/>
              </a:prstGeom>
              <a:solidFill>
                <a:srgbClr val="8E4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5" name="Rectangle 2517">
                <a:extLst>
                  <a:ext uri="{FF2B5EF4-FFF2-40B4-BE49-F238E27FC236}">
                    <a16:creationId xmlns:a16="http://schemas.microsoft.com/office/drawing/2014/main" id="{D86582D3-6E9D-744E-C39B-8304DFA97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20730" y="9130093"/>
                <a:ext cx="184700" cy="13783"/>
              </a:xfrm>
              <a:prstGeom prst="rect">
                <a:avLst/>
              </a:prstGeom>
              <a:solidFill>
                <a:srgbClr val="8E4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6" name="Rectangle 2518">
                <a:extLst>
                  <a:ext uri="{FF2B5EF4-FFF2-40B4-BE49-F238E27FC236}">
                    <a16:creationId xmlns:a16="http://schemas.microsoft.com/office/drawing/2014/main" id="{6D55122D-E95D-EB5D-26AE-E692DDE2D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33529" y="9131078"/>
                <a:ext cx="184700" cy="11813"/>
              </a:xfrm>
              <a:prstGeom prst="rect">
                <a:avLst/>
              </a:prstGeom>
              <a:solidFill>
                <a:srgbClr val="8B4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7" name="Rectangle 2519">
                <a:extLst>
                  <a:ext uri="{FF2B5EF4-FFF2-40B4-BE49-F238E27FC236}">
                    <a16:creationId xmlns:a16="http://schemas.microsoft.com/office/drawing/2014/main" id="{CD18CF79-BEB1-6063-6139-1C8A8E9E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45342" y="9131078"/>
                <a:ext cx="184700" cy="11813"/>
              </a:xfrm>
              <a:prstGeom prst="rect">
                <a:avLst/>
              </a:prstGeom>
              <a:solidFill>
                <a:srgbClr val="8B4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8" name="Rectangle 2520">
                <a:extLst>
                  <a:ext uri="{FF2B5EF4-FFF2-40B4-BE49-F238E27FC236}">
                    <a16:creationId xmlns:a16="http://schemas.microsoft.com/office/drawing/2014/main" id="{20D3C991-A7A8-3696-2047-DFC540871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57156" y="9131078"/>
                <a:ext cx="184700" cy="11813"/>
              </a:xfrm>
              <a:prstGeom prst="rect">
                <a:avLst/>
              </a:prstGeom>
              <a:solidFill>
                <a:srgbClr val="89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9" name="Rectangle 2521">
                <a:extLst>
                  <a:ext uri="{FF2B5EF4-FFF2-40B4-BE49-F238E27FC236}">
                    <a16:creationId xmlns:a16="http://schemas.microsoft.com/office/drawing/2014/main" id="{5CBC3669-429E-B781-F5AF-DA21CA7B9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68969" y="9131078"/>
                <a:ext cx="184700" cy="11813"/>
              </a:xfrm>
              <a:prstGeom prst="rect">
                <a:avLst/>
              </a:prstGeom>
              <a:solidFill>
                <a:srgbClr val="89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0" name="Rectangle 2522">
                <a:extLst>
                  <a:ext uri="{FF2B5EF4-FFF2-40B4-BE49-F238E27FC236}">
                    <a16:creationId xmlns:a16="http://schemas.microsoft.com/office/drawing/2014/main" id="{5BDF7177-54BE-BA72-D320-4738C11AE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80783" y="9131078"/>
                <a:ext cx="184700" cy="11813"/>
              </a:xfrm>
              <a:prstGeom prst="rect">
                <a:avLst/>
              </a:prstGeom>
              <a:solidFill>
                <a:srgbClr val="864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1" name="Rectangle 2523">
                <a:extLst>
                  <a:ext uri="{FF2B5EF4-FFF2-40B4-BE49-F238E27FC236}">
                    <a16:creationId xmlns:a16="http://schemas.microsoft.com/office/drawing/2014/main" id="{29604AF8-4124-24C9-FBCD-8B4A4784C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692596" y="9131078"/>
                <a:ext cx="184700" cy="11813"/>
              </a:xfrm>
              <a:prstGeom prst="rect">
                <a:avLst/>
              </a:prstGeom>
              <a:solidFill>
                <a:srgbClr val="864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2" name="Rectangle 2524">
                <a:extLst>
                  <a:ext uri="{FF2B5EF4-FFF2-40B4-BE49-F238E27FC236}">
                    <a16:creationId xmlns:a16="http://schemas.microsoft.com/office/drawing/2014/main" id="{20DDE0A5-15DC-9B22-62B3-F84FC17B2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04409" y="9131078"/>
                <a:ext cx="184700" cy="11813"/>
              </a:xfrm>
              <a:prstGeom prst="rect">
                <a:avLst/>
              </a:prstGeom>
              <a:solidFill>
                <a:srgbClr val="83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3" name="Rectangle 2525">
                <a:extLst>
                  <a:ext uri="{FF2B5EF4-FFF2-40B4-BE49-F238E27FC236}">
                    <a16:creationId xmlns:a16="http://schemas.microsoft.com/office/drawing/2014/main" id="{F55B4431-C3A1-2920-8846-6B4A27F8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17206" y="9130093"/>
                <a:ext cx="184700" cy="13783"/>
              </a:xfrm>
              <a:prstGeom prst="rect">
                <a:avLst/>
              </a:prstGeom>
              <a:solidFill>
                <a:srgbClr val="83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4" name="Rectangle 2526">
                <a:extLst>
                  <a:ext uri="{FF2B5EF4-FFF2-40B4-BE49-F238E27FC236}">
                    <a16:creationId xmlns:a16="http://schemas.microsoft.com/office/drawing/2014/main" id="{10C18050-21C0-EBD4-69B0-E245D2589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30005" y="9131078"/>
                <a:ext cx="184700" cy="11813"/>
              </a:xfrm>
              <a:prstGeom prst="rect">
                <a:avLst/>
              </a:prstGeom>
              <a:solidFill>
                <a:srgbClr val="814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5" name="Rectangle 2527">
                <a:extLst>
                  <a:ext uri="{FF2B5EF4-FFF2-40B4-BE49-F238E27FC236}">
                    <a16:creationId xmlns:a16="http://schemas.microsoft.com/office/drawing/2014/main" id="{78B2E39E-5967-C64B-99D4-50D75031D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41818" y="9131078"/>
                <a:ext cx="184700" cy="11813"/>
              </a:xfrm>
              <a:prstGeom prst="rect">
                <a:avLst/>
              </a:prstGeom>
              <a:solidFill>
                <a:srgbClr val="814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6" name="Rectangle 2528">
                <a:extLst>
                  <a:ext uri="{FF2B5EF4-FFF2-40B4-BE49-F238E27FC236}">
                    <a16:creationId xmlns:a16="http://schemas.microsoft.com/office/drawing/2014/main" id="{B0152710-25C2-3E7E-070E-60E5E8C2C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53632" y="9131078"/>
                <a:ext cx="184700" cy="11813"/>
              </a:xfrm>
              <a:prstGeom prst="rect">
                <a:avLst/>
              </a:prstGeom>
              <a:solidFill>
                <a:srgbClr val="7E3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7" name="Rectangle 2529">
                <a:extLst>
                  <a:ext uri="{FF2B5EF4-FFF2-40B4-BE49-F238E27FC236}">
                    <a16:creationId xmlns:a16="http://schemas.microsoft.com/office/drawing/2014/main" id="{8571B913-574C-5A89-8ABC-4BE8F330E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65445" y="9131078"/>
                <a:ext cx="184700" cy="11813"/>
              </a:xfrm>
              <a:prstGeom prst="rect">
                <a:avLst/>
              </a:prstGeom>
              <a:solidFill>
                <a:srgbClr val="7E3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2" name="Rectangle 2530">
                <a:extLst>
                  <a:ext uri="{FF2B5EF4-FFF2-40B4-BE49-F238E27FC236}">
                    <a16:creationId xmlns:a16="http://schemas.microsoft.com/office/drawing/2014/main" id="{36F289CF-1085-F8C7-2397-F86A233F8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77259" y="9131078"/>
                <a:ext cx="184700" cy="11813"/>
              </a:xfrm>
              <a:prstGeom prst="rect">
                <a:avLst/>
              </a:prstGeom>
              <a:solidFill>
                <a:srgbClr val="7C3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3" name="Rectangle 2531">
                <a:extLst>
                  <a:ext uri="{FF2B5EF4-FFF2-40B4-BE49-F238E27FC236}">
                    <a16:creationId xmlns:a16="http://schemas.microsoft.com/office/drawing/2014/main" id="{7709BFFE-304C-700F-C478-B40C5401C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789072" y="9131078"/>
                <a:ext cx="184700" cy="11813"/>
              </a:xfrm>
              <a:prstGeom prst="rect">
                <a:avLst/>
              </a:prstGeom>
              <a:solidFill>
                <a:srgbClr val="7C3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4" name="Rectangle 2532">
                <a:extLst>
                  <a:ext uri="{FF2B5EF4-FFF2-40B4-BE49-F238E27FC236}">
                    <a16:creationId xmlns:a16="http://schemas.microsoft.com/office/drawing/2014/main" id="{DF36C74A-6F07-0F82-EE92-4606977AC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00885" y="9131078"/>
                <a:ext cx="184700" cy="11813"/>
              </a:xfrm>
              <a:prstGeom prst="rect">
                <a:avLst/>
              </a:prstGeom>
              <a:solidFill>
                <a:srgbClr val="79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5" name="Rectangle 2533">
                <a:extLst>
                  <a:ext uri="{FF2B5EF4-FFF2-40B4-BE49-F238E27FC236}">
                    <a16:creationId xmlns:a16="http://schemas.microsoft.com/office/drawing/2014/main" id="{C2092CBA-7A3A-2EC0-A0B6-0A0614523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12699" y="9131078"/>
                <a:ext cx="184700" cy="11813"/>
              </a:xfrm>
              <a:prstGeom prst="rect">
                <a:avLst/>
              </a:prstGeom>
              <a:solidFill>
                <a:srgbClr val="79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6" name="Rectangle 2534">
                <a:extLst>
                  <a:ext uri="{FF2B5EF4-FFF2-40B4-BE49-F238E27FC236}">
                    <a16:creationId xmlns:a16="http://schemas.microsoft.com/office/drawing/2014/main" id="{7ED3FB4D-3CFA-2142-E224-83635A556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24512" y="9131078"/>
                <a:ext cx="184700" cy="11813"/>
              </a:xfrm>
              <a:prstGeom prst="rect">
                <a:avLst/>
              </a:prstGeom>
              <a:solidFill>
                <a:srgbClr val="773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7" name="Rectangle 2535">
                <a:extLst>
                  <a:ext uri="{FF2B5EF4-FFF2-40B4-BE49-F238E27FC236}">
                    <a16:creationId xmlns:a16="http://schemas.microsoft.com/office/drawing/2014/main" id="{7D7DCDB3-E320-C53B-0B86-F838571C6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36326" y="9131078"/>
                <a:ext cx="184700" cy="11813"/>
              </a:xfrm>
              <a:prstGeom prst="rect">
                <a:avLst/>
              </a:prstGeom>
              <a:solidFill>
                <a:srgbClr val="773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8" name="Rectangle 2536">
                <a:extLst>
                  <a:ext uri="{FF2B5EF4-FFF2-40B4-BE49-F238E27FC236}">
                    <a16:creationId xmlns:a16="http://schemas.microsoft.com/office/drawing/2014/main" id="{E224991F-DCE0-D0E6-CC39-B350DCE6C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48139" y="9131078"/>
                <a:ext cx="184700" cy="11813"/>
              </a:xfrm>
              <a:prstGeom prst="rect">
                <a:avLst/>
              </a:prstGeom>
              <a:solidFill>
                <a:srgbClr val="743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9" name="Rectangle 2537">
                <a:extLst>
                  <a:ext uri="{FF2B5EF4-FFF2-40B4-BE49-F238E27FC236}">
                    <a16:creationId xmlns:a16="http://schemas.microsoft.com/office/drawing/2014/main" id="{7F006BDE-335B-984E-932B-EB9EB112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59953" y="9131078"/>
                <a:ext cx="184700" cy="11813"/>
              </a:xfrm>
              <a:prstGeom prst="rect">
                <a:avLst/>
              </a:prstGeom>
              <a:solidFill>
                <a:srgbClr val="743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0" name="Rectangle 2538">
                <a:extLst>
                  <a:ext uri="{FF2B5EF4-FFF2-40B4-BE49-F238E27FC236}">
                    <a16:creationId xmlns:a16="http://schemas.microsoft.com/office/drawing/2014/main" id="{EEA958C9-EB89-B656-F125-93C89E4B4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71766" y="9131078"/>
                <a:ext cx="184700" cy="11813"/>
              </a:xfrm>
              <a:prstGeom prst="rect">
                <a:avLst/>
              </a:prstGeom>
              <a:solidFill>
                <a:srgbClr val="713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1" name="Rectangle 2539">
                <a:extLst>
                  <a:ext uri="{FF2B5EF4-FFF2-40B4-BE49-F238E27FC236}">
                    <a16:creationId xmlns:a16="http://schemas.microsoft.com/office/drawing/2014/main" id="{4DCA9830-01DB-1E95-9902-FEEF31CC1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84564" y="9130093"/>
                <a:ext cx="184700" cy="13783"/>
              </a:xfrm>
              <a:prstGeom prst="rect">
                <a:avLst/>
              </a:prstGeom>
              <a:solidFill>
                <a:srgbClr val="713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2" name="Rectangle 2540">
                <a:extLst>
                  <a:ext uri="{FF2B5EF4-FFF2-40B4-BE49-F238E27FC236}">
                    <a16:creationId xmlns:a16="http://schemas.microsoft.com/office/drawing/2014/main" id="{340B2F4F-4E56-CB37-D9E9-719132096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897363" y="9131078"/>
                <a:ext cx="184700" cy="11813"/>
              </a:xfrm>
              <a:prstGeom prst="rect">
                <a:avLst/>
              </a:prstGeom>
              <a:solidFill>
                <a:srgbClr val="6F3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3" name="Rectangle 2541">
                <a:extLst>
                  <a:ext uri="{FF2B5EF4-FFF2-40B4-BE49-F238E27FC236}">
                    <a16:creationId xmlns:a16="http://schemas.microsoft.com/office/drawing/2014/main" id="{5F681224-1216-8A62-99F7-AD56B5841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76" y="9131078"/>
                <a:ext cx="184700" cy="11813"/>
              </a:xfrm>
              <a:prstGeom prst="rect">
                <a:avLst/>
              </a:prstGeom>
              <a:solidFill>
                <a:srgbClr val="6F3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4" name="Rectangle 2542">
                <a:extLst>
                  <a:ext uri="{FF2B5EF4-FFF2-40B4-BE49-F238E27FC236}">
                    <a16:creationId xmlns:a16="http://schemas.microsoft.com/office/drawing/2014/main" id="{B086C1E2-902F-7A75-FC29-63E222AA9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20990" y="9131078"/>
                <a:ext cx="184700" cy="11813"/>
              </a:xfrm>
              <a:prstGeom prst="rect">
                <a:avLst/>
              </a:prstGeom>
              <a:solidFill>
                <a:srgbClr val="6C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5" name="Rectangle 2543">
                <a:extLst>
                  <a:ext uri="{FF2B5EF4-FFF2-40B4-BE49-F238E27FC236}">
                    <a16:creationId xmlns:a16="http://schemas.microsoft.com/office/drawing/2014/main" id="{93DFDD9E-DE20-2E09-642F-4B74639B7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32803" y="9131078"/>
                <a:ext cx="184700" cy="11813"/>
              </a:xfrm>
              <a:prstGeom prst="rect">
                <a:avLst/>
              </a:prstGeom>
              <a:solidFill>
                <a:srgbClr val="6C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6" name="Rectangle 2544">
                <a:extLst>
                  <a:ext uri="{FF2B5EF4-FFF2-40B4-BE49-F238E27FC236}">
                    <a16:creationId xmlns:a16="http://schemas.microsoft.com/office/drawing/2014/main" id="{DFD61101-52FD-7BA2-621E-500D960FA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44617" y="9131078"/>
                <a:ext cx="184700" cy="11813"/>
              </a:xfrm>
              <a:prstGeom prst="rect">
                <a:avLst/>
              </a:prstGeom>
              <a:solidFill>
                <a:srgbClr val="6A3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7" name="Rectangle 2545">
                <a:extLst>
                  <a:ext uri="{FF2B5EF4-FFF2-40B4-BE49-F238E27FC236}">
                    <a16:creationId xmlns:a16="http://schemas.microsoft.com/office/drawing/2014/main" id="{658A90F4-E5EB-1389-C8F5-2B94F6C10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55445" y="9132062"/>
                <a:ext cx="184700" cy="9845"/>
              </a:xfrm>
              <a:prstGeom prst="rect">
                <a:avLst/>
              </a:prstGeom>
              <a:solidFill>
                <a:srgbClr val="6A3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8" name="Rectangle 2546">
                <a:extLst>
                  <a:ext uri="{FF2B5EF4-FFF2-40B4-BE49-F238E27FC236}">
                    <a16:creationId xmlns:a16="http://schemas.microsoft.com/office/drawing/2014/main" id="{247D9919-4116-B611-36A5-34DB353B7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67259" y="9130093"/>
                <a:ext cx="184700" cy="13783"/>
              </a:xfrm>
              <a:prstGeom prst="rect">
                <a:avLst/>
              </a:prstGeom>
              <a:solidFill>
                <a:srgbClr val="67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9" name="Rectangle 2547">
                <a:extLst>
                  <a:ext uri="{FF2B5EF4-FFF2-40B4-BE49-F238E27FC236}">
                    <a16:creationId xmlns:a16="http://schemas.microsoft.com/office/drawing/2014/main" id="{7DA7D9EA-5220-BAFF-5BDA-66354010D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80057" y="9131078"/>
                <a:ext cx="184700" cy="11813"/>
              </a:xfrm>
              <a:prstGeom prst="rect">
                <a:avLst/>
              </a:prstGeom>
              <a:solidFill>
                <a:srgbClr val="67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0" name="Rectangle 2548">
                <a:extLst>
                  <a:ext uri="{FF2B5EF4-FFF2-40B4-BE49-F238E27FC236}">
                    <a16:creationId xmlns:a16="http://schemas.microsoft.com/office/drawing/2014/main" id="{70FF620D-ED1B-138D-2D3B-D9291BBAD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91870" y="9131078"/>
                <a:ext cx="184700" cy="11813"/>
              </a:xfrm>
              <a:prstGeom prst="rect">
                <a:avLst/>
              </a:prstGeom>
              <a:solidFill>
                <a:srgbClr val="653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1" name="Rectangle 2549">
                <a:extLst>
                  <a:ext uri="{FF2B5EF4-FFF2-40B4-BE49-F238E27FC236}">
                    <a16:creationId xmlns:a16="http://schemas.microsoft.com/office/drawing/2014/main" id="{51B17CC0-9D3B-CCB9-73CF-163442798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003684" y="9131078"/>
                <a:ext cx="184700" cy="11813"/>
              </a:xfrm>
              <a:prstGeom prst="rect">
                <a:avLst/>
              </a:prstGeom>
              <a:solidFill>
                <a:srgbClr val="653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2" name="Rectangle 2550">
                <a:extLst>
                  <a:ext uri="{FF2B5EF4-FFF2-40B4-BE49-F238E27FC236}">
                    <a16:creationId xmlns:a16="http://schemas.microsoft.com/office/drawing/2014/main" id="{DB64D543-EBDA-172B-F05F-4F1F32D89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015497" y="9131078"/>
                <a:ext cx="184700" cy="11813"/>
              </a:xfrm>
              <a:prstGeom prst="rect">
                <a:avLst/>
              </a:prstGeom>
              <a:solidFill>
                <a:srgbClr val="623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3" name="Rectangle 2551">
                <a:extLst>
                  <a:ext uri="{FF2B5EF4-FFF2-40B4-BE49-F238E27FC236}">
                    <a16:creationId xmlns:a16="http://schemas.microsoft.com/office/drawing/2014/main" id="{74B6FD39-74D8-F99A-79B4-A0F6A39E8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027311" y="9131078"/>
                <a:ext cx="184700" cy="11813"/>
              </a:xfrm>
              <a:prstGeom prst="rect">
                <a:avLst/>
              </a:prstGeom>
              <a:solidFill>
                <a:srgbClr val="623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4" name="Rectangle 2552">
                <a:extLst>
                  <a:ext uri="{FF2B5EF4-FFF2-40B4-BE49-F238E27FC236}">
                    <a16:creationId xmlns:a16="http://schemas.microsoft.com/office/drawing/2014/main" id="{ED1CF4D0-A5BF-BFEA-85CA-AAF3D1A3F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9039124" y="9131078"/>
                <a:ext cx="184700" cy="11813"/>
              </a:xfrm>
              <a:prstGeom prst="rect">
                <a:avLst/>
              </a:prstGeom>
              <a:solidFill>
                <a:srgbClr val="603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5" name="Line 2553">
                <a:extLst>
                  <a:ext uri="{FF2B5EF4-FFF2-40B4-BE49-F238E27FC236}">
                    <a16:creationId xmlns:a16="http://schemas.microsoft.com/office/drawing/2014/main" id="{8DBD7A97-FBE8-C1E5-5BB8-3FD0B2EBE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6090491" y="6182444"/>
                <a:ext cx="0" cy="609378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16" name="Line 2554">
                <a:extLst>
                  <a:ext uri="{FF2B5EF4-FFF2-40B4-BE49-F238E27FC236}">
                    <a16:creationId xmlns:a16="http://schemas.microsoft.com/office/drawing/2014/main" id="{1DE986CA-8B14-4BFE-2287-B374F5779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3018067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18" name="Line 2556">
                <a:extLst>
                  <a:ext uri="{FF2B5EF4-FFF2-40B4-BE49-F238E27FC236}">
                    <a16:creationId xmlns:a16="http://schemas.microsoft.com/office/drawing/2014/main" id="{16CFAAE3-9E9D-CA07-D82C-3DE95ABC4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236823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20" name="Line 2558">
                <a:extLst>
                  <a:ext uri="{FF2B5EF4-FFF2-40B4-BE49-F238E27FC236}">
                    <a16:creationId xmlns:a16="http://schemas.microsoft.com/office/drawing/2014/main" id="{490E5CC5-87F5-B7F3-DF06-BA2997FB9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455578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22" name="Line 2560">
                <a:extLst>
                  <a:ext uri="{FF2B5EF4-FFF2-40B4-BE49-F238E27FC236}">
                    <a16:creationId xmlns:a16="http://schemas.microsoft.com/office/drawing/2014/main" id="{B3EB739D-E2E4-6870-E541-2BF027A39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674335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24" name="Line 2562">
                <a:extLst>
                  <a:ext uri="{FF2B5EF4-FFF2-40B4-BE49-F238E27FC236}">
                    <a16:creationId xmlns:a16="http://schemas.microsoft.com/office/drawing/2014/main" id="{01221904-E0C7-48CB-591F-2CD43339F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7893090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26" name="Line 2564">
                <a:extLst>
                  <a:ext uri="{FF2B5EF4-FFF2-40B4-BE49-F238E27FC236}">
                    <a16:creationId xmlns:a16="http://schemas.microsoft.com/office/drawing/2014/main" id="{37F59321-9A45-0144-1C77-65096391C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9111846" y="9254868"/>
                <a:ext cx="51069" cy="0"/>
              </a:xfrm>
              <a:prstGeom prst="line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27" name="Rectangle 2565">
                <a:extLst>
                  <a:ext uri="{FF2B5EF4-FFF2-40B4-BE49-F238E27FC236}">
                    <a16:creationId xmlns:a16="http://schemas.microsoft.com/office/drawing/2014/main" id="{E7D6F2A7-175C-04B7-10DB-4BE25E281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788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0.6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29" name="Rectangle 2567">
                <a:extLst>
                  <a:ext uri="{FF2B5EF4-FFF2-40B4-BE49-F238E27FC236}">
                    <a16:creationId xmlns:a16="http://schemas.microsoft.com/office/drawing/2014/main" id="{F7F06745-46B6-E951-42A7-AF1B3DC8A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9543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0.7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1" name="Rectangle 2569">
                <a:extLst>
                  <a:ext uri="{FF2B5EF4-FFF2-40B4-BE49-F238E27FC236}">
                    <a16:creationId xmlns:a16="http://schemas.microsoft.com/office/drawing/2014/main" id="{96D9DE40-6F90-305A-17D3-D3D2B85EF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6088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0.8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3" name="Rectangle 2571">
                <a:extLst>
                  <a:ext uri="{FF2B5EF4-FFF2-40B4-BE49-F238E27FC236}">
                    <a16:creationId xmlns:a16="http://schemas.microsoft.com/office/drawing/2014/main" id="{73E426CE-EB33-77C8-11D1-13FB12884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4675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0.9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5" name="Rectangle 2573">
                <a:extLst>
                  <a:ext uri="{FF2B5EF4-FFF2-40B4-BE49-F238E27FC236}">
                    <a16:creationId xmlns:a16="http://schemas.microsoft.com/office/drawing/2014/main" id="{E704A057-A1AD-6CB3-8366-3BAF8F36B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7817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1.0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7" name="Rectangle 2575">
                <a:extLst>
                  <a:ext uri="{FF2B5EF4-FFF2-40B4-BE49-F238E27FC236}">
                    <a16:creationId xmlns:a16="http://schemas.microsoft.com/office/drawing/2014/main" id="{DEE21220-52A0-1C19-1837-47CA81008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28542" y="9301139"/>
                <a:ext cx="24846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1.1</a:t>
                </a:r>
                <a:endParaRPr kumimoji="0" lang="en-US" altLang="en-US" sz="24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8" name="Rectangle 2577">
                <a:extLst>
                  <a:ext uri="{FF2B5EF4-FFF2-40B4-BE49-F238E27FC236}">
                    <a16:creationId xmlns:a16="http://schemas.microsoft.com/office/drawing/2014/main" id="{CB900F40-609B-CEE5-9912-A660594A6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998141" y="6090095"/>
                <a:ext cx="184700" cy="6093780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9" name="Line 1942">
                <a:extLst>
                  <a:ext uri="{FF2B5EF4-FFF2-40B4-BE49-F238E27FC236}">
                    <a16:creationId xmlns:a16="http://schemas.microsoft.com/office/drawing/2014/main" id="{25DD9ABD-95ED-D123-C376-45E493FE8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573919" y="6283575"/>
                <a:ext cx="4962862" cy="0"/>
              </a:xfrm>
              <a:prstGeom prst="line">
                <a:avLst/>
              </a:prstGeom>
              <a:noFill/>
              <a:ln w="3175" cap="sq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  <p:sp>
            <p:nvSpPr>
              <p:cNvPr id="6690" name="Line 1943">
                <a:extLst>
                  <a:ext uri="{FF2B5EF4-FFF2-40B4-BE49-F238E27FC236}">
                    <a16:creationId xmlns:a16="http://schemas.microsoft.com/office/drawing/2014/main" id="{F0D1C9A0-D559-5077-C8F3-C76B93292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6647616" y="6283575"/>
                <a:ext cx="4962862" cy="0"/>
              </a:xfrm>
              <a:prstGeom prst="line">
                <a:avLst/>
              </a:prstGeom>
              <a:noFill/>
              <a:ln w="3175" cap="sq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73" name="TextBox 1172">
              <a:extLst>
                <a:ext uri="{FF2B5EF4-FFF2-40B4-BE49-F238E27FC236}">
                  <a16:creationId xmlns:a16="http://schemas.microsoft.com/office/drawing/2014/main" id="{1222E8E9-8B66-4903-B394-1D446A4B996E}"/>
                </a:ext>
              </a:extLst>
            </p:cNvPr>
            <p:cNvSpPr txBox="1"/>
            <p:nvPr/>
          </p:nvSpPr>
          <p:spPr>
            <a:xfrm>
              <a:off x="1705846" y="4356"/>
              <a:ext cx="993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174" name="TextBox 1173">
              <a:extLst>
                <a:ext uri="{FF2B5EF4-FFF2-40B4-BE49-F238E27FC236}">
                  <a16:creationId xmlns:a16="http://schemas.microsoft.com/office/drawing/2014/main" id="{9E105CD3-51A5-4FD3-BF88-FD4EC4C35640}"/>
                </a:ext>
              </a:extLst>
            </p:cNvPr>
            <p:cNvSpPr txBox="1"/>
            <p:nvPr/>
          </p:nvSpPr>
          <p:spPr>
            <a:xfrm>
              <a:off x="1705846" y="3429000"/>
              <a:ext cx="9938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3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971C2F-23FB-2EB6-1DB7-A70B5FF85189}"/>
              </a:ext>
            </a:extLst>
          </p:cNvPr>
          <p:cNvGrpSpPr/>
          <p:nvPr/>
        </p:nvGrpSpPr>
        <p:grpSpPr>
          <a:xfrm>
            <a:off x="1566318" y="647611"/>
            <a:ext cx="9145826" cy="6046572"/>
            <a:chOff x="1566318" y="647611"/>
            <a:chExt cx="9145826" cy="6046572"/>
          </a:xfrm>
        </p:grpSpPr>
        <p:grpSp>
          <p:nvGrpSpPr>
            <p:cNvPr id="8390" name="Group 8389">
              <a:extLst>
                <a:ext uri="{FF2B5EF4-FFF2-40B4-BE49-F238E27FC236}">
                  <a16:creationId xmlns:a16="http://schemas.microsoft.com/office/drawing/2014/main" id="{6F502AA1-B8F0-0F3C-EAD7-E663EF6386E6}"/>
                </a:ext>
              </a:extLst>
            </p:cNvPr>
            <p:cNvGrpSpPr/>
            <p:nvPr/>
          </p:nvGrpSpPr>
          <p:grpSpPr>
            <a:xfrm>
              <a:off x="3460441" y="647611"/>
              <a:ext cx="5427268" cy="6046572"/>
              <a:chOff x="2774950" y="776288"/>
              <a:chExt cx="5427268" cy="6046572"/>
            </a:xfrm>
            <a:scene3d>
              <a:camera prst="isometricOffAxis2Top">
                <a:rot lat="18075713" lon="3207254" rev="18660000"/>
              </a:camera>
              <a:lightRig rig="twoPt" dir="t">
                <a:rot lat="0" lon="0" rev="0"/>
              </a:lightRig>
            </a:scene3d>
          </p:grpSpPr>
          <p:sp>
            <p:nvSpPr>
              <p:cNvPr id="8190" name="Rectangle 2582">
                <a:extLst>
                  <a:ext uri="{FF2B5EF4-FFF2-40B4-BE49-F238E27FC236}">
                    <a16:creationId xmlns:a16="http://schemas.microsoft.com/office/drawing/2014/main" id="{CFE81FCB-92FD-19C3-7B4D-0005C9861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5283201"/>
                <a:ext cx="127000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1" name="Rectangle 2583">
                <a:extLst>
                  <a:ext uri="{FF2B5EF4-FFF2-40B4-BE49-F238E27FC236}">
                    <a16:creationId xmlns:a16="http://schemas.microsoft.com/office/drawing/2014/main" id="{6D34045F-00E5-19C2-0C49-272F0DDD2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5283201"/>
                <a:ext cx="127000" cy="401638"/>
              </a:xfrm>
              <a:prstGeom prst="rect">
                <a:avLst/>
              </a:prstGeom>
              <a:solidFill>
                <a:srgbClr val="F68F4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2" name="Rectangle 2584">
                <a:extLst>
                  <a:ext uri="{FF2B5EF4-FFF2-40B4-BE49-F238E27FC236}">
                    <a16:creationId xmlns:a16="http://schemas.microsoft.com/office/drawing/2014/main" id="{B4EA1DB6-DDD7-C15C-8FAE-06A529D96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5283201"/>
                <a:ext cx="125413" cy="401638"/>
              </a:xfrm>
              <a:prstGeom prst="rect">
                <a:avLst/>
              </a:prstGeom>
              <a:solidFill>
                <a:srgbClr val="FBA23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3" name="Rectangle 2585">
                <a:extLst>
                  <a:ext uri="{FF2B5EF4-FFF2-40B4-BE49-F238E27FC236}">
                    <a16:creationId xmlns:a16="http://schemas.microsoft.com/office/drawing/2014/main" id="{B7F9036D-3468-CF02-F22F-37B068A73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5283201"/>
                <a:ext cx="127000" cy="401638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4" name="Rectangle 2586">
                <a:extLst>
                  <a:ext uri="{FF2B5EF4-FFF2-40B4-BE49-F238E27FC236}">
                    <a16:creationId xmlns:a16="http://schemas.microsoft.com/office/drawing/2014/main" id="{A103C554-BE1D-F365-34F3-25A2E72F7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5283201"/>
                <a:ext cx="127000" cy="401638"/>
              </a:xfrm>
              <a:prstGeom prst="rect">
                <a:avLst/>
              </a:prstGeom>
              <a:solidFill>
                <a:srgbClr val="E3675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5" name="Rectangle 2587">
                <a:extLst>
                  <a:ext uri="{FF2B5EF4-FFF2-40B4-BE49-F238E27FC236}">
                    <a16:creationId xmlns:a16="http://schemas.microsoft.com/office/drawing/2014/main" id="{8090F01F-B2CC-884F-CBF0-461F574B6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5283201"/>
                <a:ext cx="127000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6" name="Rectangle 2588">
                <a:extLst>
                  <a:ext uri="{FF2B5EF4-FFF2-40B4-BE49-F238E27FC236}">
                    <a16:creationId xmlns:a16="http://schemas.microsoft.com/office/drawing/2014/main" id="{9F1E0413-B559-73BD-5EFE-35099D70B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5283201"/>
                <a:ext cx="127000" cy="401638"/>
              </a:xfrm>
              <a:prstGeom prst="rect">
                <a:avLst/>
              </a:prstGeom>
              <a:solidFill>
                <a:srgbClr val="FDAF3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7" name="Rectangle 2589">
                <a:extLst>
                  <a:ext uri="{FF2B5EF4-FFF2-40B4-BE49-F238E27FC236}">
                    <a16:creationId xmlns:a16="http://schemas.microsoft.com/office/drawing/2014/main" id="{6A747156-6994-18F9-4A14-CF2FB8561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5283201"/>
                <a:ext cx="127000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8" name="Rectangle 2590">
                <a:extLst>
                  <a:ext uri="{FF2B5EF4-FFF2-40B4-BE49-F238E27FC236}">
                    <a16:creationId xmlns:a16="http://schemas.microsoft.com/office/drawing/2014/main" id="{BA719F15-FEEB-61E5-A3B3-939CFDBCF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5283201"/>
                <a:ext cx="125413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99" name="Rectangle 2591">
                <a:extLst>
                  <a:ext uri="{FF2B5EF4-FFF2-40B4-BE49-F238E27FC236}">
                    <a16:creationId xmlns:a16="http://schemas.microsoft.com/office/drawing/2014/main" id="{09900ADD-9FF9-B976-D625-29056A799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5283201"/>
                <a:ext cx="127000" cy="401638"/>
              </a:xfrm>
              <a:prstGeom prst="rect">
                <a:avLst/>
              </a:prstGeom>
              <a:solidFill>
                <a:srgbClr val="F2854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0" name="Rectangle 2592">
                <a:extLst>
                  <a:ext uri="{FF2B5EF4-FFF2-40B4-BE49-F238E27FC236}">
                    <a16:creationId xmlns:a16="http://schemas.microsoft.com/office/drawing/2014/main" id="{926FA8F5-4C96-08BD-B2BF-FD919DC4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5283201"/>
                <a:ext cx="127000" cy="401638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1" name="Rectangle 2593">
                <a:extLst>
                  <a:ext uri="{FF2B5EF4-FFF2-40B4-BE49-F238E27FC236}">
                    <a16:creationId xmlns:a16="http://schemas.microsoft.com/office/drawing/2014/main" id="{FAA6FD0F-4307-6A0B-D091-5302E2184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5283201"/>
                <a:ext cx="127000" cy="401638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2" name="Rectangle 2594">
                <a:extLst>
                  <a:ext uri="{FF2B5EF4-FFF2-40B4-BE49-F238E27FC236}">
                    <a16:creationId xmlns:a16="http://schemas.microsoft.com/office/drawing/2014/main" id="{3E1D7163-600F-B294-A564-1817EB5AC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5283201"/>
                <a:ext cx="125413" cy="401638"/>
              </a:xfrm>
              <a:prstGeom prst="rect">
                <a:avLst/>
              </a:prstGeom>
              <a:solidFill>
                <a:srgbClr val="EE7C5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3" name="Rectangle 2595">
                <a:extLst>
                  <a:ext uri="{FF2B5EF4-FFF2-40B4-BE49-F238E27FC236}">
                    <a16:creationId xmlns:a16="http://schemas.microsoft.com/office/drawing/2014/main" id="{203861F2-5664-0416-9DEC-91189227C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5283201"/>
                <a:ext cx="125413" cy="401638"/>
              </a:xfrm>
              <a:prstGeom prst="rect">
                <a:avLst/>
              </a:prstGeom>
              <a:solidFill>
                <a:srgbClr val="EA745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4" name="Rectangle 2596">
                <a:extLst>
                  <a:ext uri="{FF2B5EF4-FFF2-40B4-BE49-F238E27FC236}">
                    <a16:creationId xmlns:a16="http://schemas.microsoft.com/office/drawing/2014/main" id="{125ECC56-4DE2-8592-C1E6-B7EAA54A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5283201"/>
                <a:ext cx="125413" cy="401638"/>
              </a:xfrm>
              <a:prstGeom prst="rect">
                <a:avLst/>
              </a:prstGeom>
              <a:solidFill>
                <a:srgbClr val="EB76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5" name="Rectangle 2597">
                <a:extLst>
                  <a:ext uri="{FF2B5EF4-FFF2-40B4-BE49-F238E27FC236}">
                    <a16:creationId xmlns:a16="http://schemas.microsoft.com/office/drawing/2014/main" id="{CC3C5776-AD7E-8D31-FD54-67620B369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5283201"/>
                <a:ext cx="125413" cy="401638"/>
              </a:xfrm>
              <a:prstGeom prst="rect">
                <a:avLst/>
              </a:prstGeom>
              <a:solidFill>
                <a:srgbClr val="D3516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6" name="Rectangle 2598">
                <a:extLst>
                  <a:ext uri="{FF2B5EF4-FFF2-40B4-BE49-F238E27FC236}">
                    <a16:creationId xmlns:a16="http://schemas.microsoft.com/office/drawing/2014/main" id="{C573DA96-96AA-19C0-1DEF-FFCE1E9C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5283201"/>
                <a:ext cx="125413" cy="401638"/>
              </a:xfrm>
              <a:prstGeom prst="rect">
                <a:avLst/>
              </a:prstGeom>
              <a:solidFill>
                <a:srgbClr val="D3516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7" name="Rectangle 2599">
                <a:extLst>
                  <a:ext uri="{FF2B5EF4-FFF2-40B4-BE49-F238E27FC236}">
                    <a16:creationId xmlns:a16="http://schemas.microsoft.com/office/drawing/2014/main" id="{62FDEB89-7433-CDA7-76B4-727A7887C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5283201"/>
                <a:ext cx="125413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8" name="Rectangle 2600">
                <a:extLst>
                  <a:ext uri="{FF2B5EF4-FFF2-40B4-BE49-F238E27FC236}">
                    <a16:creationId xmlns:a16="http://schemas.microsoft.com/office/drawing/2014/main" id="{AAA4160C-7572-8181-62FF-924814F09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5283201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09" name="Rectangle 2601">
                <a:extLst>
                  <a:ext uri="{FF2B5EF4-FFF2-40B4-BE49-F238E27FC236}">
                    <a16:creationId xmlns:a16="http://schemas.microsoft.com/office/drawing/2014/main" id="{DC9304B8-CDBB-55C3-1B1D-6F00FC3F8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5283201"/>
                <a:ext cx="125413" cy="401638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0" name="Rectangle 2602">
                <a:extLst>
                  <a:ext uri="{FF2B5EF4-FFF2-40B4-BE49-F238E27FC236}">
                    <a16:creationId xmlns:a16="http://schemas.microsoft.com/office/drawing/2014/main" id="{BFE04A96-7FEC-1F38-066F-2443B55BE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5283201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1" name="Rectangle 2603">
                <a:extLst>
                  <a:ext uri="{FF2B5EF4-FFF2-40B4-BE49-F238E27FC236}">
                    <a16:creationId xmlns:a16="http://schemas.microsoft.com/office/drawing/2014/main" id="{7A4D7AC1-A95B-5291-F4BA-B0A0734F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5283201"/>
                <a:ext cx="123825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2" name="Rectangle 2604">
                <a:extLst>
                  <a:ext uri="{FF2B5EF4-FFF2-40B4-BE49-F238E27FC236}">
                    <a16:creationId xmlns:a16="http://schemas.microsoft.com/office/drawing/2014/main" id="{87ED7B95-0F40-A3E9-5357-D3136E1BC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5283201"/>
                <a:ext cx="125413" cy="401638"/>
              </a:xfrm>
              <a:prstGeom prst="rect">
                <a:avLst/>
              </a:prstGeom>
              <a:solidFill>
                <a:srgbClr val="C8447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3" name="Rectangle 2605">
                <a:extLst>
                  <a:ext uri="{FF2B5EF4-FFF2-40B4-BE49-F238E27FC236}">
                    <a16:creationId xmlns:a16="http://schemas.microsoft.com/office/drawing/2014/main" id="{234F240D-0755-F240-CDBA-0E1F6A9DE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5283201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4" name="Rectangle 2606">
                <a:extLst>
                  <a:ext uri="{FF2B5EF4-FFF2-40B4-BE49-F238E27FC236}">
                    <a16:creationId xmlns:a16="http://schemas.microsoft.com/office/drawing/2014/main" id="{0B13E048-2AC8-5341-A6C6-947F19150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5283201"/>
                <a:ext cx="125413" cy="401638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5" name="Rectangle 2607">
                <a:extLst>
                  <a:ext uri="{FF2B5EF4-FFF2-40B4-BE49-F238E27FC236}">
                    <a16:creationId xmlns:a16="http://schemas.microsoft.com/office/drawing/2014/main" id="{D350DA72-2B32-40AA-4E66-E24B1F5CB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5283201"/>
                <a:ext cx="125413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6" name="Rectangle 2608">
                <a:extLst>
                  <a:ext uri="{FF2B5EF4-FFF2-40B4-BE49-F238E27FC236}">
                    <a16:creationId xmlns:a16="http://schemas.microsoft.com/office/drawing/2014/main" id="{EF9A4C5F-0D08-4DCB-6039-7CB033ECE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5283201"/>
                <a:ext cx="125413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7" name="Rectangle 2609">
                <a:extLst>
                  <a:ext uri="{FF2B5EF4-FFF2-40B4-BE49-F238E27FC236}">
                    <a16:creationId xmlns:a16="http://schemas.microsoft.com/office/drawing/2014/main" id="{A0F1A694-1087-8489-D061-08511473B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5283201"/>
                <a:ext cx="125413" cy="401638"/>
              </a:xfrm>
              <a:prstGeom prst="rect">
                <a:avLst/>
              </a:prstGeom>
              <a:solidFill>
                <a:srgbClr val="CF4B7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8" name="Rectangle 2610">
                <a:extLst>
                  <a:ext uri="{FF2B5EF4-FFF2-40B4-BE49-F238E27FC236}">
                    <a16:creationId xmlns:a16="http://schemas.microsoft.com/office/drawing/2014/main" id="{C56E601C-ED0E-5896-AD24-789AD87BB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5283201"/>
                <a:ext cx="125413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19" name="Rectangle 2611">
                <a:extLst>
                  <a:ext uri="{FF2B5EF4-FFF2-40B4-BE49-F238E27FC236}">
                    <a16:creationId xmlns:a16="http://schemas.microsoft.com/office/drawing/2014/main" id="{40FA16A7-867B-E034-424E-6D1792B6B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5283201"/>
                <a:ext cx="125413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0" name="Rectangle 2612">
                <a:extLst>
                  <a:ext uri="{FF2B5EF4-FFF2-40B4-BE49-F238E27FC236}">
                    <a16:creationId xmlns:a16="http://schemas.microsoft.com/office/drawing/2014/main" id="{7ED424C4-765A-7681-2F47-D610DF12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5283201"/>
                <a:ext cx="127000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1" name="Rectangle 2613">
                <a:extLst>
                  <a:ext uri="{FF2B5EF4-FFF2-40B4-BE49-F238E27FC236}">
                    <a16:creationId xmlns:a16="http://schemas.microsoft.com/office/drawing/2014/main" id="{EDE3C928-CEC6-6659-6150-AE83F852A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5283201"/>
                <a:ext cx="127000" cy="401638"/>
              </a:xfrm>
              <a:prstGeom prst="rect">
                <a:avLst/>
              </a:prstGeom>
              <a:solidFill>
                <a:srgbClr val="D14F7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2" name="Rectangle 2614">
                <a:extLst>
                  <a:ext uri="{FF2B5EF4-FFF2-40B4-BE49-F238E27FC236}">
                    <a16:creationId xmlns:a16="http://schemas.microsoft.com/office/drawing/2014/main" id="{BC142BA8-6132-0CD1-0D36-EC15789A4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5283201"/>
                <a:ext cx="127000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3" name="Rectangle 2615">
                <a:extLst>
                  <a:ext uri="{FF2B5EF4-FFF2-40B4-BE49-F238E27FC236}">
                    <a16:creationId xmlns:a16="http://schemas.microsoft.com/office/drawing/2014/main" id="{BBF641F4-B692-24F9-4C1A-BFC8A332C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5283201"/>
                <a:ext cx="125413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4" name="Rectangle 2616">
                <a:extLst>
                  <a:ext uri="{FF2B5EF4-FFF2-40B4-BE49-F238E27FC236}">
                    <a16:creationId xmlns:a16="http://schemas.microsoft.com/office/drawing/2014/main" id="{AA0C5FA2-C0BB-2132-8882-773E9B41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5283201"/>
                <a:ext cx="127000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5" name="Rectangle 2617">
                <a:extLst>
                  <a:ext uri="{FF2B5EF4-FFF2-40B4-BE49-F238E27FC236}">
                    <a16:creationId xmlns:a16="http://schemas.microsoft.com/office/drawing/2014/main" id="{8ED98582-2713-211D-9838-CD8765F7C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5283201"/>
                <a:ext cx="127000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6" name="Rectangle 2618">
                <a:extLst>
                  <a:ext uri="{FF2B5EF4-FFF2-40B4-BE49-F238E27FC236}">
                    <a16:creationId xmlns:a16="http://schemas.microsoft.com/office/drawing/2014/main" id="{EB0928BC-D604-B358-074C-E5767C18D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5283201"/>
                <a:ext cx="127000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8" name="Rectangle 2620">
                <a:extLst>
                  <a:ext uri="{FF2B5EF4-FFF2-40B4-BE49-F238E27FC236}">
                    <a16:creationId xmlns:a16="http://schemas.microsoft.com/office/drawing/2014/main" id="{92801DF8-E53D-CEBB-5662-4761F4091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4875213"/>
                <a:ext cx="127000" cy="400050"/>
              </a:xfrm>
              <a:prstGeom prst="rect">
                <a:avLst/>
              </a:prstGeom>
              <a:solidFill>
                <a:srgbClr val="F68F4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29" name="Rectangle 2621">
                <a:extLst>
                  <a:ext uri="{FF2B5EF4-FFF2-40B4-BE49-F238E27FC236}">
                    <a16:creationId xmlns:a16="http://schemas.microsoft.com/office/drawing/2014/main" id="{0A2CB5DA-4191-A288-F912-410310D79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4875213"/>
                <a:ext cx="127000" cy="400050"/>
              </a:xfrm>
              <a:prstGeom prst="rect">
                <a:avLst/>
              </a:prstGeom>
              <a:solidFill>
                <a:srgbClr val="F080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0" name="Rectangle 2622">
                <a:extLst>
                  <a:ext uri="{FF2B5EF4-FFF2-40B4-BE49-F238E27FC236}">
                    <a16:creationId xmlns:a16="http://schemas.microsoft.com/office/drawing/2014/main" id="{9D954D5E-85BD-44CE-6F8D-C28C547CC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4875213"/>
                <a:ext cx="125413" cy="400050"/>
              </a:xfrm>
              <a:prstGeom prst="rect">
                <a:avLst/>
              </a:prstGeom>
              <a:solidFill>
                <a:srgbClr val="F081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1" name="Rectangle 2623">
                <a:extLst>
                  <a:ext uri="{FF2B5EF4-FFF2-40B4-BE49-F238E27FC236}">
                    <a16:creationId xmlns:a16="http://schemas.microsoft.com/office/drawing/2014/main" id="{682F5939-7609-654B-27B7-F6DC9A97D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4875213"/>
                <a:ext cx="127000" cy="400050"/>
              </a:xfrm>
              <a:prstGeom prst="rect">
                <a:avLst/>
              </a:prstGeom>
              <a:solidFill>
                <a:srgbClr val="F080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2" name="Rectangle 2624">
                <a:extLst>
                  <a:ext uri="{FF2B5EF4-FFF2-40B4-BE49-F238E27FC236}">
                    <a16:creationId xmlns:a16="http://schemas.microsoft.com/office/drawing/2014/main" id="{A34A8F49-F2DD-C7C6-8923-B3C47D2E6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4875213"/>
                <a:ext cx="127000" cy="400050"/>
              </a:xfrm>
              <a:prstGeom prst="rect">
                <a:avLst/>
              </a:prstGeom>
              <a:solidFill>
                <a:srgbClr val="F3864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3" name="Rectangle 2625">
                <a:extLst>
                  <a:ext uri="{FF2B5EF4-FFF2-40B4-BE49-F238E27FC236}">
                    <a16:creationId xmlns:a16="http://schemas.microsoft.com/office/drawing/2014/main" id="{7CCF746B-FDCD-00B6-0A42-3423BCE2D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4875213"/>
                <a:ext cx="127000" cy="400050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4" name="Rectangle 2626">
                <a:extLst>
                  <a:ext uri="{FF2B5EF4-FFF2-40B4-BE49-F238E27FC236}">
                    <a16:creationId xmlns:a16="http://schemas.microsoft.com/office/drawing/2014/main" id="{EA23C2A4-617C-0FA1-C426-4A51251A4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4875213"/>
                <a:ext cx="127000" cy="400050"/>
              </a:xfrm>
              <a:prstGeom prst="rect">
                <a:avLst/>
              </a:prstGeom>
              <a:solidFill>
                <a:srgbClr val="F2854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5" name="Rectangle 2627">
                <a:extLst>
                  <a:ext uri="{FF2B5EF4-FFF2-40B4-BE49-F238E27FC236}">
                    <a16:creationId xmlns:a16="http://schemas.microsoft.com/office/drawing/2014/main" id="{7861D0AC-B6C6-5C9E-FD1E-67EF951A0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4875213"/>
                <a:ext cx="127000" cy="400050"/>
              </a:xfrm>
              <a:prstGeom prst="rect">
                <a:avLst/>
              </a:prstGeom>
              <a:solidFill>
                <a:srgbClr val="F6914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6" name="Rectangle 2628">
                <a:extLst>
                  <a:ext uri="{FF2B5EF4-FFF2-40B4-BE49-F238E27FC236}">
                    <a16:creationId xmlns:a16="http://schemas.microsoft.com/office/drawing/2014/main" id="{404BA3C6-590D-F228-F667-562DD95F6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4875213"/>
                <a:ext cx="125413" cy="400050"/>
              </a:xfrm>
              <a:prstGeom prst="rect">
                <a:avLst/>
              </a:prstGeom>
              <a:solidFill>
                <a:srgbClr val="F68F4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7" name="Rectangle 2629">
                <a:extLst>
                  <a:ext uri="{FF2B5EF4-FFF2-40B4-BE49-F238E27FC236}">
                    <a16:creationId xmlns:a16="http://schemas.microsoft.com/office/drawing/2014/main" id="{A3BC5EDC-953F-9A2E-A09F-35E845043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4875213"/>
                <a:ext cx="127000" cy="400050"/>
              </a:xfrm>
              <a:prstGeom prst="rect">
                <a:avLst/>
              </a:prstGeom>
              <a:solidFill>
                <a:srgbClr val="EB76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8" name="Rectangle 2630">
                <a:extLst>
                  <a:ext uri="{FF2B5EF4-FFF2-40B4-BE49-F238E27FC236}">
                    <a16:creationId xmlns:a16="http://schemas.microsoft.com/office/drawing/2014/main" id="{15A51DDE-0A30-5D54-85A2-19669FC1B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4875213"/>
                <a:ext cx="127000" cy="400050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39" name="Rectangle 2631">
                <a:extLst>
                  <a:ext uri="{FF2B5EF4-FFF2-40B4-BE49-F238E27FC236}">
                    <a16:creationId xmlns:a16="http://schemas.microsoft.com/office/drawing/2014/main" id="{AB5AF038-97DC-A0AC-F105-3B4D06BB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4875213"/>
                <a:ext cx="127000" cy="400050"/>
              </a:xfrm>
              <a:prstGeom prst="rect">
                <a:avLst/>
              </a:prstGeom>
              <a:solidFill>
                <a:srgbClr val="F68F4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0" name="Rectangle 2632">
                <a:extLst>
                  <a:ext uri="{FF2B5EF4-FFF2-40B4-BE49-F238E27FC236}">
                    <a16:creationId xmlns:a16="http://schemas.microsoft.com/office/drawing/2014/main" id="{F58653C0-B890-3C5B-B7B6-297FCDD2D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4875213"/>
                <a:ext cx="125413" cy="400050"/>
              </a:xfrm>
              <a:prstGeom prst="rect">
                <a:avLst/>
              </a:prstGeom>
              <a:solidFill>
                <a:srgbClr val="F68F4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1" name="Rectangle 2633">
                <a:extLst>
                  <a:ext uri="{FF2B5EF4-FFF2-40B4-BE49-F238E27FC236}">
                    <a16:creationId xmlns:a16="http://schemas.microsoft.com/office/drawing/2014/main" id="{EB242AF3-865E-5779-D894-A22F27E83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4875213"/>
                <a:ext cx="125413" cy="400050"/>
              </a:xfrm>
              <a:prstGeom prst="rect">
                <a:avLst/>
              </a:prstGeom>
              <a:solidFill>
                <a:srgbClr val="F081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2" name="Rectangle 2634">
                <a:extLst>
                  <a:ext uri="{FF2B5EF4-FFF2-40B4-BE49-F238E27FC236}">
                    <a16:creationId xmlns:a16="http://schemas.microsoft.com/office/drawing/2014/main" id="{6378C59F-A72D-C957-122E-084BD887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4875213"/>
                <a:ext cx="125413" cy="400050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3" name="Rectangle 2635">
                <a:extLst>
                  <a:ext uri="{FF2B5EF4-FFF2-40B4-BE49-F238E27FC236}">
                    <a16:creationId xmlns:a16="http://schemas.microsoft.com/office/drawing/2014/main" id="{FA5E6E9D-020A-1304-5858-5CFC1EA76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4875213"/>
                <a:ext cx="125413" cy="400050"/>
              </a:xfrm>
              <a:prstGeom prst="rect">
                <a:avLst/>
              </a:prstGeom>
              <a:solidFill>
                <a:srgbClr val="ED795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4" name="Rectangle 2636">
                <a:extLst>
                  <a:ext uri="{FF2B5EF4-FFF2-40B4-BE49-F238E27FC236}">
                    <a16:creationId xmlns:a16="http://schemas.microsoft.com/office/drawing/2014/main" id="{4F16EB3C-8D64-F794-4963-BDF1E4E1A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4875213"/>
                <a:ext cx="125413" cy="400050"/>
              </a:xfrm>
              <a:prstGeom prst="rect">
                <a:avLst/>
              </a:prstGeom>
              <a:solidFill>
                <a:srgbClr val="EC785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5" name="Rectangle 2637">
                <a:extLst>
                  <a:ext uri="{FF2B5EF4-FFF2-40B4-BE49-F238E27FC236}">
                    <a16:creationId xmlns:a16="http://schemas.microsoft.com/office/drawing/2014/main" id="{164CB294-E679-2822-3879-6528089AF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4875213"/>
                <a:ext cx="125413" cy="400050"/>
              </a:xfrm>
              <a:prstGeom prst="rect">
                <a:avLst/>
              </a:prstGeom>
              <a:solidFill>
                <a:srgbClr val="EC785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6" name="Rectangle 2638">
                <a:extLst>
                  <a:ext uri="{FF2B5EF4-FFF2-40B4-BE49-F238E27FC236}">
                    <a16:creationId xmlns:a16="http://schemas.microsoft.com/office/drawing/2014/main" id="{9BF30099-816B-9E97-97F0-EFB2A7C1D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4875213"/>
                <a:ext cx="125413" cy="400050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7" name="Rectangle 2639">
                <a:extLst>
                  <a:ext uri="{FF2B5EF4-FFF2-40B4-BE49-F238E27FC236}">
                    <a16:creationId xmlns:a16="http://schemas.microsoft.com/office/drawing/2014/main" id="{BBEED794-5540-0A39-AB00-AE7A51D54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4875213"/>
                <a:ext cx="125413" cy="400050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8" name="Rectangle 2640">
                <a:extLst>
                  <a:ext uri="{FF2B5EF4-FFF2-40B4-BE49-F238E27FC236}">
                    <a16:creationId xmlns:a16="http://schemas.microsoft.com/office/drawing/2014/main" id="{9796B160-BE25-58CB-6178-576C84E86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4875213"/>
                <a:ext cx="125413" cy="400050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49" name="Rectangle 2641">
                <a:extLst>
                  <a:ext uri="{FF2B5EF4-FFF2-40B4-BE49-F238E27FC236}">
                    <a16:creationId xmlns:a16="http://schemas.microsoft.com/office/drawing/2014/main" id="{B250BB78-46E0-7823-F9FE-339C502DF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4875213"/>
                <a:ext cx="123825" cy="400050"/>
              </a:xfrm>
              <a:prstGeom prst="rect">
                <a:avLst/>
              </a:prstGeom>
              <a:solidFill>
                <a:srgbClr val="D553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0" name="Rectangle 2642">
                <a:extLst>
                  <a:ext uri="{FF2B5EF4-FFF2-40B4-BE49-F238E27FC236}">
                    <a16:creationId xmlns:a16="http://schemas.microsoft.com/office/drawing/2014/main" id="{F7F751F7-44EE-E839-CABB-880389F8F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4875213"/>
                <a:ext cx="125413" cy="400050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1" name="Rectangle 2643">
                <a:extLst>
                  <a:ext uri="{FF2B5EF4-FFF2-40B4-BE49-F238E27FC236}">
                    <a16:creationId xmlns:a16="http://schemas.microsoft.com/office/drawing/2014/main" id="{5A631F0A-82AF-5448-A164-7E887013A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4875213"/>
                <a:ext cx="125413" cy="400050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2" name="Rectangle 2644">
                <a:extLst>
                  <a:ext uri="{FF2B5EF4-FFF2-40B4-BE49-F238E27FC236}">
                    <a16:creationId xmlns:a16="http://schemas.microsoft.com/office/drawing/2014/main" id="{7105D7DC-5193-B474-F5AA-296F909E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4875213"/>
                <a:ext cx="125413" cy="400050"/>
              </a:xfrm>
              <a:prstGeom prst="rect">
                <a:avLst/>
              </a:prstGeom>
              <a:solidFill>
                <a:srgbClr val="CD49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3" name="Rectangle 2645">
                <a:extLst>
                  <a:ext uri="{FF2B5EF4-FFF2-40B4-BE49-F238E27FC236}">
                    <a16:creationId xmlns:a16="http://schemas.microsoft.com/office/drawing/2014/main" id="{4045575D-059E-2A3C-F535-68C65D59C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4875213"/>
                <a:ext cx="125413" cy="400050"/>
              </a:xfrm>
              <a:prstGeom prst="rect">
                <a:avLst/>
              </a:prstGeom>
              <a:solidFill>
                <a:srgbClr val="C33E7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4" name="Rectangle 2646">
                <a:extLst>
                  <a:ext uri="{FF2B5EF4-FFF2-40B4-BE49-F238E27FC236}">
                    <a16:creationId xmlns:a16="http://schemas.microsoft.com/office/drawing/2014/main" id="{22EE7A21-08EC-4367-C4B9-FE4B701E1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4875213"/>
                <a:ext cx="125413" cy="400050"/>
              </a:xfrm>
              <a:prstGeom prst="rect">
                <a:avLst/>
              </a:prstGeom>
              <a:solidFill>
                <a:srgbClr val="BA348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5" name="Rectangle 2647">
                <a:extLst>
                  <a:ext uri="{FF2B5EF4-FFF2-40B4-BE49-F238E27FC236}">
                    <a16:creationId xmlns:a16="http://schemas.microsoft.com/office/drawing/2014/main" id="{FB5EB38F-95F5-0BC7-69C3-BDCE7A95E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4875213"/>
                <a:ext cx="125413" cy="400050"/>
              </a:xfrm>
              <a:prstGeom prst="rect">
                <a:avLst/>
              </a:prstGeom>
              <a:solidFill>
                <a:srgbClr val="B62F8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6" name="Rectangle 2648">
                <a:extLst>
                  <a:ext uri="{FF2B5EF4-FFF2-40B4-BE49-F238E27FC236}">
                    <a16:creationId xmlns:a16="http://schemas.microsoft.com/office/drawing/2014/main" id="{BDA49DEE-6600-05AE-39FB-2C3CC6140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4875213"/>
                <a:ext cx="125413" cy="400050"/>
              </a:xfrm>
              <a:prstGeom prst="rect">
                <a:avLst/>
              </a:prstGeom>
              <a:solidFill>
                <a:srgbClr val="BE388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7" name="Rectangle 2649">
                <a:extLst>
                  <a:ext uri="{FF2B5EF4-FFF2-40B4-BE49-F238E27FC236}">
                    <a16:creationId xmlns:a16="http://schemas.microsoft.com/office/drawing/2014/main" id="{444CEB88-C4F1-F45B-D093-0ED49CEAB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4875213"/>
                <a:ext cx="125413" cy="400050"/>
              </a:xfrm>
              <a:prstGeom prst="rect">
                <a:avLst/>
              </a:prstGeom>
              <a:solidFill>
                <a:srgbClr val="BF398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8" name="Rectangle 2650">
                <a:extLst>
                  <a:ext uri="{FF2B5EF4-FFF2-40B4-BE49-F238E27FC236}">
                    <a16:creationId xmlns:a16="http://schemas.microsoft.com/office/drawing/2014/main" id="{F01550E3-710F-0D09-9D9C-C43437C52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4875213"/>
                <a:ext cx="127000" cy="400050"/>
              </a:xfrm>
              <a:prstGeom prst="rect">
                <a:avLst/>
              </a:prstGeom>
              <a:solidFill>
                <a:srgbClr val="BB358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59" name="Rectangle 2651">
                <a:extLst>
                  <a:ext uri="{FF2B5EF4-FFF2-40B4-BE49-F238E27FC236}">
                    <a16:creationId xmlns:a16="http://schemas.microsoft.com/office/drawing/2014/main" id="{3E2B5002-68FE-E6D3-2085-99F1EE449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4875213"/>
                <a:ext cx="127000" cy="400050"/>
              </a:xfrm>
              <a:prstGeom prst="rect">
                <a:avLst/>
              </a:prstGeom>
              <a:solidFill>
                <a:srgbClr val="9B179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0" name="Rectangle 2652">
                <a:extLst>
                  <a:ext uri="{FF2B5EF4-FFF2-40B4-BE49-F238E27FC236}">
                    <a16:creationId xmlns:a16="http://schemas.microsoft.com/office/drawing/2014/main" id="{7E3CA48C-8CD7-9B2E-3BB9-021D1A407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4875213"/>
                <a:ext cx="127000" cy="400050"/>
              </a:xfrm>
              <a:prstGeom prst="rect">
                <a:avLst/>
              </a:prstGeom>
              <a:solidFill>
                <a:srgbClr val="900EA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1" name="Rectangle 2653">
                <a:extLst>
                  <a:ext uri="{FF2B5EF4-FFF2-40B4-BE49-F238E27FC236}">
                    <a16:creationId xmlns:a16="http://schemas.microsoft.com/office/drawing/2014/main" id="{802F73A1-D1E3-47D7-D22D-2D83CC0BE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4875213"/>
                <a:ext cx="125413" cy="400050"/>
              </a:xfrm>
              <a:prstGeom prst="rect">
                <a:avLst/>
              </a:prstGeom>
              <a:solidFill>
                <a:srgbClr val="8506A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2" name="Rectangle 2654">
                <a:extLst>
                  <a:ext uri="{FF2B5EF4-FFF2-40B4-BE49-F238E27FC236}">
                    <a16:creationId xmlns:a16="http://schemas.microsoft.com/office/drawing/2014/main" id="{F48ED6FB-4B0F-74C5-0E22-6FDEAC266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4875213"/>
                <a:ext cx="127000" cy="400050"/>
              </a:xfrm>
              <a:prstGeom prst="rect">
                <a:avLst/>
              </a:prstGeom>
              <a:solidFill>
                <a:srgbClr val="7901A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3" name="Rectangle 2655">
                <a:extLst>
                  <a:ext uri="{FF2B5EF4-FFF2-40B4-BE49-F238E27FC236}">
                    <a16:creationId xmlns:a16="http://schemas.microsoft.com/office/drawing/2014/main" id="{D971B11B-21EB-60DC-A138-C3930FF6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4875213"/>
                <a:ext cx="127000" cy="400050"/>
              </a:xfrm>
              <a:prstGeom prst="rect">
                <a:avLst/>
              </a:prstGeom>
              <a:solidFill>
                <a:srgbClr val="6D00A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4" name="Rectangle 2656">
                <a:extLst>
                  <a:ext uri="{FF2B5EF4-FFF2-40B4-BE49-F238E27FC236}">
                    <a16:creationId xmlns:a16="http://schemas.microsoft.com/office/drawing/2014/main" id="{41092EEB-3453-739E-0EEE-07599E6B2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4875213"/>
                <a:ext cx="127000" cy="400050"/>
              </a:xfrm>
              <a:prstGeom prst="rect">
                <a:avLst/>
              </a:prstGeom>
              <a:solidFill>
                <a:srgbClr val="6100A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6" name="Rectangle 2658">
                <a:extLst>
                  <a:ext uri="{FF2B5EF4-FFF2-40B4-BE49-F238E27FC236}">
                    <a16:creationId xmlns:a16="http://schemas.microsoft.com/office/drawing/2014/main" id="{C9FD8893-4C69-6478-6B3E-457BEBE83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4465638"/>
                <a:ext cx="127000" cy="401638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7" name="Rectangle 2659">
                <a:extLst>
                  <a:ext uri="{FF2B5EF4-FFF2-40B4-BE49-F238E27FC236}">
                    <a16:creationId xmlns:a16="http://schemas.microsoft.com/office/drawing/2014/main" id="{28BADB19-9A94-C7DB-86D5-D28491949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4465638"/>
                <a:ext cx="127000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8" name="Rectangle 2660">
                <a:extLst>
                  <a:ext uri="{FF2B5EF4-FFF2-40B4-BE49-F238E27FC236}">
                    <a16:creationId xmlns:a16="http://schemas.microsoft.com/office/drawing/2014/main" id="{5DCA81C1-B7CB-CFC6-3AF5-523474192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4465638"/>
                <a:ext cx="125413" cy="401638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69" name="Rectangle 2661">
                <a:extLst>
                  <a:ext uri="{FF2B5EF4-FFF2-40B4-BE49-F238E27FC236}">
                    <a16:creationId xmlns:a16="http://schemas.microsoft.com/office/drawing/2014/main" id="{2BAFD40E-ADD9-6EB2-7615-6DCCB5D8A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4465638"/>
                <a:ext cx="127000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0" name="Rectangle 2662">
                <a:extLst>
                  <a:ext uri="{FF2B5EF4-FFF2-40B4-BE49-F238E27FC236}">
                    <a16:creationId xmlns:a16="http://schemas.microsoft.com/office/drawing/2014/main" id="{C8BDB63C-563E-3258-E90C-C19E8B5CB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4465638"/>
                <a:ext cx="127000" cy="401638"/>
              </a:xfrm>
              <a:prstGeom prst="rect">
                <a:avLst/>
              </a:prstGeom>
              <a:solidFill>
                <a:srgbClr val="F2854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1" name="Rectangle 2663">
                <a:extLst>
                  <a:ext uri="{FF2B5EF4-FFF2-40B4-BE49-F238E27FC236}">
                    <a16:creationId xmlns:a16="http://schemas.microsoft.com/office/drawing/2014/main" id="{923DA7EC-3A8C-0DC5-4047-650FD00DD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4465638"/>
                <a:ext cx="127000" cy="401638"/>
              </a:xfrm>
              <a:prstGeom prst="rect">
                <a:avLst/>
              </a:prstGeom>
              <a:solidFill>
                <a:srgbClr val="F1824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2" name="Rectangle 2664">
                <a:extLst>
                  <a:ext uri="{FF2B5EF4-FFF2-40B4-BE49-F238E27FC236}">
                    <a16:creationId xmlns:a16="http://schemas.microsoft.com/office/drawing/2014/main" id="{E0AA673F-4BA8-6B6C-8EEC-FDF2BB6CB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4465638"/>
                <a:ext cx="127000" cy="401638"/>
              </a:xfrm>
              <a:prstGeom prst="rect">
                <a:avLst/>
              </a:prstGeom>
              <a:solidFill>
                <a:srgbClr val="F081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3" name="Rectangle 2665">
                <a:extLst>
                  <a:ext uri="{FF2B5EF4-FFF2-40B4-BE49-F238E27FC236}">
                    <a16:creationId xmlns:a16="http://schemas.microsoft.com/office/drawing/2014/main" id="{384236B5-DE32-466D-14F4-B2AEC83AF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4465638"/>
                <a:ext cx="127000" cy="401638"/>
              </a:xfrm>
              <a:prstGeom prst="rect">
                <a:avLst/>
              </a:prstGeom>
              <a:solidFill>
                <a:srgbClr val="EF7E4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4" name="Rectangle 2666">
                <a:extLst>
                  <a:ext uri="{FF2B5EF4-FFF2-40B4-BE49-F238E27FC236}">
                    <a16:creationId xmlns:a16="http://schemas.microsoft.com/office/drawing/2014/main" id="{131E5888-4442-3535-9613-A253C8675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4465638"/>
                <a:ext cx="125413" cy="401638"/>
              </a:xfrm>
              <a:prstGeom prst="rect">
                <a:avLst/>
              </a:prstGeom>
              <a:solidFill>
                <a:srgbClr val="EF7D4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5" name="Rectangle 2667">
                <a:extLst>
                  <a:ext uri="{FF2B5EF4-FFF2-40B4-BE49-F238E27FC236}">
                    <a16:creationId xmlns:a16="http://schemas.microsoft.com/office/drawing/2014/main" id="{312A6E19-786D-E31A-5BBD-5E395F583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4465638"/>
                <a:ext cx="127000" cy="401638"/>
              </a:xfrm>
              <a:prstGeom prst="rect">
                <a:avLst/>
              </a:prstGeom>
              <a:solidFill>
                <a:srgbClr val="EE7C5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6" name="Rectangle 2668">
                <a:extLst>
                  <a:ext uri="{FF2B5EF4-FFF2-40B4-BE49-F238E27FC236}">
                    <a16:creationId xmlns:a16="http://schemas.microsoft.com/office/drawing/2014/main" id="{B2D7A168-FE74-0661-60D7-6945780B3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4465638"/>
                <a:ext cx="127000" cy="401638"/>
              </a:xfrm>
              <a:prstGeom prst="rect">
                <a:avLst/>
              </a:prstGeom>
              <a:solidFill>
                <a:srgbClr val="ED795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7" name="Rectangle 2669">
                <a:extLst>
                  <a:ext uri="{FF2B5EF4-FFF2-40B4-BE49-F238E27FC236}">
                    <a16:creationId xmlns:a16="http://schemas.microsoft.com/office/drawing/2014/main" id="{FAF61228-6B8E-309A-0753-7B3BD4442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4465638"/>
                <a:ext cx="127000" cy="401638"/>
              </a:xfrm>
              <a:prstGeom prst="rect">
                <a:avLst/>
              </a:prstGeom>
              <a:solidFill>
                <a:srgbClr val="EC785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8" name="Rectangle 2670">
                <a:extLst>
                  <a:ext uri="{FF2B5EF4-FFF2-40B4-BE49-F238E27FC236}">
                    <a16:creationId xmlns:a16="http://schemas.microsoft.com/office/drawing/2014/main" id="{454E833B-123A-9EEC-B25C-F89F936B6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4465638"/>
                <a:ext cx="125413" cy="401638"/>
              </a:xfrm>
              <a:prstGeom prst="rect">
                <a:avLst/>
              </a:prstGeom>
              <a:solidFill>
                <a:srgbClr val="EC77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79" name="Rectangle 2671">
                <a:extLst>
                  <a:ext uri="{FF2B5EF4-FFF2-40B4-BE49-F238E27FC236}">
                    <a16:creationId xmlns:a16="http://schemas.microsoft.com/office/drawing/2014/main" id="{D2845942-E187-C2FB-7410-3C3DCB733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4465638"/>
                <a:ext cx="125413" cy="401638"/>
              </a:xfrm>
              <a:prstGeom prst="rect">
                <a:avLst/>
              </a:prstGeom>
              <a:solidFill>
                <a:srgbClr val="EB76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0" name="Rectangle 2672">
                <a:extLst>
                  <a:ext uri="{FF2B5EF4-FFF2-40B4-BE49-F238E27FC236}">
                    <a16:creationId xmlns:a16="http://schemas.microsoft.com/office/drawing/2014/main" id="{DCC533F1-F3BC-98C6-7B0D-7EA11EA48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4465638"/>
                <a:ext cx="125413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1" name="Rectangle 2673">
                <a:extLst>
                  <a:ext uri="{FF2B5EF4-FFF2-40B4-BE49-F238E27FC236}">
                    <a16:creationId xmlns:a16="http://schemas.microsoft.com/office/drawing/2014/main" id="{E941C9FB-EE9E-795F-16E8-B84F6AFD9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4465638"/>
                <a:ext cx="125413" cy="401638"/>
              </a:xfrm>
              <a:prstGeom prst="rect">
                <a:avLst/>
              </a:prstGeom>
              <a:solidFill>
                <a:srgbClr val="E9725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2" name="Rectangle 2674">
                <a:extLst>
                  <a:ext uri="{FF2B5EF4-FFF2-40B4-BE49-F238E27FC236}">
                    <a16:creationId xmlns:a16="http://schemas.microsoft.com/office/drawing/2014/main" id="{2B03A5B4-1810-0F9B-B23E-1360611A7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4465638"/>
                <a:ext cx="125413" cy="401638"/>
              </a:xfrm>
              <a:prstGeom prst="rect">
                <a:avLst/>
              </a:prstGeom>
              <a:solidFill>
                <a:srgbClr val="E8715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3" name="Rectangle 2675">
                <a:extLst>
                  <a:ext uri="{FF2B5EF4-FFF2-40B4-BE49-F238E27FC236}">
                    <a16:creationId xmlns:a16="http://schemas.microsoft.com/office/drawing/2014/main" id="{BB732514-16EC-0E01-ACF4-01834A220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4465638"/>
                <a:ext cx="125413" cy="401638"/>
              </a:xfrm>
              <a:prstGeom prst="rect">
                <a:avLst/>
              </a:prstGeom>
              <a:solidFill>
                <a:srgbClr val="E8705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4" name="Rectangle 2676">
                <a:extLst>
                  <a:ext uri="{FF2B5EF4-FFF2-40B4-BE49-F238E27FC236}">
                    <a16:creationId xmlns:a16="http://schemas.microsoft.com/office/drawing/2014/main" id="{387A1178-5532-0118-3F9E-224F3C46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4465638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5" name="Rectangle 2677">
                <a:extLst>
                  <a:ext uri="{FF2B5EF4-FFF2-40B4-BE49-F238E27FC236}">
                    <a16:creationId xmlns:a16="http://schemas.microsoft.com/office/drawing/2014/main" id="{DF53DB70-D65F-616F-CF22-D75FB9827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4465638"/>
                <a:ext cx="125413" cy="401638"/>
              </a:xfrm>
              <a:prstGeom prst="rect">
                <a:avLst/>
              </a:prstGeom>
              <a:solidFill>
                <a:srgbClr val="DF616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6" name="Rectangle 2678">
                <a:extLst>
                  <a:ext uri="{FF2B5EF4-FFF2-40B4-BE49-F238E27FC236}">
                    <a16:creationId xmlns:a16="http://schemas.microsoft.com/office/drawing/2014/main" id="{87671076-F215-0DF1-7288-F4D0D2705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4465638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7" name="Rectangle 2679">
                <a:extLst>
                  <a:ext uri="{FF2B5EF4-FFF2-40B4-BE49-F238E27FC236}">
                    <a16:creationId xmlns:a16="http://schemas.microsoft.com/office/drawing/2014/main" id="{D22430AB-18FD-EDB8-A5D1-95A608E4E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4465638"/>
                <a:ext cx="123825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8" name="Rectangle 2680">
                <a:extLst>
                  <a:ext uri="{FF2B5EF4-FFF2-40B4-BE49-F238E27FC236}">
                    <a16:creationId xmlns:a16="http://schemas.microsoft.com/office/drawing/2014/main" id="{2FCDD207-8902-75D5-06DE-902F94ED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4465638"/>
                <a:ext cx="125413" cy="401638"/>
              </a:xfrm>
              <a:prstGeom prst="rect">
                <a:avLst/>
              </a:prstGeom>
              <a:solidFill>
                <a:srgbClr val="D7576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89" name="Rectangle 2681">
                <a:extLst>
                  <a:ext uri="{FF2B5EF4-FFF2-40B4-BE49-F238E27FC236}">
                    <a16:creationId xmlns:a16="http://schemas.microsoft.com/office/drawing/2014/main" id="{99E7D252-858B-E19C-1965-83F690E0D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4465638"/>
                <a:ext cx="125413" cy="401638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0" name="Rectangle 2682">
                <a:extLst>
                  <a:ext uri="{FF2B5EF4-FFF2-40B4-BE49-F238E27FC236}">
                    <a16:creationId xmlns:a16="http://schemas.microsoft.com/office/drawing/2014/main" id="{00A391D3-6F94-5173-02D5-B5D9EC6EF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4465638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1" name="Rectangle 2683">
                <a:extLst>
                  <a:ext uri="{FF2B5EF4-FFF2-40B4-BE49-F238E27FC236}">
                    <a16:creationId xmlns:a16="http://schemas.microsoft.com/office/drawing/2014/main" id="{172BCB3F-E733-7CB6-267E-48AD080F4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4465638"/>
                <a:ext cx="125413" cy="401638"/>
              </a:xfrm>
              <a:prstGeom prst="rect">
                <a:avLst/>
              </a:prstGeom>
              <a:solidFill>
                <a:srgbClr val="E66D5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2" name="Rectangle 2684">
                <a:extLst>
                  <a:ext uri="{FF2B5EF4-FFF2-40B4-BE49-F238E27FC236}">
                    <a16:creationId xmlns:a16="http://schemas.microsoft.com/office/drawing/2014/main" id="{FDEF2E01-6662-5B3A-3474-7DB1BA69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4465638"/>
                <a:ext cx="125413" cy="401638"/>
              </a:xfrm>
              <a:prstGeom prst="rect">
                <a:avLst/>
              </a:prstGeom>
              <a:solidFill>
                <a:srgbClr val="D14F7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3" name="Rectangle 2685">
                <a:extLst>
                  <a:ext uri="{FF2B5EF4-FFF2-40B4-BE49-F238E27FC236}">
                    <a16:creationId xmlns:a16="http://schemas.microsoft.com/office/drawing/2014/main" id="{A701E850-BE7F-D960-0A58-D45CF8EC9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4465638"/>
                <a:ext cx="125413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4" name="Rectangle 2686">
                <a:extLst>
                  <a:ext uri="{FF2B5EF4-FFF2-40B4-BE49-F238E27FC236}">
                    <a16:creationId xmlns:a16="http://schemas.microsoft.com/office/drawing/2014/main" id="{14358C0C-C9A4-4760-9FFD-1206BF4D2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4465638"/>
                <a:ext cx="125413" cy="401638"/>
              </a:xfrm>
              <a:prstGeom prst="rect">
                <a:avLst/>
              </a:prstGeom>
              <a:solidFill>
                <a:srgbClr val="DE606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5" name="Rectangle 2687">
                <a:extLst>
                  <a:ext uri="{FF2B5EF4-FFF2-40B4-BE49-F238E27FC236}">
                    <a16:creationId xmlns:a16="http://schemas.microsoft.com/office/drawing/2014/main" id="{9CD359F6-EF1F-2C1C-D94E-7A2352965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4465638"/>
                <a:ext cx="125413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6" name="Rectangle 2688">
                <a:extLst>
                  <a:ext uri="{FF2B5EF4-FFF2-40B4-BE49-F238E27FC236}">
                    <a16:creationId xmlns:a16="http://schemas.microsoft.com/office/drawing/2014/main" id="{C9E95348-C044-D428-D95F-775A75DA2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4465638"/>
                <a:ext cx="127000" cy="401638"/>
              </a:xfrm>
              <a:prstGeom prst="rect">
                <a:avLst/>
              </a:prstGeom>
              <a:solidFill>
                <a:srgbClr val="DE606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7" name="Rectangle 2689">
                <a:extLst>
                  <a:ext uri="{FF2B5EF4-FFF2-40B4-BE49-F238E27FC236}">
                    <a16:creationId xmlns:a16="http://schemas.microsoft.com/office/drawing/2014/main" id="{89E3C00C-25BD-4F24-1D87-006C53353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4465638"/>
                <a:ext cx="127000" cy="401638"/>
              </a:xfrm>
              <a:prstGeom prst="rect">
                <a:avLst/>
              </a:prstGeom>
              <a:solidFill>
                <a:srgbClr val="DE606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8" name="Rectangle 2690">
                <a:extLst>
                  <a:ext uri="{FF2B5EF4-FFF2-40B4-BE49-F238E27FC236}">
                    <a16:creationId xmlns:a16="http://schemas.microsoft.com/office/drawing/2014/main" id="{F86368EC-6BF1-E6A4-943F-7084C0781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4465638"/>
                <a:ext cx="127000" cy="401638"/>
              </a:xfrm>
              <a:prstGeom prst="rect">
                <a:avLst/>
              </a:prstGeom>
              <a:solidFill>
                <a:srgbClr val="DD5F6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299" name="Rectangle 2691">
                <a:extLst>
                  <a:ext uri="{FF2B5EF4-FFF2-40B4-BE49-F238E27FC236}">
                    <a16:creationId xmlns:a16="http://schemas.microsoft.com/office/drawing/2014/main" id="{C90740BD-4CC6-CB6E-4F1D-EE6075D1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4465638"/>
                <a:ext cx="125413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0" name="Rectangle 2692">
                <a:extLst>
                  <a:ext uri="{FF2B5EF4-FFF2-40B4-BE49-F238E27FC236}">
                    <a16:creationId xmlns:a16="http://schemas.microsoft.com/office/drawing/2014/main" id="{035313E7-AF99-4980-C351-1F576440E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4465638"/>
                <a:ext cx="127000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1" name="Rectangle 2693">
                <a:extLst>
                  <a:ext uri="{FF2B5EF4-FFF2-40B4-BE49-F238E27FC236}">
                    <a16:creationId xmlns:a16="http://schemas.microsoft.com/office/drawing/2014/main" id="{FC205024-86C1-C4E1-2143-2EA894552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4465638"/>
                <a:ext cx="127000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2" name="Rectangle 2694">
                <a:extLst>
                  <a:ext uri="{FF2B5EF4-FFF2-40B4-BE49-F238E27FC236}">
                    <a16:creationId xmlns:a16="http://schemas.microsoft.com/office/drawing/2014/main" id="{86B1AA89-8FDD-8CD4-23C0-A214606B1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4465638"/>
                <a:ext cx="127000" cy="401638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4" name="Rectangle 2696">
                <a:extLst>
                  <a:ext uri="{FF2B5EF4-FFF2-40B4-BE49-F238E27FC236}">
                    <a16:creationId xmlns:a16="http://schemas.microsoft.com/office/drawing/2014/main" id="{77E17195-FE7F-21E8-AC4E-6B6CC05F3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4056063"/>
                <a:ext cx="127000" cy="400050"/>
              </a:xfrm>
              <a:prstGeom prst="rect">
                <a:avLst/>
              </a:prstGeom>
              <a:solidFill>
                <a:srgbClr val="FDB52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5" name="Rectangle 2697">
                <a:extLst>
                  <a:ext uri="{FF2B5EF4-FFF2-40B4-BE49-F238E27FC236}">
                    <a16:creationId xmlns:a16="http://schemas.microsoft.com/office/drawing/2014/main" id="{D03F723E-BD4E-9ADE-72EC-92ECD768F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4056063"/>
                <a:ext cx="127000" cy="400050"/>
              </a:xfrm>
              <a:prstGeom prst="rect">
                <a:avLst/>
              </a:prstGeom>
              <a:solidFill>
                <a:srgbClr val="FDB92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6" name="Rectangle 2698">
                <a:extLst>
                  <a:ext uri="{FF2B5EF4-FFF2-40B4-BE49-F238E27FC236}">
                    <a16:creationId xmlns:a16="http://schemas.microsoft.com/office/drawing/2014/main" id="{DBB214DD-B39E-627E-C94D-40FB460B8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4056063"/>
                <a:ext cx="125413" cy="400050"/>
              </a:xfrm>
              <a:prstGeom prst="rect">
                <a:avLst/>
              </a:prstGeom>
              <a:solidFill>
                <a:srgbClr val="FCC72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7" name="Rectangle 2699">
                <a:extLst>
                  <a:ext uri="{FF2B5EF4-FFF2-40B4-BE49-F238E27FC236}">
                    <a16:creationId xmlns:a16="http://schemas.microsoft.com/office/drawing/2014/main" id="{B80140D8-962D-3C1A-1CD6-0B649C658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4056063"/>
                <a:ext cx="127000" cy="400050"/>
              </a:xfrm>
              <a:prstGeom prst="rect">
                <a:avLst/>
              </a:prstGeom>
              <a:solidFill>
                <a:srgbClr val="FDB82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8" name="Rectangle 2700">
                <a:extLst>
                  <a:ext uri="{FF2B5EF4-FFF2-40B4-BE49-F238E27FC236}">
                    <a16:creationId xmlns:a16="http://schemas.microsoft.com/office/drawing/2014/main" id="{FBB1F848-4F72-DFBE-D0D1-2EF006729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4056063"/>
                <a:ext cx="127000" cy="400050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09" name="Rectangle 2701">
                <a:extLst>
                  <a:ext uri="{FF2B5EF4-FFF2-40B4-BE49-F238E27FC236}">
                    <a16:creationId xmlns:a16="http://schemas.microsoft.com/office/drawing/2014/main" id="{1C42B6BF-84BA-1873-0B10-5CE5562EF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4056063"/>
                <a:ext cx="127000" cy="400050"/>
              </a:xfrm>
              <a:prstGeom prst="rect">
                <a:avLst/>
              </a:prstGeom>
              <a:solidFill>
                <a:srgbClr val="FBA43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0" name="Rectangle 2702">
                <a:extLst>
                  <a:ext uri="{FF2B5EF4-FFF2-40B4-BE49-F238E27FC236}">
                    <a16:creationId xmlns:a16="http://schemas.microsoft.com/office/drawing/2014/main" id="{EBA01F09-4631-1BBB-0B97-FD90CA3CF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4056063"/>
                <a:ext cx="127000" cy="400050"/>
              </a:xfrm>
              <a:prstGeom prst="rect">
                <a:avLst/>
              </a:prstGeom>
              <a:solidFill>
                <a:srgbClr val="FCC72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1" name="Rectangle 2703">
                <a:extLst>
                  <a:ext uri="{FF2B5EF4-FFF2-40B4-BE49-F238E27FC236}">
                    <a16:creationId xmlns:a16="http://schemas.microsoft.com/office/drawing/2014/main" id="{2B9250D7-B1DF-969A-D6EC-89319142A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4056063"/>
                <a:ext cx="127000" cy="400050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2" name="Rectangle 2704">
                <a:extLst>
                  <a:ext uri="{FF2B5EF4-FFF2-40B4-BE49-F238E27FC236}">
                    <a16:creationId xmlns:a16="http://schemas.microsoft.com/office/drawing/2014/main" id="{03A67D8F-3EE8-15BB-B722-DCAC3CBC1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4056063"/>
                <a:ext cx="125413" cy="400050"/>
              </a:xfrm>
              <a:prstGeom prst="rect">
                <a:avLst/>
              </a:prstGeom>
              <a:solidFill>
                <a:srgbClr val="FA9D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3" name="Rectangle 2705">
                <a:extLst>
                  <a:ext uri="{FF2B5EF4-FFF2-40B4-BE49-F238E27FC236}">
                    <a16:creationId xmlns:a16="http://schemas.microsoft.com/office/drawing/2014/main" id="{9848BB64-0945-A4FE-ECF4-AA1A0D774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4056063"/>
                <a:ext cx="127000" cy="400050"/>
              </a:xfrm>
              <a:prstGeom prst="rect">
                <a:avLst/>
              </a:prstGeom>
              <a:solidFill>
                <a:srgbClr val="F9993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4" name="Rectangle 2706">
                <a:extLst>
                  <a:ext uri="{FF2B5EF4-FFF2-40B4-BE49-F238E27FC236}">
                    <a16:creationId xmlns:a16="http://schemas.microsoft.com/office/drawing/2014/main" id="{62C372AB-87C7-F02B-FF9A-38BF35EF7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4056063"/>
                <a:ext cx="127000" cy="400050"/>
              </a:xfrm>
              <a:prstGeom prst="rect">
                <a:avLst/>
              </a:prstGeom>
              <a:solidFill>
                <a:srgbClr val="F58D4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5" name="Rectangle 2707">
                <a:extLst>
                  <a:ext uri="{FF2B5EF4-FFF2-40B4-BE49-F238E27FC236}">
                    <a16:creationId xmlns:a16="http://schemas.microsoft.com/office/drawing/2014/main" id="{84C80051-32C0-F6A6-4E4C-FC89AFAF5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4056063"/>
                <a:ext cx="127000" cy="400050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6" name="Rectangle 2708">
                <a:extLst>
                  <a:ext uri="{FF2B5EF4-FFF2-40B4-BE49-F238E27FC236}">
                    <a16:creationId xmlns:a16="http://schemas.microsoft.com/office/drawing/2014/main" id="{DA0CFB32-CF85-C4FB-520C-C998F86CC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4056063"/>
                <a:ext cx="125413" cy="400050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7" name="Rectangle 2709">
                <a:extLst>
                  <a:ext uri="{FF2B5EF4-FFF2-40B4-BE49-F238E27FC236}">
                    <a16:creationId xmlns:a16="http://schemas.microsoft.com/office/drawing/2014/main" id="{CA0F23DB-B77C-D2B4-EDB3-5B5DA063E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4056063"/>
                <a:ext cx="125413" cy="400050"/>
              </a:xfrm>
              <a:prstGeom prst="rect">
                <a:avLst/>
              </a:prstGeom>
              <a:solidFill>
                <a:srgbClr val="F081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8" name="Rectangle 2710">
                <a:extLst>
                  <a:ext uri="{FF2B5EF4-FFF2-40B4-BE49-F238E27FC236}">
                    <a16:creationId xmlns:a16="http://schemas.microsoft.com/office/drawing/2014/main" id="{BF7ED909-9B66-EC01-0C65-7728E94F3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4056063"/>
                <a:ext cx="125413" cy="400050"/>
              </a:xfrm>
              <a:prstGeom prst="rect">
                <a:avLst/>
              </a:prstGeom>
              <a:solidFill>
                <a:srgbClr val="F080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19" name="Rectangle 2711">
                <a:extLst>
                  <a:ext uri="{FF2B5EF4-FFF2-40B4-BE49-F238E27FC236}">
                    <a16:creationId xmlns:a16="http://schemas.microsoft.com/office/drawing/2014/main" id="{7D95BAFC-6A27-7F28-6B12-19C6047BE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4056063"/>
                <a:ext cx="125413" cy="400050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0" name="Rectangle 2712">
                <a:extLst>
                  <a:ext uri="{FF2B5EF4-FFF2-40B4-BE49-F238E27FC236}">
                    <a16:creationId xmlns:a16="http://schemas.microsoft.com/office/drawing/2014/main" id="{F001B696-F49A-1F41-57C1-AF60C58C6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4056063"/>
                <a:ext cx="125413" cy="400050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1" name="Rectangle 2713">
                <a:extLst>
                  <a:ext uri="{FF2B5EF4-FFF2-40B4-BE49-F238E27FC236}">
                    <a16:creationId xmlns:a16="http://schemas.microsoft.com/office/drawing/2014/main" id="{379E63E9-CBEF-0D24-FB10-3E9733875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4056063"/>
                <a:ext cx="125413" cy="400050"/>
              </a:xfrm>
              <a:prstGeom prst="rect">
                <a:avLst/>
              </a:prstGeom>
              <a:solidFill>
                <a:srgbClr val="ED795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2" name="Rectangle 2714">
                <a:extLst>
                  <a:ext uri="{FF2B5EF4-FFF2-40B4-BE49-F238E27FC236}">
                    <a16:creationId xmlns:a16="http://schemas.microsoft.com/office/drawing/2014/main" id="{55792CF8-A709-6B83-9523-780162EC6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4056063"/>
                <a:ext cx="125413" cy="400050"/>
              </a:xfrm>
              <a:prstGeom prst="rect">
                <a:avLst/>
              </a:prstGeom>
              <a:solidFill>
                <a:srgbClr val="E46A5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3" name="Rectangle 2715">
                <a:extLst>
                  <a:ext uri="{FF2B5EF4-FFF2-40B4-BE49-F238E27FC236}">
                    <a16:creationId xmlns:a16="http://schemas.microsoft.com/office/drawing/2014/main" id="{E2961657-E82E-BB64-3317-3A5689344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4056063"/>
                <a:ext cx="125413" cy="400050"/>
              </a:xfrm>
              <a:prstGeom prst="rect">
                <a:avLst/>
              </a:prstGeom>
              <a:solidFill>
                <a:srgbClr val="DD5F6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4" name="Rectangle 2716">
                <a:extLst>
                  <a:ext uri="{FF2B5EF4-FFF2-40B4-BE49-F238E27FC236}">
                    <a16:creationId xmlns:a16="http://schemas.microsoft.com/office/drawing/2014/main" id="{B89A4BE0-50BF-E991-6C2B-C85EE2C78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4056063"/>
                <a:ext cx="125413" cy="400050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5" name="Rectangle 2717">
                <a:extLst>
                  <a:ext uri="{FF2B5EF4-FFF2-40B4-BE49-F238E27FC236}">
                    <a16:creationId xmlns:a16="http://schemas.microsoft.com/office/drawing/2014/main" id="{A5C6EA5F-48EF-8280-95DD-EBCDBCDB5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4056063"/>
                <a:ext cx="123825" cy="400050"/>
              </a:xfrm>
              <a:prstGeom prst="rect">
                <a:avLst/>
              </a:prstGeom>
              <a:solidFill>
                <a:srgbClr val="D7576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6" name="Rectangle 2718">
                <a:extLst>
                  <a:ext uri="{FF2B5EF4-FFF2-40B4-BE49-F238E27FC236}">
                    <a16:creationId xmlns:a16="http://schemas.microsoft.com/office/drawing/2014/main" id="{74F5F59D-5044-2B9C-7A86-31F762575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4056063"/>
                <a:ext cx="125413" cy="400050"/>
              </a:xfrm>
              <a:prstGeom prst="rect">
                <a:avLst/>
              </a:prstGeom>
              <a:solidFill>
                <a:srgbClr val="C7427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7" name="Rectangle 2719">
                <a:extLst>
                  <a:ext uri="{FF2B5EF4-FFF2-40B4-BE49-F238E27FC236}">
                    <a16:creationId xmlns:a16="http://schemas.microsoft.com/office/drawing/2014/main" id="{E20438B0-2285-5193-25AB-6DED22297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4056063"/>
                <a:ext cx="125413" cy="400050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8" name="Rectangle 2720">
                <a:extLst>
                  <a:ext uri="{FF2B5EF4-FFF2-40B4-BE49-F238E27FC236}">
                    <a16:creationId xmlns:a16="http://schemas.microsoft.com/office/drawing/2014/main" id="{6E65CA42-C082-A113-802E-AD5611AE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4056063"/>
                <a:ext cx="125413" cy="400050"/>
              </a:xfrm>
              <a:prstGeom prst="rect">
                <a:avLst/>
              </a:prstGeom>
              <a:solidFill>
                <a:srgbClr val="CE4A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29" name="Rectangle 2721">
                <a:extLst>
                  <a:ext uri="{FF2B5EF4-FFF2-40B4-BE49-F238E27FC236}">
                    <a16:creationId xmlns:a16="http://schemas.microsoft.com/office/drawing/2014/main" id="{4253C962-15AE-C0EB-811F-71DC0CF38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4056063"/>
                <a:ext cx="125413" cy="400050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0" name="Rectangle 2722">
                <a:extLst>
                  <a:ext uri="{FF2B5EF4-FFF2-40B4-BE49-F238E27FC236}">
                    <a16:creationId xmlns:a16="http://schemas.microsoft.com/office/drawing/2014/main" id="{8FC0E0AB-9B59-6623-6F6C-E110A0F63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4056063"/>
                <a:ext cx="125413" cy="400050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1" name="Rectangle 2723">
                <a:extLst>
                  <a:ext uri="{FF2B5EF4-FFF2-40B4-BE49-F238E27FC236}">
                    <a16:creationId xmlns:a16="http://schemas.microsoft.com/office/drawing/2014/main" id="{4BC5DA52-25EB-4D0E-2606-CD91A48EC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4056063"/>
                <a:ext cx="125413" cy="400050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2" name="Rectangle 2724">
                <a:extLst>
                  <a:ext uri="{FF2B5EF4-FFF2-40B4-BE49-F238E27FC236}">
                    <a16:creationId xmlns:a16="http://schemas.microsoft.com/office/drawing/2014/main" id="{6B8E17F8-79AF-4107-98B6-9753EECCF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4056063"/>
                <a:ext cx="125413" cy="400050"/>
              </a:xfrm>
              <a:prstGeom prst="rect">
                <a:avLst/>
              </a:prstGeom>
              <a:solidFill>
                <a:srgbClr val="CD49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3" name="Rectangle 2725">
                <a:extLst>
                  <a:ext uri="{FF2B5EF4-FFF2-40B4-BE49-F238E27FC236}">
                    <a16:creationId xmlns:a16="http://schemas.microsoft.com/office/drawing/2014/main" id="{7EF28D14-D561-807D-7ED7-68BDACDFA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4056063"/>
                <a:ext cx="125413" cy="400050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4" name="Rectangle 2726">
                <a:extLst>
                  <a:ext uri="{FF2B5EF4-FFF2-40B4-BE49-F238E27FC236}">
                    <a16:creationId xmlns:a16="http://schemas.microsoft.com/office/drawing/2014/main" id="{2158002C-0F72-E975-576B-C3DF2B839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4056063"/>
                <a:ext cx="127000" cy="400050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5" name="Rectangle 2727">
                <a:extLst>
                  <a:ext uri="{FF2B5EF4-FFF2-40B4-BE49-F238E27FC236}">
                    <a16:creationId xmlns:a16="http://schemas.microsoft.com/office/drawing/2014/main" id="{8162D30F-A7BE-DB40-84F9-96EB1823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4056063"/>
                <a:ext cx="127000" cy="400050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6" name="Rectangle 2728">
                <a:extLst>
                  <a:ext uri="{FF2B5EF4-FFF2-40B4-BE49-F238E27FC236}">
                    <a16:creationId xmlns:a16="http://schemas.microsoft.com/office/drawing/2014/main" id="{04DF7434-3573-13E6-F84F-3AF048859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4056063"/>
                <a:ext cx="127000" cy="400050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7" name="Rectangle 2729">
                <a:extLst>
                  <a:ext uri="{FF2B5EF4-FFF2-40B4-BE49-F238E27FC236}">
                    <a16:creationId xmlns:a16="http://schemas.microsoft.com/office/drawing/2014/main" id="{E7A334F7-8374-7DEC-BE61-1D7F73397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4056063"/>
                <a:ext cx="125413" cy="400050"/>
              </a:xfrm>
              <a:prstGeom prst="rect">
                <a:avLst/>
              </a:prstGeom>
              <a:solidFill>
                <a:srgbClr val="C7427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8" name="Rectangle 2730">
                <a:extLst>
                  <a:ext uri="{FF2B5EF4-FFF2-40B4-BE49-F238E27FC236}">
                    <a16:creationId xmlns:a16="http://schemas.microsoft.com/office/drawing/2014/main" id="{0C39EC99-128D-B526-8D9A-995ED5219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4056063"/>
                <a:ext cx="127000" cy="400050"/>
              </a:xfrm>
              <a:prstGeom prst="rect">
                <a:avLst/>
              </a:prstGeom>
              <a:solidFill>
                <a:srgbClr val="C7427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39" name="Rectangle 2731">
                <a:extLst>
                  <a:ext uri="{FF2B5EF4-FFF2-40B4-BE49-F238E27FC236}">
                    <a16:creationId xmlns:a16="http://schemas.microsoft.com/office/drawing/2014/main" id="{10681570-4271-D3DC-144C-488A92B7E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4056063"/>
                <a:ext cx="127000" cy="400050"/>
              </a:xfrm>
              <a:prstGeom prst="rect">
                <a:avLst/>
              </a:prstGeom>
              <a:solidFill>
                <a:srgbClr val="C6417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0" name="Rectangle 2732">
                <a:extLst>
                  <a:ext uri="{FF2B5EF4-FFF2-40B4-BE49-F238E27FC236}">
                    <a16:creationId xmlns:a16="http://schemas.microsoft.com/office/drawing/2014/main" id="{94E64C01-6B77-3C1C-8897-F46BB89B9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4056063"/>
                <a:ext cx="127000" cy="400050"/>
              </a:xfrm>
              <a:prstGeom prst="rect">
                <a:avLst/>
              </a:prstGeom>
              <a:solidFill>
                <a:srgbClr val="C5407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2" name="Rectangle 2734">
                <a:extLst>
                  <a:ext uri="{FF2B5EF4-FFF2-40B4-BE49-F238E27FC236}">
                    <a16:creationId xmlns:a16="http://schemas.microsoft.com/office/drawing/2014/main" id="{BF9117FC-AA89-F3AF-1191-59DA0D0E0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3646488"/>
                <a:ext cx="127000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3" name="Rectangle 2735">
                <a:extLst>
                  <a:ext uri="{FF2B5EF4-FFF2-40B4-BE49-F238E27FC236}">
                    <a16:creationId xmlns:a16="http://schemas.microsoft.com/office/drawing/2014/main" id="{1FA36BEA-5B91-8753-D5B1-03C0F3230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3646488"/>
                <a:ext cx="127000" cy="401638"/>
              </a:xfrm>
              <a:prstGeom prst="rect">
                <a:avLst/>
              </a:prstGeom>
              <a:solidFill>
                <a:srgbClr val="E0646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4" name="Rectangle 2736">
                <a:extLst>
                  <a:ext uri="{FF2B5EF4-FFF2-40B4-BE49-F238E27FC236}">
                    <a16:creationId xmlns:a16="http://schemas.microsoft.com/office/drawing/2014/main" id="{D2D8BA51-18EA-D1CC-178C-3D03F1B77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3646488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5" name="Rectangle 2737">
                <a:extLst>
                  <a:ext uri="{FF2B5EF4-FFF2-40B4-BE49-F238E27FC236}">
                    <a16:creationId xmlns:a16="http://schemas.microsoft.com/office/drawing/2014/main" id="{017D4473-8451-A5EB-866C-A5B1880F4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3646488"/>
                <a:ext cx="127000" cy="401638"/>
              </a:xfrm>
              <a:prstGeom prst="rect">
                <a:avLst/>
              </a:prstGeom>
              <a:solidFill>
                <a:srgbClr val="E0646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6" name="Rectangle 2738">
                <a:extLst>
                  <a:ext uri="{FF2B5EF4-FFF2-40B4-BE49-F238E27FC236}">
                    <a16:creationId xmlns:a16="http://schemas.microsoft.com/office/drawing/2014/main" id="{F87B76CE-351F-1493-6C40-D9D0D6BC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3646488"/>
                <a:ext cx="127000" cy="401638"/>
              </a:xfrm>
              <a:prstGeom prst="rect">
                <a:avLst/>
              </a:prstGeom>
              <a:solidFill>
                <a:srgbClr val="E56B5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7" name="Rectangle 2739">
                <a:extLst>
                  <a:ext uri="{FF2B5EF4-FFF2-40B4-BE49-F238E27FC236}">
                    <a16:creationId xmlns:a16="http://schemas.microsoft.com/office/drawing/2014/main" id="{4EA9FF79-C690-4D20-4B49-3A975C9F3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3646488"/>
                <a:ext cx="127000" cy="401638"/>
              </a:xfrm>
              <a:prstGeom prst="rect">
                <a:avLst/>
              </a:prstGeom>
              <a:solidFill>
                <a:srgbClr val="E56C5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8" name="Rectangle 2740">
                <a:extLst>
                  <a:ext uri="{FF2B5EF4-FFF2-40B4-BE49-F238E27FC236}">
                    <a16:creationId xmlns:a16="http://schemas.microsoft.com/office/drawing/2014/main" id="{AFE2AED7-34CE-CB5D-6A54-4C5E85397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3646488"/>
                <a:ext cx="127000" cy="401638"/>
              </a:xfrm>
              <a:prstGeom prst="rect">
                <a:avLst/>
              </a:prstGeom>
              <a:solidFill>
                <a:srgbClr val="E3685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49" name="Rectangle 2741">
                <a:extLst>
                  <a:ext uri="{FF2B5EF4-FFF2-40B4-BE49-F238E27FC236}">
                    <a16:creationId xmlns:a16="http://schemas.microsoft.com/office/drawing/2014/main" id="{238A4A80-69D9-1ADF-05CA-6061C22DB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3646488"/>
                <a:ext cx="127000" cy="401638"/>
              </a:xfrm>
              <a:prstGeom prst="rect">
                <a:avLst/>
              </a:prstGeom>
              <a:solidFill>
                <a:srgbClr val="EB76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0" name="Rectangle 2742">
                <a:extLst>
                  <a:ext uri="{FF2B5EF4-FFF2-40B4-BE49-F238E27FC236}">
                    <a16:creationId xmlns:a16="http://schemas.microsoft.com/office/drawing/2014/main" id="{178C1AE0-3762-E79E-1B90-1F528FCDB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3646488"/>
                <a:ext cx="125413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1" name="Rectangle 2743">
                <a:extLst>
                  <a:ext uri="{FF2B5EF4-FFF2-40B4-BE49-F238E27FC236}">
                    <a16:creationId xmlns:a16="http://schemas.microsoft.com/office/drawing/2014/main" id="{355BD565-8BE1-0DF2-0420-513243490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3646488"/>
                <a:ext cx="127000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2" name="Rectangle 2744">
                <a:extLst>
                  <a:ext uri="{FF2B5EF4-FFF2-40B4-BE49-F238E27FC236}">
                    <a16:creationId xmlns:a16="http://schemas.microsoft.com/office/drawing/2014/main" id="{8424435D-0137-30DB-F058-0A853F668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3646488"/>
                <a:ext cx="127000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3" name="Rectangle 2745">
                <a:extLst>
                  <a:ext uri="{FF2B5EF4-FFF2-40B4-BE49-F238E27FC236}">
                    <a16:creationId xmlns:a16="http://schemas.microsoft.com/office/drawing/2014/main" id="{E777C36E-1519-AFD9-6D57-B2E46B83B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3646488"/>
                <a:ext cx="127000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4" name="Rectangle 2746">
                <a:extLst>
                  <a:ext uri="{FF2B5EF4-FFF2-40B4-BE49-F238E27FC236}">
                    <a16:creationId xmlns:a16="http://schemas.microsoft.com/office/drawing/2014/main" id="{4C1172AA-8215-B256-05CB-9A4CF822F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3646488"/>
                <a:ext cx="125413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5" name="Rectangle 2747">
                <a:extLst>
                  <a:ext uri="{FF2B5EF4-FFF2-40B4-BE49-F238E27FC236}">
                    <a16:creationId xmlns:a16="http://schemas.microsoft.com/office/drawing/2014/main" id="{22692AE9-5CD8-5509-6819-EBD8DC1C3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3646488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6" name="Rectangle 2748">
                <a:extLst>
                  <a:ext uri="{FF2B5EF4-FFF2-40B4-BE49-F238E27FC236}">
                    <a16:creationId xmlns:a16="http://schemas.microsoft.com/office/drawing/2014/main" id="{3B3A45B7-0BB8-2F95-0631-3FE13A539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3646488"/>
                <a:ext cx="125413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7" name="Rectangle 2749">
                <a:extLst>
                  <a:ext uri="{FF2B5EF4-FFF2-40B4-BE49-F238E27FC236}">
                    <a16:creationId xmlns:a16="http://schemas.microsoft.com/office/drawing/2014/main" id="{48EF4B51-D60F-77C2-4C39-EA9D14AC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3646488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8" name="Rectangle 2750">
                <a:extLst>
                  <a:ext uri="{FF2B5EF4-FFF2-40B4-BE49-F238E27FC236}">
                    <a16:creationId xmlns:a16="http://schemas.microsoft.com/office/drawing/2014/main" id="{C756B170-4ED6-EFDC-2CD0-25726DA0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3646488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59" name="Rectangle 2751">
                <a:extLst>
                  <a:ext uri="{FF2B5EF4-FFF2-40B4-BE49-F238E27FC236}">
                    <a16:creationId xmlns:a16="http://schemas.microsoft.com/office/drawing/2014/main" id="{4E8B94F9-586E-5E1E-C17A-065BF5FF0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3646488"/>
                <a:ext cx="125413" cy="401638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0" name="Rectangle 2752">
                <a:extLst>
                  <a:ext uri="{FF2B5EF4-FFF2-40B4-BE49-F238E27FC236}">
                    <a16:creationId xmlns:a16="http://schemas.microsoft.com/office/drawing/2014/main" id="{46360D19-B9AA-D165-24C2-19039133F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3646488"/>
                <a:ext cx="125413" cy="401638"/>
              </a:xfrm>
              <a:prstGeom prst="rect">
                <a:avLst/>
              </a:prstGeom>
              <a:solidFill>
                <a:srgbClr val="C23D8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1" name="Rectangle 2753">
                <a:extLst>
                  <a:ext uri="{FF2B5EF4-FFF2-40B4-BE49-F238E27FC236}">
                    <a16:creationId xmlns:a16="http://schemas.microsoft.com/office/drawing/2014/main" id="{9033C6FE-F80F-CE57-2F01-570C807C9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3646488"/>
                <a:ext cx="125413" cy="401638"/>
              </a:xfrm>
              <a:prstGeom prst="rect">
                <a:avLst/>
              </a:prstGeom>
              <a:solidFill>
                <a:srgbClr val="C03B8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2" name="Rectangle 2754">
                <a:extLst>
                  <a:ext uri="{FF2B5EF4-FFF2-40B4-BE49-F238E27FC236}">
                    <a16:creationId xmlns:a16="http://schemas.microsoft.com/office/drawing/2014/main" id="{7A1DE4F1-B4AA-75D5-F718-D3CFFC47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3646488"/>
                <a:ext cx="125413" cy="401638"/>
              </a:xfrm>
              <a:prstGeom prst="rect">
                <a:avLst/>
              </a:prstGeom>
              <a:solidFill>
                <a:srgbClr val="B8328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3" name="Rectangle 2755">
                <a:extLst>
                  <a:ext uri="{FF2B5EF4-FFF2-40B4-BE49-F238E27FC236}">
                    <a16:creationId xmlns:a16="http://schemas.microsoft.com/office/drawing/2014/main" id="{1FB47F85-04FD-043B-7123-71D1D9629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3646488"/>
                <a:ext cx="123825" cy="401638"/>
              </a:xfrm>
              <a:prstGeom prst="rect">
                <a:avLst/>
              </a:prstGeom>
              <a:solidFill>
                <a:srgbClr val="BB358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4" name="Rectangle 2756">
                <a:extLst>
                  <a:ext uri="{FF2B5EF4-FFF2-40B4-BE49-F238E27FC236}">
                    <a16:creationId xmlns:a16="http://schemas.microsoft.com/office/drawing/2014/main" id="{76374302-BC57-8041-141D-7E2BC2A76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3646488"/>
                <a:ext cx="125413" cy="401638"/>
              </a:xfrm>
              <a:prstGeom prst="rect">
                <a:avLst/>
              </a:prstGeom>
              <a:solidFill>
                <a:srgbClr val="B8328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5" name="Rectangle 2757">
                <a:extLst>
                  <a:ext uri="{FF2B5EF4-FFF2-40B4-BE49-F238E27FC236}">
                    <a16:creationId xmlns:a16="http://schemas.microsoft.com/office/drawing/2014/main" id="{1A52152E-0583-F248-70BD-B7AFC405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3646488"/>
                <a:ext cx="125413" cy="401638"/>
              </a:xfrm>
              <a:prstGeom prst="rect">
                <a:avLst/>
              </a:prstGeom>
              <a:solidFill>
                <a:srgbClr val="B42D8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6" name="Rectangle 2758">
                <a:extLst>
                  <a:ext uri="{FF2B5EF4-FFF2-40B4-BE49-F238E27FC236}">
                    <a16:creationId xmlns:a16="http://schemas.microsoft.com/office/drawing/2014/main" id="{A3BD6E04-2FA7-09F4-3EB2-464FF7C6C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3646488"/>
                <a:ext cx="125413" cy="401638"/>
              </a:xfrm>
              <a:prstGeom prst="rect">
                <a:avLst/>
              </a:prstGeom>
              <a:solidFill>
                <a:srgbClr val="B02A8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7" name="Rectangle 2759">
                <a:extLst>
                  <a:ext uri="{FF2B5EF4-FFF2-40B4-BE49-F238E27FC236}">
                    <a16:creationId xmlns:a16="http://schemas.microsoft.com/office/drawing/2014/main" id="{D440BC9B-DF83-47B6-3191-39FF894B5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3646488"/>
                <a:ext cx="125413" cy="401638"/>
              </a:xfrm>
              <a:prstGeom prst="rect">
                <a:avLst/>
              </a:prstGeom>
              <a:solidFill>
                <a:srgbClr val="A41E9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8" name="Rectangle 2760">
                <a:extLst>
                  <a:ext uri="{FF2B5EF4-FFF2-40B4-BE49-F238E27FC236}">
                    <a16:creationId xmlns:a16="http://schemas.microsoft.com/office/drawing/2014/main" id="{4C1D4EDA-F57A-3429-E862-55A471827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3646488"/>
                <a:ext cx="125413" cy="401638"/>
              </a:xfrm>
              <a:prstGeom prst="rect">
                <a:avLst/>
              </a:prstGeom>
              <a:solidFill>
                <a:srgbClr val="9511A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69" name="Rectangle 2761">
                <a:extLst>
                  <a:ext uri="{FF2B5EF4-FFF2-40B4-BE49-F238E27FC236}">
                    <a16:creationId xmlns:a16="http://schemas.microsoft.com/office/drawing/2014/main" id="{4317D9DE-4FC7-3D4D-BBAF-F4D9C82E3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3646488"/>
                <a:ext cx="125413" cy="401638"/>
              </a:xfrm>
              <a:prstGeom prst="rect">
                <a:avLst/>
              </a:prstGeom>
              <a:solidFill>
                <a:srgbClr val="8F0DA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0" name="Rectangle 2762">
                <a:extLst>
                  <a:ext uri="{FF2B5EF4-FFF2-40B4-BE49-F238E27FC236}">
                    <a16:creationId xmlns:a16="http://schemas.microsoft.com/office/drawing/2014/main" id="{D7F7160A-40BA-6F0B-91E6-D3EF626CA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3646488"/>
                <a:ext cx="125413" cy="401638"/>
              </a:xfrm>
              <a:prstGeom prst="rect">
                <a:avLst/>
              </a:prstGeom>
              <a:solidFill>
                <a:srgbClr val="9D189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1" name="Rectangle 2763">
                <a:extLst>
                  <a:ext uri="{FF2B5EF4-FFF2-40B4-BE49-F238E27FC236}">
                    <a16:creationId xmlns:a16="http://schemas.microsoft.com/office/drawing/2014/main" id="{93837F2F-C0CB-DD0E-321C-A39BC4222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3646488"/>
                <a:ext cx="125413" cy="401638"/>
              </a:xfrm>
              <a:prstGeom prst="rect">
                <a:avLst/>
              </a:prstGeom>
              <a:solidFill>
                <a:srgbClr val="9E199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2" name="Rectangle 2764">
                <a:extLst>
                  <a:ext uri="{FF2B5EF4-FFF2-40B4-BE49-F238E27FC236}">
                    <a16:creationId xmlns:a16="http://schemas.microsoft.com/office/drawing/2014/main" id="{5D31202F-AEB4-5283-DB89-5A62811E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3646488"/>
                <a:ext cx="127000" cy="401638"/>
              </a:xfrm>
              <a:prstGeom prst="rect">
                <a:avLst/>
              </a:prstGeom>
              <a:solidFill>
                <a:srgbClr val="9713A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3" name="Rectangle 2765">
                <a:extLst>
                  <a:ext uri="{FF2B5EF4-FFF2-40B4-BE49-F238E27FC236}">
                    <a16:creationId xmlns:a16="http://schemas.microsoft.com/office/drawing/2014/main" id="{A1200E84-7D98-1676-3824-7508C93B1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3646488"/>
                <a:ext cx="127000" cy="401638"/>
              </a:xfrm>
              <a:prstGeom prst="rect">
                <a:avLst/>
              </a:prstGeom>
              <a:solidFill>
                <a:srgbClr val="6A00A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4" name="Rectangle 2766">
                <a:extLst>
                  <a:ext uri="{FF2B5EF4-FFF2-40B4-BE49-F238E27FC236}">
                    <a16:creationId xmlns:a16="http://schemas.microsoft.com/office/drawing/2014/main" id="{1A8656EB-4850-D0A3-D9E2-CAF6004D2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3646488"/>
                <a:ext cx="127000" cy="401638"/>
              </a:xfrm>
              <a:prstGeom prst="rect">
                <a:avLst/>
              </a:prstGeom>
              <a:solidFill>
                <a:srgbClr val="5E00A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5" name="Rectangle 2767">
                <a:extLst>
                  <a:ext uri="{FF2B5EF4-FFF2-40B4-BE49-F238E27FC236}">
                    <a16:creationId xmlns:a16="http://schemas.microsoft.com/office/drawing/2014/main" id="{9DE60A94-AA11-D188-7F70-2AA07226F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3646488"/>
                <a:ext cx="125413" cy="401638"/>
              </a:xfrm>
              <a:prstGeom prst="rect">
                <a:avLst/>
              </a:prstGeom>
              <a:solidFill>
                <a:srgbClr val="5101A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6" name="Rectangle 2768">
                <a:extLst>
                  <a:ext uri="{FF2B5EF4-FFF2-40B4-BE49-F238E27FC236}">
                    <a16:creationId xmlns:a16="http://schemas.microsoft.com/office/drawing/2014/main" id="{A35ADF54-1231-24F3-356B-05E816FA9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3646488"/>
                <a:ext cx="127000" cy="401638"/>
              </a:xfrm>
              <a:prstGeom prst="rect">
                <a:avLst/>
              </a:prstGeom>
              <a:solidFill>
                <a:srgbClr val="42039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7" name="Rectangle 2769">
                <a:extLst>
                  <a:ext uri="{FF2B5EF4-FFF2-40B4-BE49-F238E27FC236}">
                    <a16:creationId xmlns:a16="http://schemas.microsoft.com/office/drawing/2014/main" id="{D3EEF83A-1C7E-A53D-8288-E3DD5C9EB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3646488"/>
                <a:ext cx="127000" cy="401638"/>
              </a:xfrm>
              <a:prstGeom prst="rect">
                <a:avLst/>
              </a:prstGeom>
              <a:solidFill>
                <a:srgbClr val="31049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78" name="Rectangle 2770">
                <a:extLst>
                  <a:ext uri="{FF2B5EF4-FFF2-40B4-BE49-F238E27FC236}">
                    <a16:creationId xmlns:a16="http://schemas.microsoft.com/office/drawing/2014/main" id="{7F5FA9AA-D8EC-1143-E534-7D1B212D4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3646488"/>
                <a:ext cx="127000" cy="401638"/>
              </a:xfrm>
              <a:prstGeom prst="rect">
                <a:avLst/>
              </a:prstGeom>
              <a:solidFill>
                <a:srgbClr val="1F058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0" name="Rectangle 2772">
                <a:extLst>
                  <a:ext uri="{FF2B5EF4-FFF2-40B4-BE49-F238E27FC236}">
                    <a16:creationId xmlns:a16="http://schemas.microsoft.com/office/drawing/2014/main" id="{203C5FF0-031D-8CA6-B35C-A1899C1F2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3236913"/>
                <a:ext cx="127000" cy="401638"/>
              </a:xfrm>
              <a:prstGeom prst="rect">
                <a:avLst/>
              </a:prstGeom>
              <a:solidFill>
                <a:srgbClr val="FDB92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1" name="Rectangle 2773">
                <a:extLst>
                  <a:ext uri="{FF2B5EF4-FFF2-40B4-BE49-F238E27FC236}">
                    <a16:creationId xmlns:a16="http://schemas.microsoft.com/office/drawing/2014/main" id="{0D342C72-2306-0F63-98F8-CF22003C9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3236913"/>
                <a:ext cx="127000" cy="401638"/>
              </a:xfrm>
              <a:prstGeom prst="rect">
                <a:avLst/>
              </a:prstGeom>
              <a:solidFill>
                <a:srgbClr val="FDB52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2" name="Rectangle 2774">
                <a:extLst>
                  <a:ext uri="{FF2B5EF4-FFF2-40B4-BE49-F238E27FC236}">
                    <a16:creationId xmlns:a16="http://schemas.microsoft.com/office/drawing/2014/main" id="{E8334A00-A36D-847B-D298-8B433267D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3236913"/>
                <a:ext cx="125413" cy="401638"/>
              </a:xfrm>
              <a:prstGeom prst="rect">
                <a:avLst/>
              </a:prstGeom>
              <a:solidFill>
                <a:srgbClr val="FDAF3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3" name="Rectangle 2775">
                <a:extLst>
                  <a:ext uri="{FF2B5EF4-FFF2-40B4-BE49-F238E27FC236}">
                    <a16:creationId xmlns:a16="http://schemas.microsoft.com/office/drawing/2014/main" id="{38D09E94-26B0-C519-0CAC-7228855A6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3236913"/>
                <a:ext cx="127000" cy="401638"/>
              </a:xfrm>
              <a:prstGeom prst="rect">
                <a:avLst/>
              </a:prstGeom>
              <a:solidFill>
                <a:srgbClr val="FCAA3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4" name="Rectangle 2776">
                <a:extLst>
                  <a:ext uri="{FF2B5EF4-FFF2-40B4-BE49-F238E27FC236}">
                    <a16:creationId xmlns:a16="http://schemas.microsoft.com/office/drawing/2014/main" id="{B636F596-F4E6-2D2C-0F18-9E0C9195F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3236913"/>
                <a:ext cx="127000" cy="401638"/>
              </a:xfrm>
              <a:prstGeom prst="rect">
                <a:avLst/>
              </a:prstGeom>
              <a:solidFill>
                <a:srgbClr val="FBA43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5" name="Rectangle 2777">
                <a:extLst>
                  <a:ext uri="{FF2B5EF4-FFF2-40B4-BE49-F238E27FC236}">
                    <a16:creationId xmlns:a16="http://schemas.microsoft.com/office/drawing/2014/main" id="{B87104CD-C123-5839-291D-B7469202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3236913"/>
                <a:ext cx="127000" cy="401638"/>
              </a:xfrm>
              <a:prstGeom prst="rect">
                <a:avLst/>
              </a:prstGeom>
              <a:solidFill>
                <a:srgbClr val="FBA23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6" name="Rectangle 2778">
                <a:extLst>
                  <a:ext uri="{FF2B5EF4-FFF2-40B4-BE49-F238E27FC236}">
                    <a16:creationId xmlns:a16="http://schemas.microsoft.com/office/drawing/2014/main" id="{2259D376-9D17-183A-C70F-C1D32D702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3236913"/>
                <a:ext cx="127000" cy="401638"/>
              </a:xfrm>
              <a:prstGeom prst="rect">
                <a:avLst/>
              </a:prstGeom>
              <a:solidFill>
                <a:srgbClr val="FA9C3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7" name="Rectangle 2779">
                <a:extLst>
                  <a:ext uri="{FF2B5EF4-FFF2-40B4-BE49-F238E27FC236}">
                    <a16:creationId xmlns:a16="http://schemas.microsoft.com/office/drawing/2014/main" id="{31545F48-CC5F-D6C2-CB33-DE87419E7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3236913"/>
                <a:ext cx="127000" cy="401638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88" name="Rectangle 2780">
                <a:extLst>
                  <a:ext uri="{FF2B5EF4-FFF2-40B4-BE49-F238E27FC236}">
                    <a16:creationId xmlns:a16="http://schemas.microsoft.com/office/drawing/2014/main" id="{404668A1-938B-E6B4-D85E-A4B89E743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3236913"/>
                <a:ext cx="125413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89" name="Rectangle 2782">
                <a:extLst>
                  <a:ext uri="{FF2B5EF4-FFF2-40B4-BE49-F238E27FC236}">
                    <a16:creationId xmlns:a16="http://schemas.microsoft.com/office/drawing/2014/main" id="{2AACD893-146E-5C99-DC47-66405D793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3236914"/>
                <a:ext cx="127000" cy="401638"/>
              </a:xfrm>
              <a:prstGeom prst="rect">
                <a:avLst/>
              </a:prstGeom>
              <a:solidFill>
                <a:srgbClr val="F6914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0" name="Rectangle 2783">
                <a:extLst>
                  <a:ext uri="{FF2B5EF4-FFF2-40B4-BE49-F238E27FC236}">
                    <a16:creationId xmlns:a16="http://schemas.microsoft.com/office/drawing/2014/main" id="{068F4FC2-4C56-41E6-8BAC-7517B1CA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3236914"/>
                <a:ext cx="127000" cy="401638"/>
              </a:xfrm>
              <a:prstGeom prst="rect">
                <a:avLst/>
              </a:prstGeom>
              <a:solidFill>
                <a:srgbClr val="F58D4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1" name="Rectangle 2784">
                <a:extLst>
                  <a:ext uri="{FF2B5EF4-FFF2-40B4-BE49-F238E27FC236}">
                    <a16:creationId xmlns:a16="http://schemas.microsoft.com/office/drawing/2014/main" id="{B79A8611-2EEF-5B41-A4F1-6DB1C934F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3236914"/>
                <a:ext cx="127000" cy="401638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2" name="Rectangle 2785">
                <a:extLst>
                  <a:ext uri="{FF2B5EF4-FFF2-40B4-BE49-F238E27FC236}">
                    <a16:creationId xmlns:a16="http://schemas.microsoft.com/office/drawing/2014/main" id="{E0BC4F93-7561-B181-2962-D9E5F102B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3236914"/>
                <a:ext cx="125413" cy="401638"/>
              </a:xfrm>
              <a:prstGeom prst="rect">
                <a:avLst/>
              </a:prstGeom>
              <a:solidFill>
                <a:srgbClr val="F3864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3" name="Rectangle 2786">
                <a:extLst>
                  <a:ext uri="{FF2B5EF4-FFF2-40B4-BE49-F238E27FC236}">
                    <a16:creationId xmlns:a16="http://schemas.microsoft.com/office/drawing/2014/main" id="{0F1F754D-9FAB-782E-020A-FF8071896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3236914"/>
                <a:ext cx="125413" cy="401638"/>
              </a:xfrm>
              <a:prstGeom prst="rect">
                <a:avLst/>
              </a:prstGeom>
              <a:solidFill>
                <a:srgbClr val="F1824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4" name="Rectangle 2787">
                <a:extLst>
                  <a:ext uri="{FF2B5EF4-FFF2-40B4-BE49-F238E27FC236}">
                    <a16:creationId xmlns:a16="http://schemas.microsoft.com/office/drawing/2014/main" id="{A87E9CA5-9130-18CB-C195-9E637ED0F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3236914"/>
                <a:ext cx="125413" cy="401638"/>
              </a:xfrm>
              <a:prstGeom prst="rect">
                <a:avLst/>
              </a:prstGeom>
              <a:solidFill>
                <a:srgbClr val="F080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5" name="Rectangle 2788">
                <a:extLst>
                  <a:ext uri="{FF2B5EF4-FFF2-40B4-BE49-F238E27FC236}">
                    <a16:creationId xmlns:a16="http://schemas.microsoft.com/office/drawing/2014/main" id="{A1C00A16-CE2C-EE20-A3B6-A142F64AB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3236914"/>
                <a:ext cx="125413" cy="401638"/>
              </a:xfrm>
              <a:prstGeom prst="rect">
                <a:avLst/>
              </a:prstGeom>
              <a:solidFill>
                <a:srgbClr val="EF7D4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6" name="Rectangle 2789">
                <a:extLst>
                  <a:ext uri="{FF2B5EF4-FFF2-40B4-BE49-F238E27FC236}">
                    <a16:creationId xmlns:a16="http://schemas.microsoft.com/office/drawing/2014/main" id="{E0935183-FC77-775C-4C80-A7A60F771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3236914"/>
                <a:ext cx="125413" cy="401638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7" name="Rectangle 2790">
                <a:extLst>
                  <a:ext uri="{FF2B5EF4-FFF2-40B4-BE49-F238E27FC236}">
                    <a16:creationId xmlns:a16="http://schemas.microsoft.com/office/drawing/2014/main" id="{F93B82DB-47F3-3E79-CF99-DD8A830C8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3236914"/>
                <a:ext cx="125413" cy="401638"/>
              </a:xfrm>
              <a:prstGeom prst="rect">
                <a:avLst/>
              </a:prstGeom>
              <a:solidFill>
                <a:srgbClr val="EC775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8" name="Rectangle 2791">
                <a:extLst>
                  <a:ext uri="{FF2B5EF4-FFF2-40B4-BE49-F238E27FC236}">
                    <a16:creationId xmlns:a16="http://schemas.microsoft.com/office/drawing/2014/main" id="{68DEC491-BCFE-757D-66B4-1BF4179DC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3236914"/>
                <a:ext cx="125413" cy="401638"/>
              </a:xfrm>
              <a:prstGeom prst="rect">
                <a:avLst/>
              </a:prstGeom>
              <a:solidFill>
                <a:srgbClr val="E3685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99" name="Rectangle 2792">
                <a:extLst>
                  <a:ext uri="{FF2B5EF4-FFF2-40B4-BE49-F238E27FC236}">
                    <a16:creationId xmlns:a16="http://schemas.microsoft.com/office/drawing/2014/main" id="{A7D1C221-EAA7-8F9C-57E4-3E071E3CA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3236914"/>
                <a:ext cx="125413" cy="401638"/>
              </a:xfrm>
              <a:prstGeom prst="rect">
                <a:avLst/>
              </a:prstGeom>
              <a:solidFill>
                <a:srgbClr val="E266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0" name="Rectangle 2793">
                <a:extLst>
                  <a:ext uri="{FF2B5EF4-FFF2-40B4-BE49-F238E27FC236}">
                    <a16:creationId xmlns:a16="http://schemas.microsoft.com/office/drawing/2014/main" id="{C58657B4-11D1-DB89-0C05-569D8803C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3236914"/>
                <a:ext cx="125413" cy="401638"/>
              </a:xfrm>
              <a:prstGeom prst="rect">
                <a:avLst/>
              </a:prstGeom>
              <a:solidFill>
                <a:srgbClr val="E56B5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1" name="Rectangle 2794">
                <a:extLst>
                  <a:ext uri="{FF2B5EF4-FFF2-40B4-BE49-F238E27FC236}">
                    <a16:creationId xmlns:a16="http://schemas.microsoft.com/office/drawing/2014/main" id="{7C5CBDA0-24B0-58A0-0098-03703C83F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3236914"/>
                <a:ext cx="123825" cy="401638"/>
              </a:xfrm>
              <a:prstGeom prst="rect">
                <a:avLst/>
              </a:prstGeom>
              <a:solidFill>
                <a:srgbClr val="DF616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2" name="Rectangle 2795">
                <a:extLst>
                  <a:ext uri="{FF2B5EF4-FFF2-40B4-BE49-F238E27FC236}">
                    <a16:creationId xmlns:a16="http://schemas.microsoft.com/office/drawing/2014/main" id="{726EEDE0-0F5C-636D-225B-C289EEF20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3236914"/>
                <a:ext cx="125413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3" name="Rectangle 2796">
                <a:extLst>
                  <a:ext uri="{FF2B5EF4-FFF2-40B4-BE49-F238E27FC236}">
                    <a16:creationId xmlns:a16="http://schemas.microsoft.com/office/drawing/2014/main" id="{83A47019-E53C-F4CC-4152-DF1501612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3236914"/>
                <a:ext cx="125413" cy="401638"/>
              </a:xfrm>
              <a:prstGeom prst="rect">
                <a:avLst/>
              </a:prstGeom>
              <a:solidFill>
                <a:srgbClr val="EE7C5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4" name="Rectangle 2797">
                <a:extLst>
                  <a:ext uri="{FF2B5EF4-FFF2-40B4-BE49-F238E27FC236}">
                    <a16:creationId xmlns:a16="http://schemas.microsoft.com/office/drawing/2014/main" id="{220EE386-4065-D9B1-BD49-7A80B9E05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3236914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5" name="Rectangle 2798">
                <a:extLst>
                  <a:ext uri="{FF2B5EF4-FFF2-40B4-BE49-F238E27FC236}">
                    <a16:creationId xmlns:a16="http://schemas.microsoft.com/office/drawing/2014/main" id="{53735E53-07A3-E309-54D1-FEEB2C044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3236914"/>
                <a:ext cx="125413" cy="401638"/>
              </a:xfrm>
              <a:prstGeom prst="rect">
                <a:avLst/>
              </a:prstGeom>
              <a:solidFill>
                <a:srgbClr val="E56C5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6" name="Rectangle 2799">
                <a:extLst>
                  <a:ext uri="{FF2B5EF4-FFF2-40B4-BE49-F238E27FC236}">
                    <a16:creationId xmlns:a16="http://schemas.microsoft.com/office/drawing/2014/main" id="{44DCBF44-C86B-8E55-E555-8902CA894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3236914"/>
                <a:ext cx="125413" cy="401638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7" name="Rectangle 2800">
                <a:extLst>
                  <a:ext uri="{FF2B5EF4-FFF2-40B4-BE49-F238E27FC236}">
                    <a16:creationId xmlns:a16="http://schemas.microsoft.com/office/drawing/2014/main" id="{F6C14961-D658-AB89-316B-DCAD87AE9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3236914"/>
                <a:ext cx="125413" cy="401638"/>
              </a:xfrm>
              <a:prstGeom prst="rect">
                <a:avLst/>
              </a:prstGeom>
              <a:solidFill>
                <a:srgbClr val="E8715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8" name="Rectangle 2801">
                <a:extLst>
                  <a:ext uri="{FF2B5EF4-FFF2-40B4-BE49-F238E27FC236}">
                    <a16:creationId xmlns:a16="http://schemas.microsoft.com/office/drawing/2014/main" id="{FB093CDC-D077-2925-F688-09B91C27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3236914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09" name="Rectangle 2802">
                <a:extLst>
                  <a:ext uri="{FF2B5EF4-FFF2-40B4-BE49-F238E27FC236}">
                    <a16:creationId xmlns:a16="http://schemas.microsoft.com/office/drawing/2014/main" id="{2287B6C4-843C-A0B1-2CDD-AB338EFA7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3236914"/>
                <a:ext cx="125413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0" name="Rectangle 2803">
                <a:extLst>
                  <a:ext uri="{FF2B5EF4-FFF2-40B4-BE49-F238E27FC236}">
                    <a16:creationId xmlns:a16="http://schemas.microsoft.com/office/drawing/2014/main" id="{D34E6224-F9C9-344A-9E88-EDEDE3C1B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3236914"/>
                <a:ext cx="127000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1" name="Rectangle 2804">
                <a:extLst>
                  <a:ext uri="{FF2B5EF4-FFF2-40B4-BE49-F238E27FC236}">
                    <a16:creationId xmlns:a16="http://schemas.microsoft.com/office/drawing/2014/main" id="{196174E2-FBDD-AA1C-7033-35E1981BA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3236914"/>
                <a:ext cx="127000" cy="401638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2" name="Rectangle 2805">
                <a:extLst>
                  <a:ext uri="{FF2B5EF4-FFF2-40B4-BE49-F238E27FC236}">
                    <a16:creationId xmlns:a16="http://schemas.microsoft.com/office/drawing/2014/main" id="{4A841BD7-9E34-E0B6-0259-2A7442786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3236914"/>
                <a:ext cx="127000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3" name="Rectangle 2806">
                <a:extLst>
                  <a:ext uri="{FF2B5EF4-FFF2-40B4-BE49-F238E27FC236}">
                    <a16:creationId xmlns:a16="http://schemas.microsoft.com/office/drawing/2014/main" id="{4C33D4B7-6DC8-8BB9-E939-DFB7B195C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3236914"/>
                <a:ext cx="125413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4" name="Rectangle 2807">
                <a:extLst>
                  <a:ext uri="{FF2B5EF4-FFF2-40B4-BE49-F238E27FC236}">
                    <a16:creationId xmlns:a16="http://schemas.microsoft.com/office/drawing/2014/main" id="{8C9902A4-B0D0-78E5-A79A-9D0A75C60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3236914"/>
                <a:ext cx="127000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5" name="Rectangle 2808">
                <a:extLst>
                  <a:ext uri="{FF2B5EF4-FFF2-40B4-BE49-F238E27FC236}">
                    <a16:creationId xmlns:a16="http://schemas.microsoft.com/office/drawing/2014/main" id="{BF65D4A5-C595-7ED1-75C0-5C779D843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3236914"/>
                <a:ext cx="127000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6" name="Rectangle 2809">
                <a:extLst>
                  <a:ext uri="{FF2B5EF4-FFF2-40B4-BE49-F238E27FC236}">
                    <a16:creationId xmlns:a16="http://schemas.microsoft.com/office/drawing/2014/main" id="{84CC953B-D18F-1D24-90F9-2FEC80B6E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3236914"/>
                <a:ext cx="127000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8" name="Rectangle 2811">
                <a:extLst>
                  <a:ext uri="{FF2B5EF4-FFF2-40B4-BE49-F238E27FC236}">
                    <a16:creationId xmlns:a16="http://schemas.microsoft.com/office/drawing/2014/main" id="{2B6B1392-6FCC-EACD-C64E-70731C473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2827339"/>
                <a:ext cx="127000" cy="401638"/>
              </a:xfrm>
              <a:prstGeom prst="rect">
                <a:avLst/>
              </a:prstGeom>
              <a:solidFill>
                <a:srgbClr val="EF7D4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19" name="Rectangle 2812">
                <a:extLst>
                  <a:ext uri="{FF2B5EF4-FFF2-40B4-BE49-F238E27FC236}">
                    <a16:creationId xmlns:a16="http://schemas.microsoft.com/office/drawing/2014/main" id="{96D767CF-3973-F7D3-CAF0-A76C187AD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2827339"/>
                <a:ext cx="127000" cy="401638"/>
              </a:xfrm>
              <a:prstGeom prst="rect">
                <a:avLst/>
              </a:prstGeom>
              <a:solidFill>
                <a:srgbClr val="F2854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0" name="Rectangle 2813">
                <a:extLst>
                  <a:ext uri="{FF2B5EF4-FFF2-40B4-BE49-F238E27FC236}">
                    <a16:creationId xmlns:a16="http://schemas.microsoft.com/office/drawing/2014/main" id="{3FEEB1D3-C457-26DE-FAEC-058407A9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2827339"/>
                <a:ext cx="125413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1" name="Rectangle 2814">
                <a:extLst>
                  <a:ext uri="{FF2B5EF4-FFF2-40B4-BE49-F238E27FC236}">
                    <a16:creationId xmlns:a16="http://schemas.microsoft.com/office/drawing/2014/main" id="{57C27F7B-75AC-7D7E-554D-3D95AA2A6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2827339"/>
                <a:ext cx="127000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2" name="Rectangle 2815">
                <a:extLst>
                  <a:ext uri="{FF2B5EF4-FFF2-40B4-BE49-F238E27FC236}">
                    <a16:creationId xmlns:a16="http://schemas.microsoft.com/office/drawing/2014/main" id="{95FCDCC2-B4F8-23C0-9015-BDE847849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2827339"/>
                <a:ext cx="127000" cy="401638"/>
              </a:xfrm>
              <a:prstGeom prst="rect">
                <a:avLst/>
              </a:prstGeom>
              <a:solidFill>
                <a:srgbClr val="FBA33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3" name="Rectangle 2816">
                <a:extLst>
                  <a:ext uri="{FF2B5EF4-FFF2-40B4-BE49-F238E27FC236}">
                    <a16:creationId xmlns:a16="http://schemas.microsoft.com/office/drawing/2014/main" id="{126AF70F-3ACF-0674-8729-1BD367C06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2827339"/>
                <a:ext cx="127000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4" name="Rectangle 2817">
                <a:extLst>
                  <a:ext uri="{FF2B5EF4-FFF2-40B4-BE49-F238E27FC236}">
                    <a16:creationId xmlns:a16="http://schemas.microsoft.com/office/drawing/2014/main" id="{BB3A4D9F-0365-F565-5496-8FF690FB7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2827339"/>
                <a:ext cx="127000" cy="401638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5" name="Rectangle 2818">
                <a:extLst>
                  <a:ext uri="{FF2B5EF4-FFF2-40B4-BE49-F238E27FC236}">
                    <a16:creationId xmlns:a16="http://schemas.microsoft.com/office/drawing/2014/main" id="{3A97808C-57CE-EA63-7E35-11E7097E0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2827339"/>
                <a:ext cx="127000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6" name="Rectangle 2819">
                <a:extLst>
                  <a:ext uri="{FF2B5EF4-FFF2-40B4-BE49-F238E27FC236}">
                    <a16:creationId xmlns:a16="http://schemas.microsoft.com/office/drawing/2014/main" id="{795D7341-E4B3-4A96-07D1-E30FB9996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2827339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7" name="Rectangle 2820">
                <a:extLst>
                  <a:ext uri="{FF2B5EF4-FFF2-40B4-BE49-F238E27FC236}">
                    <a16:creationId xmlns:a16="http://schemas.microsoft.com/office/drawing/2014/main" id="{5AC12E14-BC8D-52C7-32D7-C9B6397F6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2827339"/>
                <a:ext cx="127000" cy="401638"/>
              </a:xfrm>
              <a:prstGeom prst="rect">
                <a:avLst/>
              </a:prstGeom>
              <a:solidFill>
                <a:srgbClr val="FCAA3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8" name="Rectangle 2821">
                <a:extLst>
                  <a:ext uri="{FF2B5EF4-FFF2-40B4-BE49-F238E27FC236}">
                    <a16:creationId xmlns:a16="http://schemas.microsoft.com/office/drawing/2014/main" id="{A1AEB099-E4F3-1DED-7A3F-8A4E2B0EC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2827339"/>
                <a:ext cx="127000" cy="401638"/>
              </a:xfrm>
              <a:prstGeom prst="rect">
                <a:avLst/>
              </a:prstGeom>
              <a:solidFill>
                <a:srgbClr val="EF7E4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29" name="Rectangle 2822">
                <a:extLst>
                  <a:ext uri="{FF2B5EF4-FFF2-40B4-BE49-F238E27FC236}">
                    <a16:creationId xmlns:a16="http://schemas.microsoft.com/office/drawing/2014/main" id="{1145CDBA-C591-AF56-2A62-AD6B5FAEF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2827339"/>
                <a:ext cx="127000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0" name="Rectangle 2823">
                <a:extLst>
                  <a:ext uri="{FF2B5EF4-FFF2-40B4-BE49-F238E27FC236}">
                    <a16:creationId xmlns:a16="http://schemas.microsoft.com/office/drawing/2014/main" id="{FB77963B-F043-5509-63D1-F0248624F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2827339"/>
                <a:ext cx="125413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1" name="Rectangle 2824">
                <a:extLst>
                  <a:ext uri="{FF2B5EF4-FFF2-40B4-BE49-F238E27FC236}">
                    <a16:creationId xmlns:a16="http://schemas.microsoft.com/office/drawing/2014/main" id="{99D10F62-916C-2BCA-E058-16490EBB8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2827339"/>
                <a:ext cx="125413" cy="401638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2" name="Rectangle 2825">
                <a:extLst>
                  <a:ext uri="{FF2B5EF4-FFF2-40B4-BE49-F238E27FC236}">
                    <a16:creationId xmlns:a16="http://schemas.microsoft.com/office/drawing/2014/main" id="{F1DBFD56-7121-1148-C944-F59757433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2827339"/>
                <a:ext cx="125413" cy="401638"/>
              </a:xfrm>
              <a:prstGeom prst="rect">
                <a:avLst/>
              </a:prstGeom>
              <a:solidFill>
                <a:srgbClr val="FA9D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3" name="Rectangle 2826">
                <a:extLst>
                  <a:ext uri="{FF2B5EF4-FFF2-40B4-BE49-F238E27FC236}">
                    <a16:creationId xmlns:a16="http://schemas.microsoft.com/office/drawing/2014/main" id="{8C3BD689-FC9E-D58F-6C89-A47701F13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2827339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4" name="Rectangle 2827">
                <a:extLst>
                  <a:ext uri="{FF2B5EF4-FFF2-40B4-BE49-F238E27FC236}">
                    <a16:creationId xmlns:a16="http://schemas.microsoft.com/office/drawing/2014/main" id="{1D45D82B-4232-02EB-EF31-C16BA3203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2827339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5" name="Rectangle 2828">
                <a:extLst>
                  <a:ext uri="{FF2B5EF4-FFF2-40B4-BE49-F238E27FC236}">
                    <a16:creationId xmlns:a16="http://schemas.microsoft.com/office/drawing/2014/main" id="{DB9FBF59-325F-ECF0-CB32-D63B8552B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2827339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6" name="Rectangle 2829">
                <a:extLst>
                  <a:ext uri="{FF2B5EF4-FFF2-40B4-BE49-F238E27FC236}">
                    <a16:creationId xmlns:a16="http://schemas.microsoft.com/office/drawing/2014/main" id="{35BE1CA7-7435-9A41-94C8-E471EFD3A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2827339"/>
                <a:ext cx="125413" cy="401638"/>
              </a:xfrm>
              <a:prstGeom prst="rect">
                <a:avLst/>
              </a:prstGeom>
              <a:solidFill>
                <a:srgbClr val="F3864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7" name="Rectangle 2830">
                <a:extLst>
                  <a:ext uri="{FF2B5EF4-FFF2-40B4-BE49-F238E27FC236}">
                    <a16:creationId xmlns:a16="http://schemas.microsoft.com/office/drawing/2014/main" id="{A0664730-36FE-A07F-BEC2-A0F390DEA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2827339"/>
                <a:ext cx="125413" cy="401638"/>
              </a:xfrm>
              <a:prstGeom prst="rect">
                <a:avLst/>
              </a:prstGeom>
              <a:solidFill>
                <a:srgbClr val="FCA93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8" name="Rectangle 2831">
                <a:extLst>
                  <a:ext uri="{FF2B5EF4-FFF2-40B4-BE49-F238E27FC236}">
                    <a16:creationId xmlns:a16="http://schemas.microsoft.com/office/drawing/2014/main" id="{61BF45D3-D976-24CB-82B2-232E1B2A1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2827339"/>
                <a:ext cx="125413" cy="401638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39" name="Rectangle 2832">
                <a:extLst>
                  <a:ext uri="{FF2B5EF4-FFF2-40B4-BE49-F238E27FC236}">
                    <a16:creationId xmlns:a16="http://schemas.microsoft.com/office/drawing/2014/main" id="{6A8E8ED9-84AF-875A-7777-D85B4DA89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2827339"/>
                <a:ext cx="123825" cy="401638"/>
              </a:xfrm>
              <a:prstGeom prst="rect">
                <a:avLst/>
              </a:prstGeom>
              <a:solidFill>
                <a:srgbClr val="FA9D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0" name="Rectangle 2833">
                <a:extLst>
                  <a:ext uri="{FF2B5EF4-FFF2-40B4-BE49-F238E27FC236}">
                    <a16:creationId xmlns:a16="http://schemas.microsoft.com/office/drawing/2014/main" id="{D1E1825C-66AF-3DE5-9E82-15B88E9ED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2827339"/>
                <a:ext cx="125413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1" name="Rectangle 2834">
                <a:extLst>
                  <a:ext uri="{FF2B5EF4-FFF2-40B4-BE49-F238E27FC236}">
                    <a16:creationId xmlns:a16="http://schemas.microsoft.com/office/drawing/2014/main" id="{1EE49F32-3B3C-670E-9701-751CFF12C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827339"/>
                <a:ext cx="125413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2" name="Rectangle 2835">
                <a:extLst>
                  <a:ext uri="{FF2B5EF4-FFF2-40B4-BE49-F238E27FC236}">
                    <a16:creationId xmlns:a16="http://schemas.microsoft.com/office/drawing/2014/main" id="{E0732998-52FF-20CD-1C43-961AE1929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2827339"/>
                <a:ext cx="125413" cy="401638"/>
              </a:xfrm>
              <a:prstGeom prst="rect">
                <a:avLst/>
              </a:prstGeom>
              <a:solidFill>
                <a:srgbClr val="F9993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3" name="Rectangle 2836">
                <a:extLst>
                  <a:ext uri="{FF2B5EF4-FFF2-40B4-BE49-F238E27FC236}">
                    <a16:creationId xmlns:a16="http://schemas.microsoft.com/office/drawing/2014/main" id="{FE818177-7B6F-5642-9458-8ABFB49A8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2827339"/>
                <a:ext cx="125413" cy="401638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4" name="Rectangle 2837">
                <a:extLst>
                  <a:ext uri="{FF2B5EF4-FFF2-40B4-BE49-F238E27FC236}">
                    <a16:creationId xmlns:a16="http://schemas.microsoft.com/office/drawing/2014/main" id="{6B7E5837-A5B4-0BBF-C7CE-5A3657DC1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2827339"/>
                <a:ext cx="125413" cy="401638"/>
              </a:xfrm>
              <a:prstGeom prst="rect">
                <a:avLst/>
              </a:prstGeom>
              <a:solidFill>
                <a:srgbClr val="FBA33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5" name="Rectangle 2838">
                <a:extLst>
                  <a:ext uri="{FF2B5EF4-FFF2-40B4-BE49-F238E27FC236}">
                    <a16:creationId xmlns:a16="http://schemas.microsoft.com/office/drawing/2014/main" id="{B8746DAF-4F63-1738-275F-B0D9D7372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2827339"/>
                <a:ext cx="125413" cy="401638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6" name="Rectangle 2839">
                <a:extLst>
                  <a:ext uri="{FF2B5EF4-FFF2-40B4-BE49-F238E27FC236}">
                    <a16:creationId xmlns:a16="http://schemas.microsoft.com/office/drawing/2014/main" id="{C9055E86-2104-AA82-49BD-77488AA1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2827339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7" name="Rectangle 2840">
                <a:extLst>
                  <a:ext uri="{FF2B5EF4-FFF2-40B4-BE49-F238E27FC236}">
                    <a16:creationId xmlns:a16="http://schemas.microsoft.com/office/drawing/2014/main" id="{D5419875-1EC2-D2F6-08FC-0EAED4D1D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2827339"/>
                <a:ext cx="125413" cy="401638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8" name="Rectangle 2841">
                <a:extLst>
                  <a:ext uri="{FF2B5EF4-FFF2-40B4-BE49-F238E27FC236}">
                    <a16:creationId xmlns:a16="http://schemas.microsoft.com/office/drawing/2014/main" id="{5A1DB4D2-1CF1-15DC-BF27-A22A69B69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2827339"/>
                <a:ext cx="127000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49" name="Rectangle 2842">
                <a:extLst>
                  <a:ext uri="{FF2B5EF4-FFF2-40B4-BE49-F238E27FC236}">
                    <a16:creationId xmlns:a16="http://schemas.microsoft.com/office/drawing/2014/main" id="{4D90718C-F948-CDA2-D7F8-68FF6D13F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2827339"/>
                <a:ext cx="127000" cy="401638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0" name="Rectangle 2843">
                <a:extLst>
                  <a:ext uri="{FF2B5EF4-FFF2-40B4-BE49-F238E27FC236}">
                    <a16:creationId xmlns:a16="http://schemas.microsoft.com/office/drawing/2014/main" id="{742FBF51-D45F-4DA3-1216-821A9DEF1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2827339"/>
                <a:ext cx="127000" cy="401638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1" name="Rectangle 2844">
                <a:extLst>
                  <a:ext uri="{FF2B5EF4-FFF2-40B4-BE49-F238E27FC236}">
                    <a16:creationId xmlns:a16="http://schemas.microsoft.com/office/drawing/2014/main" id="{F5EAF494-B6C2-CCA4-571F-9CCFFA82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2827339"/>
                <a:ext cx="125413" cy="401638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2" name="Rectangle 2845">
                <a:extLst>
                  <a:ext uri="{FF2B5EF4-FFF2-40B4-BE49-F238E27FC236}">
                    <a16:creationId xmlns:a16="http://schemas.microsoft.com/office/drawing/2014/main" id="{B2C5282B-4670-BAD8-48F4-C3A028073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2827339"/>
                <a:ext cx="127000" cy="401638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3" name="Rectangle 2846">
                <a:extLst>
                  <a:ext uri="{FF2B5EF4-FFF2-40B4-BE49-F238E27FC236}">
                    <a16:creationId xmlns:a16="http://schemas.microsoft.com/office/drawing/2014/main" id="{20CB2E8E-51BA-CAF3-AC09-8A077C309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827339"/>
                <a:ext cx="127000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4" name="Rectangle 2847">
                <a:extLst>
                  <a:ext uri="{FF2B5EF4-FFF2-40B4-BE49-F238E27FC236}">
                    <a16:creationId xmlns:a16="http://schemas.microsoft.com/office/drawing/2014/main" id="{6BDC673F-3BF2-2A30-497C-C40C994E5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2827339"/>
                <a:ext cx="127000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6" name="Rectangle 2849">
                <a:extLst>
                  <a:ext uri="{FF2B5EF4-FFF2-40B4-BE49-F238E27FC236}">
                    <a16:creationId xmlns:a16="http://schemas.microsoft.com/office/drawing/2014/main" id="{D0DFD2D8-3B56-CACF-8BE3-3E975CDD3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2417764"/>
                <a:ext cx="127000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7" name="Rectangle 2850">
                <a:extLst>
                  <a:ext uri="{FF2B5EF4-FFF2-40B4-BE49-F238E27FC236}">
                    <a16:creationId xmlns:a16="http://schemas.microsoft.com/office/drawing/2014/main" id="{D66B1B5B-E7E3-49B2-1661-D7A5B9033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2417764"/>
                <a:ext cx="127000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8" name="Rectangle 2851">
                <a:extLst>
                  <a:ext uri="{FF2B5EF4-FFF2-40B4-BE49-F238E27FC236}">
                    <a16:creationId xmlns:a16="http://schemas.microsoft.com/office/drawing/2014/main" id="{695A44DA-36C8-0EB1-6FB6-5007D47AB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2417764"/>
                <a:ext cx="125413" cy="401638"/>
              </a:xfrm>
              <a:prstGeom prst="rect">
                <a:avLst/>
              </a:prstGeom>
              <a:solidFill>
                <a:srgbClr val="E46A5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59" name="Rectangle 2852">
                <a:extLst>
                  <a:ext uri="{FF2B5EF4-FFF2-40B4-BE49-F238E27FC236}">
                    <a16:creationId xmlns:a16="http://schemas.microsoft.com/office/drawing/2014/main" id="{5C4784B6-9FFC-F7B6-6EE6-7CA72634C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2417764"/>
                <a:ext cx="127000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0" name="Rectangle 2853">
                <a:extLst>
                  <a:ext uri="{FF2B5EF4-FFF2-40B4-BE49-F238E27FC236}">
                    <a16:creationId xmlns:a16="http://schemas.microsoft.com/office/drawing/2014/main" id="{0154205F-572F-5953-2AE1-CD961776C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2417764"/>
                <a:ext cx="127000" cy="401638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1" name="Rectangle 2854">
                <a:extLst>
                  <a:ext uri="{FF2B5EF4-FFF2-40B4-BE49-F238E27FC236}">
                    <a16:creationId xmlns:a16="http://schemas.microsoft.com/office/drawing/2014/main" id="{98F9F437-857E-37EF-EAFF-872280CFC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2417764"/>
                <a:ext cx="127000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2" name="Rectangle 2855">
                <a:extLst>
                  <a:ext uri="{FF2B5EF4-FFF2-40B4-BE49-F238E27FC236}">
                    <a16:creationId xmlns:a16="http://schemas.microsoft.com/office/drawing/2014/main" id="{121FCB9A-CCE4-840E-ED45-F3C5E0A6E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2417764"/>
                <a:ext cx="127000" cy="401638"/>
              </a:xfrm>
              <a:prstGeom prst="rect">
                <a:avLst/>
              </a:prstGeom>
              <a:solidFill>
                <a:srgbClr val="AD269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3" name="Rectangle 2856">
                <a:extLst>
                  <a:ext uri="{FF2B5EF4-FFF2-40B4-BE49-F238E27FC236}">
                    <a16:creationId xmlns:a16="http://schemas.microsoft.com/office/drawing/2014/main" id="{0DA15B18-D49A-CC84-3633-56302317C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2417764"/>
                <a:ext cx="127000" cy="401638"/>
              </a:xfrm>
              <a:prstGeom prst="rect">
                <a:avLst/>
              </a:prstGeom>
              <a:solidFill>
                <a:srgbClr val="BC368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4" name="Rectangle 2857">
                <a:extLst>
                  <a:ext uri="{FF2B5EF4-FFF2-40B4-BE49-F238E27FC236}">
                    <a16:creationId xmlns:a16="http://schemas.microsoft.com/office/drawing/2014/main" id="{7BD9203E-7AA8-B9F9-4105-9498E6C12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2417764"/>
                <a:ext cx="125413" cy="401638"/>
              </a:xfrm>
              <a:prstGeom prst="rect">
                <a:avLst/>
              </a:prstGeom>
              <a:solidFill>
                <a:srgbClr val="CC487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5" name="Rectangle 2858">
                <a:extLst>
                  <a:ext uri="{FF2B5EF4-FFF2-40B4-BE49-F238E27FC236}">
                    <a16:creationId xmlns:a16="http://schemas.microsoft.com/office/drawing/2014/main" id="{17EFAABC-82A3-1464-4AF8-461AC6B9C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2417764"/>
                <a:ext cx="127000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6" name="Rectangle 2859">
                <a:extLst>
                  <a:ext uri="{FF2B5EF4-FFF2-40B4-BE49-F238E27FC236}">
                    <a16:creationId xmlns:a16="http://schemas.microsoft.com/office/drawing/2014/main" id="{2E9235F4-948F-3733-2D9E-5978F7FF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2417764"/>
                <a:ext cx="127000" cy="401638"/>
              </a:xfrm>
              <a:prstGeom prst="rect">
                <a:avLst/>
              </a:prstGeom>
              <a:solidFill>
                <a:srgbClr val="E3675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7" name="Rectangle 2860">
                <a:extLst>
                  <a:ext uri="{FF2B5EF4-FFF2-40B4-BE49-F238E27FC236}">
                    <a16:creationId xmlns:a16="http://schemas.microsoft.com/office/drawing/2014/main" id="{71E8A96D-0121-3C8C-0E80-8B450473E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2417764"/>
                <a:ext cx="127000" cy="401638"/>
              </a:xfrm>
              <a:prstGeom prst="rect">
                <a:avLst/>
              </a:prstGeom>
              <a:solidFill>
                <a:srgbClr val="B7308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8" name="Rectangle 2861">
                <a:extLst>
                  <a:ext uri="{FF2B5EF4-FFF2-40B4-BE49-F238E27FC236}">
                    <a16:creationId xmlns:a16="http://schemas.microsoft.com/office/drawing/2014/main" id="{7CE23957-3697-1D8E-6CE6-D47957BCC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2417764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69" name="Rectangle 2862">
                <a:extLst>
                  <a:ext uri="{FF2B5EF4-FFF2-40B4-BE49-F238E27FC236}">
                    <a16:creationId xmlns:a16="http://schemas.microsoft.com/office/drawing/2014/main" id="{17AE177D-7657-B0EC-ECEA-74FE0DCB3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2417764"/>
                <a:ext cx="125413" cy="401638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0" name="Rectangle 2863">
                <a:extLst>
                  <a:ext uri="{FF2B5EF4-FFF2-40B4-BE49-F238E27FC236}">
                    <a16:creationId xmlns:a16="http://schemas.microsoft.com/office/drawing/2014/main" id="{2362A215-7839-3531-53B6-D75CD5DD9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2417764"/>
                <a:ext cx="125413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1" name="Rectangle 2864">
                <a:extLst>
                  <a:ext uri="{FF2B5EF4-FFF2-40B4-BE49-F238E27FC236}">
                    <a16:creationId xmlns:a16="http://schemas.microsoft.com/office/drawing/2014/main" id="{1238F22D-2D67-8FEA-8D92-FC3862700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2417764"/>
                <a:ext cx="125413" cy="401638"/>
              </a:xfrm>
              <a:prstGeom prst="rect">
                <a:avLst/>
              </a:prstGeom>
              <a:solidFill>
                <a:srgbClr val="DD5F6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2" name="Rectangle 2865">
                <a:extLst>
                  <a:ext uri="{FF2B5EF4-FFF2-40B4-BE49-F238E27FC236}">
                    <a16:creationId xmlns:a16="http://schemas.microsoft.com/office/drawing/2014/main" id="{36A3DA3C-3229-FA0A-AB0C-F97E97378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2417764"/>
                <a:ext cx="125413" cy="401638"/>
              </a:xfrm>
              <a:prstGeom prst="rect">
                <a:avLst/>
              </a:prstGeom>
              <a:solidFill>
                <a:srgbClr val="E56B5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3" name="Rectangle 2866">
                <a:extLst>
                  <a:ext uri="{FF2B5EF4-FFF2-40B4-BE49-F238E27FC236}">
                    <a16:creationId xmlns:a16="http://schemas.microsoft.com/office/drawing/2014/main" id="{2258CCB7-5124-23A5-588A-162D1FD90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2417764"/>
                <a:ext cx="125413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4" name="Rectangle 2867">
                <a:extLst>
                  <a:ext uri="{FF2B5EF4-FFF2-40B4-BE49-F238E27FC236}">
                    <a16:creationId xmlns:a16="http://schemas.microsoft.com/office/drawing/2014/main" id="{8A759545-F06E-4BEF-074F-7C9C1A363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2417764"/>
                <a:ext cx="125413" cy="401638"/>
              </a:xfrm>
              <a:prstGeom prst="rect">
                <a:avLst/>
              </a:prstGeom>
              <a:solidFill>
                <a:srgbClr val="DC5E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5" name="Rectangle 2868">
                <a:extLst>
                  <a:ext uri="{FF2B5EF4-FFF2-40B4-BE49-F238E27FC236}">
                    <a16:creationId xmlns:a16="http://schemas.microsoft.com/office/drawing/2014/main" id="{6E223F8D-005E-67C1-8EAF-D11DD29D9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2417764"/>
                <a:ext cx="125413" cy="401638"/>
              </a:xfrm>
              <a:prstGeom prst="rect">
                <a:avLst/>
              </a:prstGeom>
              <a:solidFill>
                <a:srgbClr val="BA348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6" name="Rectangle 2869">
                <a:extLst>
                  <a:ext uri="{FF2B5EF4-FFF2-40B4-BE49-F238E27FC236}">
                    <a16:creationId xmlns:a16="http://schemas.microsoft.com/office/drawing/2014/main" id="{F88B6F44-92DB-2EC8-8A54-A34D2AB79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2417764"/>
                <a:ext cx="125413" cy="401638"/>
              </a:xfrm>
              <a:prstGeom prst="rect">
                <a:avLst/>
              </a:prstGeom>
              <a:solidFill>
                <a:srgbClr val="CE4A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7" name="Rectangle 2870">
                <a:extLst>
                  <a:ext uri="{FF2B5EF4-FFF2-40B4-BE49-F238E27FC236}">
                    <a16:creationId xmlns:a16="http://schemas.microsoft.com/office/drawing/2014/main" id="{0F383479-7605-D8B0-425D-612907778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2417764"/>
                <a:ext cx="123825" cy="401638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8" name="Rectangle 2871">
                <a:extLst>
                  <a:ext uri="{FF2B5EF4-FFF2-40B4-BE49-F238E27FC236}">
                    <a16:creationId xmlns:a16="http://schemas.microsoft.com/office/drawing/2014/main" id="{F4499133-74CF-2A4F-EB7C-5B32FAD5F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2417764"/>
                <a:ext cx="125413" cy="401638"/>
              </a:xfrm>
              <a:prstGeom prst="rect">
                <a:avLst/>
              </a:prstGeom>
              <a:solidFill>
                <a:srgbClr val="E76E5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79" name="Rectangle 2872">
                <a:extLst>
                  <a:ext uri="{FF2B5EF4-FFF2-40B4-BE49-F238E27FC236}">
                    <a16:creationId xmlns:a16="http://schemas.microsoft.com/office/drawing/2014/main" id="{DFA6D34D-7F5A-DB3E-8C1F-87C7BE3CA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417764"/>
                <a:ext cx="125413" cy="401638"/>
              </a:xfrm>
              <a:prstGeom prst="rect">
                <a:avLst/>
              </a:prstGeom>
              <a:solidFill>
                <a:srgbClr val="CE4A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0" name="Rectangle 2873">
                <a:extLst>
                  <a:ext uri="{FF2B5EF4-FFF2-40B4-BE49-F238E27FC236}">
                    <a16:creationId xmlns:a16="http://schemas.microsoft.com/office/drawing/2014/main" id="{3B518817-39BE-5A47-ECE0-1FEB64B3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2417764"/>
                <a:ext cx="125413" cy="401638"/>
              </a:xfrm>
              <a:prstGeom prst="rect">
                <a:avLst/>
              </a:prstGeom>
              <a:solidFill>
                <a:srgbClr val="C5407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1" name="Rectangle 2874">
                <a:extLst>
                  <a:ext uri="{FF2B5EF4-FFF2-40B4-BE49-F238E27FC236}">
                    <a16:creationId xmlns:a16="http://schemas.microsoft.com/office/drawing/2014/main" id="{7796B76B-6438-934C-C09E-42BC52B25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2417764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2" name="Rectangle 2875">
                <a:extLst>
                  <a:ext uri="{FF2B5EF4-FFF2-40B4-BE49-F238E27FC236}">
                    <a16:creationId xmlns:a16="http://schemas.microsoft.com/office/drawing/2014/main" id="{67835065-B05F-F3BF-05B1-9B69927A8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2417764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3" name="Rectangle 2876">
                <a:extLst>
                  <a:ext uri="{FF2B5EF4-FFF2-40B4-BE49-F238E27FC236}">
                    <a16:creationId xmlns:a16="http://schemas.microsoft.com/office/drawing/2014/main" id="{E3DD1A56-ECDC-997E-BD99-5D8A26B68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2417764"/>
                <a:ext cx="125413" cy="401638"/>
              </a:xfrm>
              <a:prstGeom prst="rect">
                <a:avLst/>
              </a:prstGeom>
              <a:solidFill>
                <a:srgbClr val="A01B9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4" name="Rectangle 2877">
                <a:extLst>
                  <a:ext uri="{FF2B5EF4-FFF2-40B4-BE49-F238E27FC236}">
                    <a16:creationId xmlns:a16="http://schemas.microsoft.com/office/drawing/2014/main" id="{159AF128-AED4-083A-FFE1-3B2C95FD9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2417764"/>
                <a:ext cx="125413" cy="401638"/>
              </a:xfrm>
              <a:prstGeom prst="rect">
                <a:avLst/>
              </a:prstGeom>
              <a:solidFill>
                <a:srgbClr val="C13C8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5" name="Rectangle 2878">
                <a:extLst>
                  <a:ext uri="{FF2B5EF4-FFF2-40B4-BE49-F238E27FC236}">
                    <a16:creationId xmlns:a16="http://schemas.microsoft.com/office/drawing/2014/main" id="{88D885F8-A0A6-B565-3AD6-02EBA75E2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2417764"/>
                <a:ext cx="125413" cy="401638"/>
              </a:xfrm>
              <a:prstGeom prst="rect">
                <a:avLst/>
              </a:prstGeom>
              <a:solidFill>
                <a:srgbClr val="DD5F6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6" name="Rectangle 2879">
                <a:extLst>
                  <a:ext uri="{FF2B5EF4-FFF2-40B4-BE49-F238E27FC236}">
                    <a16:creationId xmlns:a16="http://schemas.microsoft.com/office/drawing/2014/main" id="{7F803C8B-6ABF-C8A0-5E42-F4CEC0C27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2417764"/>
                <a:ext cx="127000" cy="401638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7" name="Rectangle 2880">
                <a:extLst>
                  <a:ext uri="{FF2B5EF4-FFF2-40B4-BE49-F238E27FC236}">
                    <a16:creationId xmlns:a16="http://schemas.microsoft.com/office/drawing/2014/main" id="{E72F59BF-C181-7B42-DD9A-0198D5F82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2417764"/>
                <a:ext cx="127000" cy="401638"/>
              </a:xfrm>
              <a:prstGeom prst="rect">
                <a:avLst/>
              </a:prstGeom>
              <a:solidFill>
                <a:srgbClr val="C13C8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8" name="Rectangle 2881">
                <a:extLst>
                  <a:ext uri="{FF2B5EF4-FFF2-40B4-BE49-F238E27FC236}">
                    <a16:creationId xmlns:a16="http://schemas.microsoft.com/office/drawing/2014/main" id="{8D8F14DE-C634-EE3A-4090-E5CD3B96B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2417764"/>
                <a:ext cx="127000" cy="401638"/>
              </a:xfrm>
              <a:prstGeom prst="rect">
                <a:avLst/>
              </a:prstGeom>
              <a:solidFill>
                <a:srgbClr val="C7427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89" name="Rectangle 2882">
                <a:extLst>
                  <a:ext uri="{FF2B5EF4-FFF2-40B4-BE49-F238E27FC236}">
                    <a16:creationId xmlns:a16="http://schemas.microsoft.com/office/drawing/2014/main" id="{1BAC655F-DEB5-E614-9A0B-62BF7DBBD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2417764"/>
                <a:ext cx="125413" cy="401638"/>
              </a:xfrm>
              <a:prstGeom prst="rect">
                <a:avLst/>
              </a:prstGeom>
              <a:solidFill>
                <a:srgbClr val="CE4A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0" name="Rectangle 2883">
                <a:extLst>
                  <a:ext uri="{FF2B5EF4-FFF2-40B4-BE49-F238E27FC236}">
                    <a16:creationId xmlns:a16="http://schemas.microsoft.com/office/drawing/2014/main" id="{D4DF7356-99ED-D45E-932A-0B3FD9AAF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2417764"/>
                <a:ext cx="127000" cy="401638"/>
              </a:xfrm>
              <a:prstGeom prst="rect">
                <a:avLst/>
              </a:prstGeom>
              <a:solidFill>
                <a:srgbClr val="D3516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1" name="Rectangle 2884">
                <a:extLst>
                  <a:ext uri="{FF2B5EF4-FFF2-40B4-BE49-F238E27FC236}">
                    <a16:creationId xmlns:a16="http://schemas.microsoft.com/office/drawing/2014/main" id="{2B07F05E-D2F8-3A3B-E21F-FB61AF854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417764"/>
                <a:ext cx="127000" cy="401638"/>
              </a:xfrm>
              <a:prstGeom prst="rect">
                <a:avLst/>
              </a:prstGeom>
              <a:solidFill>
                <a:srgbClr val="D8586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2" name="Rectangle 2885">
                <a:extLst>
                  <a:ext uri="{FF2B5EF4-FFF2-40B4-BE49-F238E27FC236}">
                    <a16:creationId xmlns:a16="http://schemas.microsoft.com/office/drawing/2014/main" id="{4FD35AA7-899E-7885-E288-A082B924C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2417764"/>
                <a:ext cx="127000" cy="401638"/>
              </a:xfrm>
              <a:prstGeom prst="rect">
                <a:avLst/>
              </a:prstGeom>
              <a:solidFill>
                <a:srgbClr val="DE606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4" name="Rectangle 2887">
                <a:extLst>
                  <a:ext uri="{FF2B5EF4-FFF2-40B4-BE49-F238E27FC236}">
                    <a16:creationId xmlns:a16="http://schemas.microsoft.com/office/drawing/2014/main" id="{ED8580B5-476D-8694-980B-10E5EA901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5" name="Rectangle 2888">
                <a:extLst>
                  <a:ext uri="{FF2B5EF4-FFF2-40B4-BE49-F238E27FC236}">
                    <a16:creationId xmlns:a16="http://schemas.microsoft.com/office/drawing/2014/main" id="{864913A9-B612-EB62-C13F-9675824C2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6" name="Rectangle 2889">
                <a:extLst>
                  <a:ext uri="{FF2B5EF4-FFF2-40B4-BE49-F238E27FC236}">
                    <a16:creationId xmlns:a16="http://schemas.microsoft.com/office/drawing/2014/main" id="{8E9416B0-0879-9DB0-7AB5-B46A80E4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2008189"/>
                <a:ext cx="125413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7" name="Rectangle 2890">
                <a:extLst>
                  <a:ext uri="{FF2B5EF4-FFF2-40B4-BE49-F238E27FC236}">
                    <a16:creationId xmlns:a16="http://schemas.microsoft.com/office/drawing/2014/main" id="{C1E4C76B-9DFC-D088-6856-DFF129209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8" name="Rectangle 2891">
                <a:extLst>
                  <a:ext uri="{FF2B5EF4-FFF2-40B4-BE49-F238E27FC236}">
                    <a16:creationId xmlns:a16="http://schemas.microsoft.com/office/drawing/2014/main" id="{C79622F4-9D2E-60F2-74FC-A6662E876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99" name="Rectangle 2892">
                <a:extLst>
                  <a:ext uri="{FF2B5EF4-FFF2-40B4-BE49-F238E27FC236}">
                    <a16:creationId xmlns:a16="http://schemas.microsoft.com/office/drawing/2014/main" id="{F976A125-1993-2D7C-BBF4-D5F4A3C29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0" name="Rectangle 2893">
                <a:extLst>
                  <a:ext uri="{FF2B5EF4-FFF2-40B4-BE49-F238E27FC236}">
                    <a16:creationId xmlns:a16="http://schemas.microsoft.com/office/drawing/2014/main" id="{BF7A36A5-18DB-F642-21D2-82271A4B1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1" name="Rectangle 2894">
                <a:extLst>
                  <a:ext uri="{FF2B5EF4-FFF2-40B4-BE49-F238E27FC236}">
                    <a16:creationId xmlns:a16="http://schemas.microsoft.com/office/drawing/2014/main" id="{9120328C-E03F-DC51-31B0-84D126731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2008189"/>
                <a:ext cx="127000" cy="401638"/>
              </a:xfrm>
              <a:prstGeom prst="rect">
                <a:avLst/>
              </a:prstGeom>
              <a:solidFill>
                <a:srgbClr val="CB477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2" name="Rectangle 2895">
                <a:extLst>
                  <a:ext uri="{FF2B5EF4-FFF2-40B4-BE49-F238E27FC236}">
                    <a16:creationId xmlns:a16="http://schemas.microsoft.com/office/drawing/2014/main" id="{2685C23F-9DF2-B1DB-D032-F312EDACD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3" name="Rectangle 2896">
                <a:extLst>
                  <a:ext uri="{FF2B5EF4-FFF2-40B4-BE49-F238E27FC236}">
                    <a16:creationId xmlns:a16="http://schemas.microsoft.com/office/drawing/2014/main" id="{4D1D385D-9C65-4EBD-B1AF-50D802B5D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2008189"/>
                <a:ext cx="127000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4" name="Rectangle 2897">
                <a:extLst>
                  <a:ext uri="{FF2B5EF4-FFF2-40B4-BE49-F238E27FC236}">
                    <a16:creationId xmlns:a16="http://schemas.microsoft.com/office/drawing/2014/main" id="{46FF78C9-CCFD-3DCF-6C2A-BD6478FB7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2008189"/>
                <a:ext cx="127000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5" name="Rectangle 2898">
                <a:extLst>
                  <a:ext uri="{FF2B5EF4-FFF2-40B4-BE49-F238E27FC236}">
                    <a16:creationId xmlns:a16="http://schemas.microsoft.com/office/drawing/2014/main" id="{861CC775-244A-3B87-D935-B2C732D21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2008189"/>
                <a:ext cx="127000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6" name="Rectangle 2899">
                <a:extLst>
                  <a:ext uri="{FF2B5EF4-FFF2-40B4-BE49-F238E27FC236}">
                    <a16:creationId xmlns:a16="http://schemas.microsoft.com/office/drawing/2014/main" id="{B9750974-3331-961A-1E02-E640A97E0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7" name="Rectangle 2900">
                <a:extLst>
                  <a:ext uri="{FF2B5EF4-FFF2-40B4-BE49-F238E27FC236}">
                    <a16:creationId xmlns:a16="http://schemas.microsoft.com/office/drawing/2014/main" id="{505D8E87-B655-7969-A4B7-278CBEA7E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8" name="Rectangle 2901">
                <a:extLst>
                  <a:ext uri="{FF2B5EF4-FFF2-40B4-BE49-F238E27FC236}">
                    <a16:creationId xmlns:a16="http://schemas.microsoft.com/office/drawing/2014/main" id="{019C9AD4-AAA8-B294-5DDB-67D33BCE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09" name="Rectangle 2902">
                <a:extLst>
                  <a:ext uri="{FF2B5EF4-FFF2-40B4-BE49-F238E27FC236}">
                    <a16:creationId xmlns:a16="http://schemas.microsoft.com/office/drawing/2014/main" id="{C64EE4A9-A071-1BDA-72EE-36170FECE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0" name="Rectangle 2903">
                <a:extLst>
                  <a:ext uri="{FF2B5EF4-FFF2-40B4-BE49-F238E27FC236}">
                    <a16:creationId xmlns:a16="http://schemas.microsoft.com/office/drawing/2014/main" id="{25A36FFF-C3EA-F748-1593-8610DC36D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1" name="Rectangle 2904">
                <a:extLst>
                  <a:ext uri="{FF2B5EF4-FFF2-40B4-BE49-F238E27FC236}">
                    <a16:creationId xmlns:a16="http://schemas.microsoft.com/office/drawing/2014/main" id="{DF8FE6CD-BEE9-A145-C34F-341B461F1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2008189"/>
                <a:ext cx="125413" cy="401638"/>
              </a:xfrm>
              <a:prstGeom prst="rect">
                <a:avLst/>
              </a:prstGeom>
              <a:solidFill>
                <a:srgbClr val="CA467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2" name="Rectangle 2905">
                <a:extLst>
                  <a:ext uri="{FF2B5EF4-FFF2-40B4-BE49-F238E27FC236}">
                    <a16:creationId xmlns:a16="http://schemas.microsoft.com/office/drawing/2014/main" id="{7B23DCE0-1631-B7D9-5BEB-138040558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2008189"/>
                <a:ext cx="125413" cy="401638"/>
              </a:xfrm>
              <a:prstGeom prst="rect">
                <a:avLst/>
              </a:prstGeom>
              <a:solidFill>
                <a:srgbClr val="BE388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3" name="Rectangle 2906">
                <a:extLst>
                  <a:ext uri="{FF2B5EF4-FFF2-40B4-BE49-F238E27FC236}">
                    <a16:creationId xmlns:a16="http://schemas.microsoft.com/office/drawing/2014/main" id="{21BF8B48-1694-21F1-9920-B9BD95C4E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2008189"/>
                <a:ext cx="125413" cy="401638"/>
              </a:xfrm>
              <a:prstGeom prst="rect">
                <a:avLst/>
              </a:prstGeom>
              <a:solidFill>
                <a:srgbClr val="BE388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4" name="Rectangle 2907">
                <a:extLst>
                  <a:ext uri="{FF2B5EF4-FFF2-40B4-BE49-F238E27FC236}">
                    <a16:creationId xmlns:a16="http://schemas.microsoft.com/office/drawing/2014/main" id="{E0EA0795-CD3E-4080-D8FD-6126E5FA1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2008189"/>
                <a:ext cx="125413" cy="401638"/>
              </a:xfrm>
              <a:prstGeom prst="rect">
                <a:avLst/>
              </a:prstGeom>
              <a:solidFill>
                <a:srgbClr val="C43F7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5" name="Rectangle 2908">
                <a:extLst>
                  <a:ext uri="{FF2B5EF4-FFF2-40B4-BE49-F238E27FC236}">
                    <a16:creationId xmlns:a16="http://schemas.microsoft.com/office/drawing/2014/main" id="{F58D0399-302B-B93A-B075-03B6BE965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2008189"/>
                <a:ext cx="123825" cy="401638"/>
              </a:xfrm>
              <a:prstGeom prst="rect">
                <a:avLst/>
              </a:prstGeom>
              <a:solidFill>
                <a:srgbClr val="BE388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6" name="Rectangle 2909">
                <a:extLst>
                  <a:ext uri="{FF2B5EF4-FFF2-40B4-BE49-F238E27FC236}">
                    <a16:creationId xmlns:a16="http://schemas.microsoft.com/office/drawing/2014/main" id="{A8944F12-6276-9C9B-028F-A618602C8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2008189"/>
                <a:ext cx="125413" cy="401638"/>
              </a:xfrm>
              <a:prstGeom prst="rect">
                <a:avLst/>
              </a:prstGeom>
              <a:solidFill>
                <a:srgbClr val="B7308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7" name="Rectangle 2910">
                <a:extLst>
                  <a:ext uri="{FF2B5EF4-FFF2-40B4-BE49-F238E27FC236}">
                    <a16:creationId xmlns:a16="http://schemas.microsoft.com/office/drawing/2014/main" id="{02F5AF39-1AA5-396C-1537-1B94D85B2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008189"/>
                <a:ext cx="125413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8" name="Rectangle 2911">
                <a:extLst>
                  <a:ext uri="{FF2B5EF4-FFF2-40B4-BE49-F238E27FC236}">
                    <a16:creationId xmlns:a16="http://schemas.microsoft.com/office/drawing/2014/main" id="{BEF1052D-D837-F607-E426-CF5D7115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2008189"/>
                <a:ext cx="125413" cy="401638"/>
              </a:xfrm>
              <a:prstGeom prst="rect">
                <a:avLst/>
              </a:prstGeom>
              <a:solidFill>
                <a:srgbClr val="C03B8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19" name="Rectangle 2912">
                <a:extLst>
                  <a:ext uri="{FF2B5EF4-FFF2-40B4-BE49-F238E27FC236}">
                    <a16:creationId xmlns:a16="http://schemas.microsoft.com/office/drawing/2014/main" id="{6D9BD11D-730A-3880-7E30-3B525286F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2008189"/>
                <a:ext cx="125413" cy="401638"/>
              </a:xfrm>
              <a:prstGeom prst="rect">
                <a:avLst/>
              </a:prstGeom>
              <a:solidFill>
                <a:srgbClr val="D04D7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0" name="Rectangle 2913">
                <a:extLst>
                  <a:ext uri="{FF2B5EF4-FFF2-40B4-BE49-F238E27FC236}">
                    <a16:creationId xmlns:a16="http://schemas.microsoft.com/office/drawing/2014/main" id="{12532D09-2DA7-B581-B11A-84C8A7083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2008189"/>
                <a:ext cx="125413" cy="401638"/>
              </a:xfrm>
              <a:prstGeom prst="rect">
                <a:avLst/>
              </a:prstGeom>
              <a:solidFill>
                <a:srgbClr val="B42D8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1" name="Rectangle 2914">
                <a:extLst>
                  <a:ext uri="{FF2B5EF4-FFF2-40B4-BE49-F238E27FC236}">
                    <a16:creationId xmlns:a16="http://schemas.microsoft.com/office/drawing/2014/main" id="{43A9A30B-7345-6366-B0FA-69374D09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2008189"/>
                <a:ext cx="125413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2" name="Rectangle 2915">
                <a:extLst>
                  <a:ext uri="{FF2B5EF4-FFF2-40B4-BE49-F238E27FC236}">
                    <a16:creationId xmlns:a16="http://schemas.microsoft.com/office/drawing/2014/main" id="{DBB7DBB4-3EEB-A3A6-5B4C-9B41A133D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2008189"/>
                <a:ext cx="125413" cy="401638"/>
              </a:xfrm>
              <a:prstGeom prst="rect">
                <a:avLst/>
              </a:prstGeom>
              <a:solidFill>
                <a:srgbClr val="C7427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3" name="Rectangle 2916">
                <a:extLst>
                  <a:ext uri="{FF2B5EF4-FFF2-40B4-BE49-F238E27FC236}">
                    <a16:creationId xmlns:a16="http://schemas.microsoft.com/office/drawing/2014/main" id="{8D2C04E4-C517-D724-DC66-0E312D274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2008189"/>
                <a:ext cx="125413" cy="401638"/>
              </a:xfrm>
              <a:prstGeom prst="rect">
                <a:avLst/>
              </a:prstGeom>
              <a:solidFill>
                <a:srgbClr val="C03B8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4" name="Rectangle 2917">
                <a:extLst>
                  <a:ext uri="{FF2B5EF4-FFF2-40B4-BE49-F238E27FC236}">
                    <a16:creationId xmlns:a16="http://schemas.microsoft.com/office/drawing/2014/main" id="{54B5786B-023E-D52B-CB6F-69D23021C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5" name="Rectangle 2918">
                <a:extLst>
                  <a:ext uri="{FF2B5EF4-FFF2-40B4-BE49-F238E27FC236}">
                    <a16:creationId xmlns:a16="http://schemas.microsoft.com/office/drawing/2014/main" id="{A9E93DB5-A215-A685-956C-5DFB2DE8B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6" name="Rectangle 2919">
                <a:extLst>
                  <a:ext uri="{FF2B5EF4-FFF2-40B4-BE49-F238E27FC236}">
                    <a16:creationId xmlns:a16="http://schemas.microsoft.com/office/drawing/2014/main" id="{FDB1E8FF-3208-39E5-126E-0566606DB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7" name="Rectangle 2920">
                <a:extLst>
                  <a:ext uri="{FF2B5EF4-FFF2-40B4-BE49-F238E27FC236}">
                    <a16:creationId xmlns:a16="http://schemas.microsoft.com/office/drawing/2014/main" id="{EED29FC2-9872-62E0-21AA-327481C86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2008189"/>
                <a:ext cx="125413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8" name="Rectangle 2921">
                <a:extLst>
                  <a:ext uri="{FF2B5EF4-FFF2-40B4-BE49-F238E27FC236}">
                    <a16:creationId xmlns:a16="http://schemas.microsoft.com/office/drawing/2014/main" id="{C3277703-F4F3-B4D3-0641-277D1D183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29" name="Rectangle 2922">
                <a:extLst>
                  <a:ext uri="{FF2B5EF4-FFF2-40B4-BE49-F238E27FC236}">
                    <a16:creationId xmlns:a16="http://schemas.microsoft.com/office/drawing/2014/main" id="{615D14B1-EF4C-5AE4-B6DF-51C99FFD0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0" name="Rectangle 2923">
                <a:extLst>
                  <a:ext uri="{FF2B5EF4-FFF2-40B4-BE49-F238E27FC236}">
                    <a16:creationId xmlns:a16="http://schemas.microsoft.com/office/drawing/2014/main" id="{E4CB7D63-309E-8759-BAF4-55AF72B4D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2008189"/>
                <a:ext cx="127000" cy="401638"/>
              </a:xfrm>
              <a:prstGeom prst="rect">
                <a:avLst/>
              </a:prstGeom>
              <a:solidFill>
                <a:srgbClr val="C9457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2" name="Rectangle 2925">
                <a:extLst>
                  <a:ext uri="{FF2B5EF4-FFF2-40B4-BE49-F238E27FC236}">
                    <a16:creationId xmlns:a16="http://schemas.microsoft.com/office/drawing/2014/main" id="{4551CE7B-32DE-4766-09D2-14BE5BD9E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1598614"/>
                <a:ext cx="127000" cy="401638"/>
              </a:xfrm>
              <a:prstGeom prst="rect">
                <a:avLst/>
              </a:prstGeom>
              <a:solidFill>
                <a:srgbClr val="EA735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3" name="Rectangle 2926">
                <a:extLst>
                  <a:ext uri="{FF2B5EF4-FFF2-40B4-BE49-F238E27FC236}">
                    <a16:creationId xmlns:a16="http://schemas.microsoft.com/office/drawing/2014/main" id="{3D790E05-9935-BC33-D3B4-4A5D4E9BD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1598614"/>
                <a:ext cx="127000" cy="401638"/>
              </a:xfrm>
              <a:prstGeom prst="rect">
                <a:avLst/>
              </a:prstGeom>
              <a:solidFill>
                <a:srgbClr val="E56C5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4" name="Rectangle 2927">
                <a:extLst>
                  <a:ext uri="{FF2B5EF4-FFF2-40B4-BE49-F238E27FC236}">
                    <a16:creationId xmlns:a16="http://schemas.microsoft.com/office/drawing/2014/main" id="{130373E8-8E46-6744-6E6C-B7C063C3D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1598614"/>
                <a:ext cx="125413" cy="401638"/>
              </a:xfrm>
              <a:prstGeom prst="rect">
                <a:avLst/>
              </a:prstGeom>
              <a:solidFill>
                <a:srgbClr val="DC5D6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5" name="Rectangle 2928">
                <a:extLst>
                  <a:ext uri="{FF2B5EF4-FFF2-40B4-BE49-F238E27FC236}">
                    <a16:creationId xmlns:a16="http://schemas.microsoft.com/office/drawing/2014/main" id="{818BDB47-318E-C476-A400-CF67B3CD4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1598614"/>
                <a:ext cx="127000" cy="401638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6" name="Rectangle 2929">
                <a:extLst>
                  <a:ext uri="{FF2B5EF4-FFF2-40B4-BE49-F238E27FC236}">
                    <a16:creationId xmlns:a16="http://schemas.microsoft.com/office/drawing/2014/main" id="{1B9DF4B3-A8FF-FB46-3951-1A1C713DB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1598614"/>
                <a:ext cx="127000" cy="401638"/>
              </a:xfrm>
              <a:prstGeom prst="rect">
                <a:avLst/>
              </a:prstGeom>
              <a:solidFill>
                <a:srgbClr val="D3516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7" name="Rectangle 2930">
                <a:extLst>
                  <a:ext uri="{FF2B5EF4-FFF2-40B4-BE49-F238E27FC236}">
                    <a16:creationId xmlns:a16="http://schemas.microsoft.com/office/drawing/2014/main" id="{2D22DF49-0EF1-9E71-F7FF-C979AC0F4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1598614"/>
                <a:ext cx="127000" cy="401638"/>
              </a:xfrm>
              <a:prstGeom prst="rect">
                <a:avLst/>
              </a:prstGeom>
              <a:solidFill>
                <a:srgbClr val="E266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8" name="Rectangle 2931">
                <a:extLst>
                  <a:ext uri="{FF2B5EF4-FFF2-40B4-BE49-F238E27FC236}">
                    <a16:creationId xmlns:a16="http://schemas.microsoft.com/office/drawing/2014/main" id="{93234F50-9C3A-1C7A-5E0A-7C414B6BF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1598614"/>
                <a:ext cx="127000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39" name="Rectangle 2932">
                <a:extLst>
                  <a:ext uri="{FF2B5EF4-FFF2-40B4-BE49-F238E27FC236}">
                    <a16:creationId xmlns:a16="http://schemas.microsoft.com/office/drawing/2014/main" id="{D0CD03FA-6344-532F-EC03-2928129E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1598614"/>
                <a:ext cx="127000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0" name="Rectangle 2933">
                <a:extLst>
                  <a:ext uri="{FF2B5EF4-FFF2-40B4-BE49-F238E27FC236}">
                    <a16:creationId xmlns:a16="http://schemas.microsoft.com/office/drawing/2014/main" id="{8E2FC833-3322-5CF9-0442-BF700A89A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1598614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1" name="Rectangle 2934">
                <a:extLst>
                  <a:ext uri="{FF2B5EF4-FFF2-40B4-BE49-F238E27FC236}">
                    <a16:creationId xmlns:a16="http://schemas.microsoft.com/office/drawing/2014/main" id="{0D731E58-43CF-C1A3-A4D3-2D1361CBA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1598614"/>
                <a:ext cx="127000" cy="401638"/>
              </a:xfrm>
              <a:prstGeom prst="rect">
                <a:avLst/>
              </a:prstGeom>
              <a:solidFill>
                <a:srgbClr val="CD49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2" name="Rectangle 2935">
                <a:extLst>
                  <a:ext uri="{FF2B5EF4-FFF2-40B4-BE49-F238E27FC236}">
                    <a16:creationId xmlns:a16="http://schemas.microsoft.com/office/drawing/2014/main" id="{37C51C9E-BF02-8B16-3E52-6CAEAE63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1598614"/>
                <a:ext cx="127000" cy="401638"/>
              </a:xfrm>
              <a:prstGeom prst="rect">
                <a:avLst/>
              </a:prstGeom>
              <a:solidFill>
                <a:srgbClr val="E66D5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3" name="Rectangle 2936">
                <a:extLst>
                  <a:ext uri="{FF2B5EF4-FFF2-40B4-BE49-F238E27FC236}">
                    <a16:creationId xmlns:a16="http://schemas.microsoft.com/office/drawing/2014/main" id="{664154AE-C937-284B-8AB6-E7F2FE836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1598614"/>
                <a:ext cx="127000" cy="401638"/>
              </a:xfrm>
              <a:prstGeom prst="rect">
                <a:avLst/>
              </a:prstGeom>
              <a:solidFill>
                <a:srgbClr val="D9596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4" name="Rectangle 2937">
                <a:extLst>
                  <a:ext uri="{FF2B5EF4-FFF2-40B4-BE49-F238E27FC236}">
                    <a16:creationId xmlns:a16="http://schemas.microsoft.com/office/drawing/2014/main" id="{4C7D22C1-D5EE-EBD4-149D-25A97B252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1598614"/>
                <a:ext cx="125413" cy="401638"/>
              </a:xfrm>
              <a:prstGeom prst="rect">
                <a:avLst/>
              </a:prstGeom>
              <a:solidFill>
                <a:srgbClr val="DB5B6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5" name="Rectangle 2938">
                <a:extLst>
                  <a:ext uri="{FF2B5EF4-FFF2-40B4-BE49-F238E27FC236}">
                    <a16:creationId xmlns:a16="http://schemas.microsoft.com/office/drawing/2014/main" id="{12AC402B-72F0-9C07-0F8C-965B3ABB9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1598614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6" name="Rectangle 2939">
                <a:extLst>
                  <a:ext uri="{FF2B5EF4-FFF2-40B4-BE49-F238E27FC236}">
                    <a16:creationId xmlns:a16="http://schemas.microsoft.com/office/drawing/2014/main" id="{84FF5C82-809D-315D-98BB-C412CBE30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1598614"/>
                <a:ext cx="125413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7" name="Rectangle 2940">
                <a:extLst>
                  <a:ext uri="{FF2B5EF4-FFF2-40B4-BE49-F238E27FC236}">
                    <a16:creationId xmlns:a16="http://schemas.microsoft.com/office/drawing/2014/main" id="{83EB19CE-7BE1-1176-7A05-12CD4589E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1598614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8" name="Rectangle 2941">
                <a:extLst>
                  <a:ext uri="{FF2B5EF4-FFF2-40B4-BE49-F238E27FC236}">
                    <a16:creationId xmlns:a16="http://schemas.microsoft.com/office/drawing/2014/main" id="{E8FD60F2-4639-1E5F-8B02-B2602773F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1598614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49" name="Rectangle 2942">
                <a:extLst>
                  <a:ext uri="{FF2B5EF4-FFF2-40B4-BE49-F238E27FC236}">
                    <a16:creationId xmlns:a16="http://schemas.microsoft.com/office/drawing/2014/main" id="{D4B6F2DA-BDFC-B6C0-6610-554C90F32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1598614"/>
                <a:ext cx="125413" cy="401638"/>
              </a:xfrm>
              <a:prstGeom prst="rect">
                <a:avLst/>
              </a:prstGeom>
              <a:solidFill>
                <a:srgbClr val="DF626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0" name="Rectangle 2943">
                <a:extLst>
                  <a:ext uri="{FF2B5EF4-FFF2-40B4-BE49-F238E27FC236}">
                    <a16:creationId xmlns:a16="http://schemas.microsoft.com/office/drawing/2014/main" id="{1220D69A-7133-C614-FC51-798116BB6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1598614"/>
                <a:ext cx="125413" cy="401638"/>
              </a:xfrm>
              <a:prstGeom prst="rect">
                <a:avLst/>
              </a:prstGeom>
              <a:solidFill>
                <a:srgbClr val="E1656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1" name="Rectangle 2944">
                <a:extLst>
                  <a:ext uri="{FF2B5EF4-FFF2-40B4-BE49-F238E27FC236}">
                    <a16:creationId xmlns:a16="http://schemas.microsoft.com/office/drawing/2014/main" id="{329C5639-32A1-36AE-6AFA-B97BDDE8C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1" y="1598614"/>
                <a:ext cx="125413" cy="401638"/>
              </a:xfrm>
              <a:prstGeom prst="rect">
                <a:avLst/>
              </a:prstGeom>
              <a:solidFill>
                <a:srgbClr val="CC487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2" name="Rectangle 2945">
                <a:extLst>
                  <a:ext uri="{FF2B5EF4-FFF2-40B4-BE49-F238E27FC236}">
                    <a16:creationId xmlns:a16="http://schemas.microsoft.com/office/drawing/2014/main" id="{BAACAC20-DE8B-5551-6F24-90787987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1598614"/>
                <a:ext cx="125413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3" name="Rectangle 2946">
                <a:extLst>
                  <a:ext uri="{FF2B5EF4-FFF2-40B4-BE49-F238E27FC236}">
                    <a16:creationId xmlns:a16="http://schemas.microsoft.com/office/drawing/2014/main" id="{0474E334-E3CB-B17A-8D59-8C10F3F78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6" y="1598614"/>
                <a:ext cx="123825" cy="401638"/>
              </a:xfrm>
              <a:prstGeom prst="rect">
                <a:avLst/>
              </a:prstGeom>
              <a:solidFill>
                <a:srgbClr val="D2507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4" name="Rectangle 2947">
                <a:extLst>
                  <a:ext uri="{FF2B5EF4-FFF2-40B4-BE49-F238E27FC236}">
                    <a16:creationId xmlns:a16="http://schemas.microsoft.com/office/drawing/2014/main" id="{B6372551-A9CD-CFFE-1F48-374FFE8B4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6" y="1598614"/>
                <a:ext cx="125413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5" name="Rectangle 2948">
                <a:extLst>
                  <a:ext uri="{FF2B5EF4-FFF2-40B4-BE49-F238E27FC236}">
                    <a16:creationId xmlns:a16="http://schemas.microsoft.com/office/drawing/2014/main" id="{6B0ACC9D-F230-1E32-DCC0-AAEE8769E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598614"/>
                <a:ext cx="125413" cy="401638"/>
              </a:xfrm>
              <a:prstGeom prst="rect">
                <a:avLst/>
              </a:prstGeom>
              <a:solidFill>
                <a:srgbClr val="D7566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6" name="Rectangle 2949">
                <a:extLst>
                  <a:ext uri="{FF2B5EF4-FFF2-40B4-BE49-F238E27FC236}">
                    <a16:creationId xmlns:a16="http://schemas.microsoft.com/office/drawing/2014/main" id="{D4E35652-74CD-AF4D-31BB-43C232A55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1" y="1598614"/>
                <a:ext cx="125413" cy="401638"/>
              </a:xfrm>
              <a:prstGeom prst="rect">
                <a:avLst/>
              </a:prstGeom>
              <a:solidFill>
                <a:srgbClr val="D553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7" name="Rectangle 2950">
                <a:extLst>
                  <a:ext uri="{FF2B5EF4-FFF2-40B4-BE49-F238E27FC236}">
                    <a16:creationId xmlns:a16="http://schemas.microsoft.com/office/drawing/2014/main" id="{A5E8822A-33C6-F416-5051-4E28E8FDD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1598614"/>
                <a:ext cx="125413" cy="401638"/>
              </a:xfrm>
              <a:prstGeom prst="rect">
                <a:avLst/>
              </a:prstGeom>
              <a:solidFill>
                <a:srgbClr val="DE606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8" name="Rectangle 2951">
                <a:extLst>
                  <a:ext uri="{FF2B5EF4-FFF2-40B4-BE49-F238E27FC236}">
                    <a16:creationId xmlns:a16="http://schemas.microsoft.com/office/drawing/2014/main" id="{08E1D689-C8C5-1D3E-806C-055BF5632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6" y="1598614"/>
                <a:ext cx="125413" cy="401638"/>
              </a:xfrm>
              <a:prstGeom prst="rect">
                <a:avLst/>
              </a:prstGeom>
              <a:solidFill>
                <a:srgbClr val="CE4A7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59" name="Rectangle 2952">
                <a:extLst>
                  <a:ext uri="{FF2B5EF4-FFF2-40B4-BE49-F238E27FC236}">
                    <a16:creationId xmlns:a16="http://schemas.microsoft.com/office/drawing/2014/main" id="{B4D35D3F-2950-0DE4-4620-C155B66BE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6" y="1598614"/>
                <a:ext cx="125413" cy="401638"/>
              </a:xfrm>
              <a:prstGeom prst="rect">
                <a:avLst/>
              </a:prstGeom>
              <a:solidFill>
                <a:srgbClr val="D553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0" name="Rectangle 2953">
                <a:extLst>
                  <a:ext uri="{FF2B5EF4-FFF2-40B4-BE49-F238E27FC236}">
                    <a16:creationId xmlns:a16="http://schemas.microsoft.com/office/drawing/2014/main" id="{4735C2E5-58AB-F6D6-F4AF-8CFD704F1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1598614"/>
                <a:ext cx="125413" cy="401638"/>
              </a:xfrm>
              <a:prstGeom prst="rect">
                <a:avLst/>
              </a:prstGeom>
              <a:solidFill>
                <a:srgbClr val="DD5F6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1" name="Rectangle 2954">
                <a:extLst>
                  <a:ext uri="{FF2B5EF4-FFF2-40B4-BE49-F238E27FC236}">
                    <a16:creationId xmlns:a16="http://schemas.microsoft.com/office/drawing/2014/main" id="{9D3DB7B4-DC6C-162E-3764-8544BACE8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1" y="1598614"/>
                <a:ext cx="125413" cy="401638"/>
              </a:xfrm>
              <a:prstGeom prst="rect">
                <a:avLst/>
              </a:prstGeom>
              <a:solidFill>
                <a:srgbClr val="DA5A6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2" name="Rectangle 2955">
                <a:extLst>
                  <a:ext uri="{FF2B5EF4-FFF2-40B4-BE49-F238E27FC236}">
                    <a16:creationId xmlns:a16="http://schemas.microsoft.com/office/drawing/2014/main" id="{B1CE32B7-2965-6750-96C8-87A0DE53C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1" y="1598614"/>
                <a:ext cx="127000" cy="401638"/>
              </a:xfrm>
              <a:prstGeom prst="rect">
                <a:avLst/>
              </a:prstGeom>
              <a:solidFill>
                <a:srgbClr val="D655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3" name="Rectangle 2956">
                <a:extLst>
                  <a:ext uri="{FF2B5EF4-FFF2-40B4-BE49-F238E27FC236}">
                    <a16:creationId xmlns:a16="http://schemas.microsoft.com/office/drawing/2014/main" id="{F9592F70-C447-3F3F-8897-B31969D1B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1598614"/>
                <a:ext cx="127000" cy="401638"/>
              </a:xfrm>
              <a:prstGeom prst="rect">
                <a:avLst/>
              </a:prstGeom>
              <a:solidFill>
                <a:srgbClr val="D553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4" name="Rectangle 2957">
                <a:extLst>
                  <a:ext uri="{FF2B5EF4-FFF2-40B4-BE49-F238E27FC236}">
                    <a16:creationId xmlns:a16="http://schemas.microsoft.com/office/drawing/2014/main" id="{193C2000-C174-DBF8-41F4-DD4250DF6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598614"/>
                <a:ext cx="127000" cy="401638"/>
              </a:xfrm>
              <a:prstGeom prst="rect">
                <a:avLst/>
              </a:prstGeom>
              <a:solidFill>
                <a:srgbClr val="D5536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5" name="Rectangle 2958">
                <a:extLst>
                  <a:ext uri="{FF2B5EF4-FFF2-40B4-BE49-F238E27FC236}">
                    <a16:creationId xmlns:a16="http://schemas.microsoft.com/office/drawing/2014/main" id="{64353BDD-74A7-6773-6EF8-F27CDC881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1598614"/>
                <a:ext cx="125413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6" name="Rectangle 2959">
                <a:extLst>
                  <a:ext uri="{FF2B5EF4-FFF2-40B4-BE49-F238E27FC236}">
                    <a16:creationId xmlns:a16="http://schemas.microsoft.com/office/drawing/2014/main" id="{92FA8B88-3005-9B4F-CD1C-D94E779FD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1598614"/>
                <a:ext cx="127000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7" name="Rectangle 2960">
                <a:extLst>
                  <a:ext uri="{FF2B5EF4-FFF2-40B4-BE49-F238E27FC236}">
                    <a16:creationId xmlns:a16="http://schemas.microsoft.com/office/drawing/2014/main" id="{5C4C4F7D-9CE0-8F23-6AD9-AB61F47EB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1598614"/>
                <a:ext cx="127000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68" name="Rectangle 2961">
                <a:extLst>
                  <a:ext uri="{FF2B5EF4-FFF2-40B4-BE49-F238E27FC236}">
                    <a16:creationId xmlns:a16="http://schemas.microsoft.com/office/drawing/2014/main" id="{648708F3-C53B-9AD3-199B-D29F2A6C8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1598614"/>
                <a:ext cx="127000" cy="401638"/>
              </a:xfrm>
              <a:prstGeom prst="rect">
                <a:avLst/>
              </a:prstGeom>
              <a:solidFill>
                <a:srgbClr val="D4526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0" name="Rectangle 2963">
                <a:extLst>
                  <a:ext uri="{FF2B5EF4-FFF2-40B4-BE49-F238E27FC236}">
                    <a16:creationId xmlns:a16="http://schemas.microsoft.com/office/drawing/2014/main" id="{6C033F3B-C8FE-ECE1-5F1F-92FCB8392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1" y="1190626"/>
                <a:ext cx="127000" cy="400050"/>
              </a:xfrm>
              <a:prstGeom prst="rect">
                <a:avLst/>
              </a:prstGeom>
              <a:solidFill>
                <a:srgbClr val="FDB32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1" name="Rectangle 2964">
                <a:extLst>
                  <a:ext uri="{FF2B5EF4-FFF2-40B4-BE49-F238E27FC236}">
                    <a16:creationId xmlns:a16="http://schemas.microsoft.com/office/drawing/2014/main" id="{D537C82C-D5C8-6B6A-2337-B3FE498FD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1190626"/>
                <a:ext cx="127000" cy="400050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2" name="Rectangle 2965">
                <a:extLst>
                  <a:ext uri="{FF2B5EF4-FFF2-40B4-BE49-F238E27FC236}">
                    <a16:creationId xmlns:a16="http://schemas.microsoft.com/office/drawing/2014/main" id="{C468B936-B464-3EB8-1FD4-C154F067E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6" y="1190626"/>
                <a:ext cx="125413" cy="400050"/>
              </a:xfrm>
              <a:prstGeom prst="rect">
                <a:avLst/>
              </a:prstGeom>
              <a:solidFill>
                <a:srgbClr val="F3864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3" name="Rectangle 2966">
                <a:extLst>
                  <a:ext uri="{FF2B5EF4-FFF2-40B4-BE49-F238E27FC236}">
                    <a16:creationId xmlns:a16="http://schemas.microsoft.com/office/drawing/2014/main" id="{EDAB6B1F-793B-00A9-C6E5-9232D1977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6" y="1190626"/>
                <a:ext cx="127000" cy="400050"/>
              </a:xfrm>
              <a:prstGeom prst="rect">
                <a:avLst/>
              </a:prstGeom>
              <a:solidFill>
                <a:srgbClr val="FA9D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4" name="Rectangle 2967">
                <a:extLst>
                  <a:ext uri="{FF2B5EF4-FFF2-40B4-BE49-F238E27FC236}">
                    <a16:creationId xmlns:a16="http://schemas.microsoft.com/office/drawing/2014/main" id="{C6E5CA0C-5A5D-DDC9-7926-DB217B2B7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1190626"/>
                <a:ext cx="127000" cy="400050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5" name="Rectangle 2968">
                <a:extLst>
                  <a:ext uri="{FF2B5EF4-FFF2-40B4-BE49-F238E27FC236}">
                    <a16:creationId xmlns:a16="http://schemas.microsoft.com/office/drawing/2014/main" id="{B3D2499B-A215-C674-AC2F-1B5C1E324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1" y="1190626"/>
                <a:ext cx="127000" cy="400050"/>
              </a:xfrm>
              <a:prstGeom prst="rect">
                <a:avLst/>
              </a:prstGeom>
              <a:solidFill>
                <a:srgbClr val="F99A3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6" name="Rectangle 2969">
                <a:extLst>
                  <a:ext uri="{FF2B5EF4-FFF2-40B4-BE49-F238E27FC236}">
                    <a16:creationId xmlns:a16="http://schemas.microsoft.com/office/drawing/2014/main" id="{7DACDB6F-92A5-E4E2-F255-038383939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1190626"/>
                <a:ext cx="127000" cy="400050"/>
              </a:xfrm>
              <a:prstGeom prst="rect">
                <a:avLst/>
              </a:prstGeom>
              <a:solidFill>
                <a:srgbClr val="F8DF2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7" name="Rectangle 2970">
                <a:extLst>
                  <a:ext uri="{FF2B5EF4-FFF2-40B4-BE49-F238E27FC236}">
                    <a16:creationId xmlns:a16="http://schemas.microsoft.com/office/drawing/2014/main" id="{883F73DB-5878-29F8-C7A2-F15DB5A1A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6" y="1190626"/>
                <a:ext cx="127000" cy="400050"/>
              </a:xfrm>
              <a:prstGeom prst="rect">
                <a:avLst/>
              </a:prstGeom>
              <a:solidFill>
                <a:srgbClr val="FDC62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8" name="Rectangle 2971">
                <a:extLst>
                  <a:ext uri="{FF2B5EF4-FFF2-40B4-BE49-F238E27FC236}">
                    <a16:creationId xmlns:a16="http://schemas.microsoft.com/office/drawing/2014/main" id="{73509AD5-820C-1923-310E-9F82EDC7E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1190626"/>
                <a:ext cx="125413" cy="400050"/>
              </a:xfrm>
              <a:prstGeom prst="rect">
                <a:avLst/>
              </a:prstGeom>
              <a:solidFill>
                <a:srgbClr val="FDAF3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79" name="Rectangle 2972">
                <a:extLst>
                  <a:ext uri="{FF2B5EF4-FFF2-40B4-BE49-F238E27FC236}">
                    <a16:creationId xmlns:a16="http://schemas.microsoft.com/office/drawing/2014/main" id="{1412FC81-CD7F-486D-C9CB-AFE1E205C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1190626"/>
                <a:ext cx="127000" cy="400050"/>
              </a:xfrm>
              <a:prstGeom prst="rect">
                <a:avLst/>
              </a:prstGeom>
              <a:solidFill>
                <a:srgbClr val="F9993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0" name="Rectangle 2973">
                <a:extLst>
                  <a:ext uri="{FF2B5EF4-FFF2-40B4-BE49-F238E27FC236}">
                    <a16:creationId xmlns:a16="http://schemas.microsoft.com/office/drawing/2014/main" id="{D1A32738-B77C-EB36-EB49-21F4360E4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1" y="1190626"/>
                <a:ext cx="127000" cy="400050"/>
              </a:xfrm>
              <a:prstGeom prst="rect">
                <a:avLst/>
              </a:prstGeom>
              <a:solidFill>
                <a:srgbClr val="F38748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1" name="Rectangle 2974">
                <a:extLst>
                  <a:ext uri="{FF2B5EF4-FFF2-40B4-BE49-F238E27FC236}">
                    <a16:creationId xmlns:a16="http://schemas.microsoft.com/office/drawing/2014/main" id="{605FCC6A-5A82-E1AD-12F9-5527BB457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1190626"/>
                <a:ext cx="127000" cy="400050"/>
              </a:xfrm>
              <a:prstGeom prst="rect">
                <a:avLst/>
              </a:prstGeom>
              <a:solidFill>
                <a:srgbClr val="FCCC2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2" name="Rectangle 2975">
                <a:extLst>
                  <a:ext uri="{FF2B5EF4-FFF2-40B4-BE49-F238E27FC236}">
                    <a16:creationId xmlns:a16="http://schemas.microsoft.com/office/drawing/2014/main" id="{74ED7A2F-1A2F-EB1C-C80F-0E4C8982C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6" y="1190626"/>
                <a:ext cx="125413" cy="400050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3" name="Rectangle 2976">
                <a:extLst>
                  <a:ext uri="{FF2B5EF4-FFF2-40B4-BE49-F238E27FC236}">
                    <a16:creationId xmlns:a16="http://schemas.microsoft.com/office/drawing/2014/main" id="{6224BD86-1619-1E12-9F50-24C8612A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1190626"/>
                <a:ext cx="125413" cy="400050"/>
              </a:xfrm>
              <a:prstGeom prst="rect">
                <a:avLst/>
              </a:prstGeom>
              <a:solidFill>
                <a:srgbClr val="F8954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4" name="Rectangle 2977">
                <a:extLst>
                  <a:ext uri="{FF2B5EF4-FFF2-40B4-BE49-F238E27FC236}">
                    <a16:creationId xmlns:a16="http://schemas.microsoft.com/office/drawing/2014/main" id="{8F6D0883-2899-AEFE-6038-341FF4006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1" y="1190626"/>
                <a:ext cx="125413" cy="400050"/>
              </a:xfrm>
              <a:prstGeom prst="rect">
                <a:avLst/>
              </a:prstGeom>
              <a:solidFill>
                <a:srgbClr val="F99A3C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5" name="Rectangle 2978">
                <a:extLst>
                  <a:ext uri="{FF2B5EF4-FFF2-40B4-BE49-F238E27FC236}">
                    <a16:creationId xmlns:a16="http://schemas.microsoft.com/office/drawing/2014/main" id="{7BE0FD0F-57D4-9054-1360-7E798D001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1" y="1190626"/>
                <a:ext cx="125413" cy="400050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6" name="Rectangle 2979">
                <a:extLst>
                  <a:ext uri="{FF2B5EF4-FFF2-40B4-BE49-F238E27FC236}">
                    <a16:creationId xmlns:a16="http://schemas.microsoft.com/office/drawing/2014/main" id="{BD976971-C5B2-EE0C-F688-3961B0760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1190626"/>
                <a:ext cx="125413" cy="400050"/>
              </a:xfrm>
              <a:prstGeom prst="rect">
                <a:avLst/>
              </a:prstGeom>
              <a:solidFill>
                <a:srgbClr val="F0804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7" name="Rectangle 2980">
                <a:extLst>
                  <a:ext uri="{FF2B5EF4-FFF2-40B4-BE49-F238E27FC236}">
                    <a16:creationId xmlns:a16="http://schemas.microsoft.com/office/drawing/2014/main" id="{C2D63695-13B8-BE2B-1BB2-EDF619B75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6" y="1190626"/>
                <a:ext cx="125413" cy="400050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88" name="Rectangle 2981">
                <a:extLst>
                  <a:ext uri="{FF2B5EF4-FFF2-40B4-BE49-F238E27FC236}">
                    <a16:creationId xmlns:a16="http://schemas.microsoft.com/office/drawing/2014/main" id="{A4D15FDC-097F-8542-2C3E-7BF8B887F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1190626"/>
                <a:ext cx="125413" cy="400050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89" name="Rectangle 2983">
                <a:extLst>
                  <a:ext uri="{FF2B5EF4-FFF2-40B4-BE49-F238E27FC236}">
                    <a16:creationId xmlns:a16="http://schemas.microsoft.com/office/drawing/2014/main" id="{B0DC909B-35FF-47DB-0E57-AE2BA9D37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0" y="1190626"/>
                <a:ext cx="125413" cy="400050"/>
              </a:xfrm>
              <a:prstGeom prst="rect">
                <a:avLst/>
              </a:prstGeom>
              <a:solidFill>
                <a:srgbClr val="FDC42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0" name="Rectangle 2984">
                <a:extLst>
                  <a:ext uri="{FF2B5EF4-FFF2-40B4-BE49-F238E27FC236}">
                    <a16:creationId xmlns:a16="http://schemas.microsoft.com/office/drawing/2014/main" id="{E17A638B-B6E5-BA65-221C-756C6ADC8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1190626"/>
                <a:ext cx="125413" cy="400050"/>
              </a:xfrm>
              <a:prstGeom prst="rect">
                <a:avLst/>
              </a:prstGeom>
              <a:solidFill>
                <a:srgbClr val="FBA436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1" name="Rectangle 2985">
                <a:extLst>
                  <a:ext uri="{FF2B5EF4-FFF2-40B4-BE49-F238E27FC236}">
                    <a16:creationId xmlns:a16="http://schemas.microsoft.com/office/drawing/2014/main" id="{D9211A00-6E25-75F8-11C0-8908FEF97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5" y="1190626"/>
                <a:ext cx="123825" cy="400050"/>
              </a:xfrm>
              <a:prstGeom prst="rect">
                <a:avLst/>
              </a:prstGeom>
              <a:solidFill>
                <a:srgbClr val="F69142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2" name="Rectangle 2986">
                <a:extLst>
                  <a:ext uri="{FF2B5EF4-FFF2-40B4-BE49-F238E27FC236}">
                    <a16:creationId xmlns:a16="http://schemas.microsoft.com/office/drawing/2014/main" id="{231A25C8-5873-B19F-54C2-825857087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5" y="1190626"/>
                <a:ext cx="125413" cy="400050"/>
              </a:xfrm>
              <a:prstGeom prst="rect">
                <a:avLst/>
              </a:prstGeom>
              <a:solidFill>
                <a:srgbClr val="ED7B5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3" name="Rectangle 2987">
                <a:extLst>
                  <a:ext uri="{FF2B5EF4-FFF2-40B4-BE49-F238E27FC236}">
                    <a16:creationId xmlns:a16="http://schemas.microsoft.com/office/drawing/2014/main" id="{84C83F49-9C72-D6C2-5684-E96174AF8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190626"/>
                <a:ext cx="125413" cy="400050"/>
              </a:xfrm>
              <a:prstGeom prst="rect">
                <a:avLst/>
              </a:prstGeom>
              <a:solidFill>
                <a:srgbClr val="FBA33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4" name="Rectangle 2988">
                <a:extLst>
                  <a:ext uri="{FF2B5EF4-FFF2-40B4-BE49-F238E27FC236}">
                    <a16:creationId xmlns:a16="http://schemas.microsoft.com/office/drawing/2014/main" id="{F4C789FB-277F-7FA4-C3BE-123A6E1AE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0" y="1190626"/>
                <a:ext cx="125413" cy="400050"/>
              </a:xfrm>
              <a:prstGeom prst="rect">
                <a:avLst/>
              </a:prstGeom>
              <a:solidFill>
                <a:srgbClr val="FDB030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5" name="Rectangle 2989">
                <a:extLst>
                  <a:ext uri="{FF2B5EF4-FFF2-40B4-BE49-F238E27FC236}">
                    <a16:creationId xmlns:a16="http://schemas.microsoft.com/office/drawing/2014/main" id="{B7D5CFDF-E6C0-D1B2-F668-43C2E6698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1190626"/>
                <a:ext cx="125413" cy="400050"/>
              </a:xfrm>
              <a:prstGeom prst="rect">
                <a:avLst/>
              </a:prstGeom>
              <a:solidFill>
                <a:srgbClr val="F58D4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6" name="Rectangle 2990">
                <a:extLst>
                  <a:ext uri="{FF2B5EF4-FFF2-40B4-BE49-F238E27FC236}">
                    <a16:creationId xmlns:a16="http://schemas.microsoft.com/office/drawing/2014/main" id="{40B47067-2C27-7B3E-7117-DF9987439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5" y="1190626"/>
                <a:ext cx="125413" cy="400050"/>
              </a:xfrm>
              <a:prstGeom prst="rect">
                <a:avLst/>
              </a:prstGeom>
              <a:solidFill>
                <a:srgbClr val="F2844B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7" name="Rectangle 2991">
                <a:extLst>
                  <a:ext uri="{FF2B5EF4-FFF2-40B4-BE49-F238E27FC236}">
                    <a16:creationId xmlns:a16="http://schemas.microsoft.com/office/drawing/2014/main" id="{7E1AC7EC-5FC7-589D-9049-1482EFDEF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5" y="1190626"/>
                <a:ext cx="125413" cy="400050"/>
              </a:xfrm>
              <a:prstGeom prst="rect">
                <a:avLst/>
              </a:prstGeom>
              <a:solidFill>
                <a:srgbClr val="F6E52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8" name="Rectangle 2992">
                <a:extLst>
                  <a:ext uri="{FF2B5EF4-FFF2-40B4-BE49-F238E27FC236}">
                    <a16:creationId xmlns:a16="http://schemas.microsoft.com/office/drawing/2014/main" id="{230CCFD2-61A5-E310-F0FC-2060E9F47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1190626"/>
                <a:ext cx="125413" cy="400050"/>
              </a:xfrm>
              <a:prstGeom prst="rect">
                <a:avLst/>
              </a:prstGeom>
              <a:solidFill>
                <a:srgbClr val="FDB52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99" name="Rectangle 2993">
                <a:extLst>
                  <a:ext uri="{FF2B5EF4-FFF2-40B4-BE49-F238E27FC236}">
                    <a16:creationId xmlns:a16="http://schemas.microsoft.com/office/drawing/2014/main" id="{F9F88BB7-ECFE-EAEE-1A32-E6A6CF247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0" y="1190626"/>
                <a:ext cx="125413" cy="400050"/>
              </a:xfrm>
              <a:prstGeom prst="rect">
                <a:avLst/>
              </a:prstGeom>
              <a:solidFill>
                <a:srgbClr val="F489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0" name="Rectangle 2994">
                <a:extLst>
                  <a:ext uri="{FF2B5EF4-FFF2-40B4-BE49-F238E27FC236}">
                    <a16:creationId xmlns:a16="http://schemas.microsoft.com/office/drawing/2014/main" id="{4514BB46-B89E-B53A-DE5C-4FC37CE76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0" y="1190626"/>
                <a:ext cx="127000" cy="400050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1" name="Rectangle 2995">
                <a:extLst>
                  <a:ext uri="{FF2B5EF4-FFF2-40B4-BE49-F238E27FC236}">
                    <a16:creationId xmlns:a16="http://schemas.microsoft.com/office/drawing/2014/main" id="{44D6E8D9-D485-88BC-1C4D-B8CF9CEB0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1190626"/>
                <a:ext cx="127000" cy="400050"/>
              </a:xfrm>
              <a:prstGeom prst="rect">
                <a:avLst/>
              </a:prstGeom>
              <a:solidFill>
                <a:srgbClr val="FDB52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2" name="Rectangle 2996">
                <a:extLst>
                  <a:ext uri="{FF2B5EF4-FFF2-40B4-BE49-F238E27FC236}">
                    <a16:creationId xmlns:a16="http://schemas.microsoft.com/office/drawing/2014/main" id="{DB7318DB-77B1-6F68-E8CC-97100508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5" y="1190626"/>
                <a:ext cx="127000" cy="400050"/>
              </a:xfrm>
              <a:prstGeom prst="rect">
                <a:avLst/>
              </a:prstGeom>
              <a:solidFill>
                <a:srgbClr val="FCAA33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3" name="Rectangle 2997">
                <a:extLst>
                  <a:ext uri="{FF2B5EF4-FFF2-40B4-BE49-F238E27FC236}">
                    <a16:creationId xmlns:a16="http://schemas.microsoft.com/office/drawing/2014/main" id="{14B5FC47-9EBC-D0F3-70D2-0E76DD610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1190626"/>
                <a:ext cx="125413" cy="400050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4" name="Rectangle 2998">
                <a:extLst>
                  <a:ext uri="{FF2B5EF4-FFF2-40B4-BE49-F238E27FC236}">
                    <a16:creationId xmlns:a16="http://schemas.microsoft.com/office/drawing/2014/main" id="{1D1BF220-F299-BAAF-FCA8-89AD5069D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1190626"/>
                <a:ext cx="127000" cy="400050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5" name="Rectangle 2999">
                <a:extLst>
                  <a:ext uri="{FF2B5EF4-FFF2-40B4-BE49-F238E27FC236}">
                    <a16:creationId xmlns:a16="http://schemas.microsoft.com/office/drawing/2014/main" id="{BF628B2D-ED3F-AE63-BE87-6455F9D43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190626"/>
                <a:ext cx="127000" cy="400050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6" name="Rectangle 3000">
                <a:extLst>
                  <a:ext uri="{FF2B5EF4-FFF2-40B4-BE49-F238E27FC236}">
                    <a16:creationId xmlns:a16="http://schemas.microsoft.com/office/drawing/2014/main" id="{196B7273-945F-334A-A4B3-8412AEA08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1190626"/>
                <a:ext cx="127000" cy="400050"/>
              </a:xfrm>
              <a:prstGeom prst="rect">
                <a:avLst/>
              </a:prstGeom>
              <a:solidFill>
                <a:srgbClr val="F2854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8" name="Rectangle 3002">
                <a:extLst>
                  <a:ext uri="{FF2B5EF4-FFF2-40B4-BE49-F238E27FC236}">
                    <a16:creationId xmlns:a16="http://schemas.microsoft.com/office/drawing/2014/main" id="{BE8741A9-875F-32EE-EB6B-B14BFC281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900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09" name="Rectangle 3003">
                <a:extLst>
                  <a:ext uri="{FF2B5EF4-FFF2-40B4-BE49-F238E27FC236}">
                    <a16:creationId xmlns:a16="http://schemas.microsoft.com/office/drawing/2014/main" id="{3193F96C-217D-C97E-FADC-9667DCD6A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838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0" name="Rectangle 3004">
                <a:extLst>
                  <a:ext uri="{FF2B5EF4-FFF2-40B4-BE49-F238E27FC236}">
                    <a16:creationId xmlns:a16="http://schemas.microsoft.com/office/drawing/2014/main" id="{B2F502B5-E59B-8892-114A-5F44057A5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775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1" name="Rectangle 3005">
                <a:extLst>
                  <a:ext uri="{FF2B5EF4-FFF2-40B4-BE49-F238E27FC236}">
                    <a16:creationId xmlns:a16="http://schemas.microsoft.com/office/drawing/2014/main" id="{23B65A0C-786E-527C-BD48-F42A50459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125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2" name="Rectangle 3006">
                <a:extLst>
                  <a:ext uri="{FF2B5EF4-FFF2-40B4-BE49-F238E27FC236}">
                    <a16:creationId xmlns:a16="http://schemas.microsoft.com/office/drawing/2014/main" id="{D69CB088-2E0A-7F5A-768E-C247CFE58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063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3" name="Rectangle 3007">
                <a:extLst>
                  <a:ext uri="{FF2B5EF4-FFF2-40B4-BE49-F238E27FC236}">
                    <a16:creationId xmlns:a16="http://schemas.microsoft.com/office/drawing/2014/main" id="{E8C304E7-F792-61E1-742A-BB0D9BEF9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0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4" name="Rectangle 3008">
                <a:extLst>
                  <a:ext uri="{FF2B5EF4-FFF2-40B4-BE49-F238E27FC236}">
                    <a16:creationId xmlns:a16="http://schemas.microsoft.com/office/drawing/2014/main" id="{55CA0A46-59FF-585E-7407-BE68CBD1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7938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5" name="Rectangle 3009">
                <a:extLst>
                  <a:ext uri="{FF2B5EF4-FFF2-40B4-BE49-F238E27FC236}">
                    <a16:creationId xmlns:a16="http://schemas.microsoft.com/office/drawing/2014/main" id="{73C93AA3-1A24-ED47-927A-804152768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5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6" name="Rectangle 3010">
                <a:extLst>
                  <a:ext uri="{FF2B5EF4-FFF2-40B4-BE49-F238E27FC236}">
                    <a16:creationId xmlns:a16="http://schemas.microsoft.com/office/drawing/2014/main" id="{CC9B9901-5E1E-1044-0AC9-D3621095F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813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7" name="Rectangle 3011">
                <a:extLst>
                  <a:ext uri="{FF2B5EF4-FFF2-40B4-BE49-F238E27FC236}">
                    <a16:creationId xmlns:a16="http://schemas.microsoft.com/office/drawing/2014/main" id="{EE1F8C92-F86D-FC27-B9B4-56C41F7DB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163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8" name="Rectangle 3012">
                <a:extLst>
                  <a:ext uri="{FF2B5EF4-FFF2-40B4-BE49-F238E27FC236}">
                    <a16:creationId xmlns:a16="http://schemas.microsoft.com/office/drawing/2014/main" id="{3ED87822-D437-4FC5-E313-6D182F86B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19" name="Rectangle 3013">
                <a:extLst>
                  <a:ext uri="{FF2B5EF4-FFF2-40B4-BE49-F238E27FC236}">
                    <a16:creationId xmlns:a16="http://schemas.microsoft.com/office/drawing/2014/main" id="{84D36E7B-2340-D3CB-A614-D4F4C1362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038" y="779463"/>
                <a:ext cx="127000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0" name="Rectangle 3014">
                <a:extLst>
                  <a:ext uri="{FF2B5EF4-FFF2-40B4-BE49-F238E27FC236}">
                    <a16:creationId xmlns:a16="http://schemas.microsoft.com/office/drawing/2014/main" id="{E6DA4529-904B-4AF8-9A87-691B0ECA4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5975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1" name="Rectangle 3015">
                <a:extLst>
                  <a:ext uri="{FF2B5EF4-FFF2-40B4-BE49-F238E27FC236}">
                    <a16:creationId xmlns:a16="http://schemas.microsoft.com/office/drawing/2014/main" id="{91FC1678-3BCD-5033-22C6-6E6212D73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13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2" name="Rectangle 3016">
                <a:extLst>
                  <a:ext uri="{FF2B5EF4-FFF2-40B4-BE49-F238E27FC236}">
                    <a16:creationId xmlns:a16="http://schemas.microsoft.com/office/drawing/2014/main" id="{6CF80085-5072-B173-2ADF-3C3FC6FEC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850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3" name="Rectangle 3017">
                <a:extLst>
                  <a:ext uri="{FF2B5EF4-FFF2-40B4-BE49-F238E27FC236}">
                    <a16:creationId xmlns:a16="http://schemas.microsoft.com/office/drawing/2014/main" id="{D75BF144-A012-85CF-E436-74243B925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4" name="Rectangle 3018">
                <a:extLst>
                  <a:ext uri="{FF2B5EF4-FFF2-40B4-BE49-F238E27FC236}">
                    <a16:creationId xmlns:a16="http://schemas.microsoft.com/office/drawing/2014/main" id="{5A39A501-B3C5-67B7-D6D9-6339CD0FF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138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5" name="Rectangle 3019">
                <a:extLst>
                  <a:ext uri="{FF2B5EF4-FFF2-40B4-BE49-F238E27FC236}">
                    <a16:creationId xmlns:a16="http://schemas.microsoft.com/office/drawing/2014/main" id="{3F022077-19DA-90FC-3AC1-4497C12D6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075" y="779463"/>
                <a:ext cx="125413" cy="401638"/>
              </a:xfrm>
              <a:prstGeom prst="rect">
                <a:avLst/>
              </a:prstGeom>
              <a:solidFill>
                <a:srgbClr val="FA9F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6" name="Rectangle 3020">
                <a:extLst>
                  <a:ext uri="{FF2B5EF4-FFF2-40B4-BE49-F238E27FC236}">
                    <a16:creationId xmlns:a16="http://schemas.microsoft.com/office/drawing/2014/main" id="{7428808D-3BAE-1953-CD38-2EE830AEB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013" y="779463"/>
                <a:ext cx="125413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7" name="Rectangle 3021">
                <a:extLst>
                  <a:ext uri="{FF2B5EF4-FFF2-40B4-BE49-F238E27FC236}">
                    <a16:creationId xmlns:a16="http://schemas.microsoft.com/office/drawing/2014/main" id="{F3A8D378-0B9F-2E3C-4A62-0EB8BA0B7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8950" y="779463"/>
                <a:ext cx="125413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8" name="Rectangle 3022">
                <a:extLst>
                  <a:ext uri="{FF2B5EF4-FFF2-40B4-BE49-F238E27FC236}">
                    <a16:creationId xmlns:a16="http://schemas.microsoft.com/office/drawing/2014/main" id="{C20686E6-9C04-16E4-1259-587069897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779463"/>
                <a:ext cx="125413" cy="401638"/>
              </a:xfrm>
              <a:prstGeom prst="rect">
                <a:avLst/>
              </a:prstGeom>
              <a:solidFill>
                <a:srgbClr val="F9993D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29" name="Rectangle 3023">
                <a:extLst>
                  <a:ext uri="{FF2B5EF4-FFF2-40B4-BE49-F238E27FC236}">
                    <a16:creationId xmlns:a16="http://schemas.microsoft.com/office/drawing/2014/main" id="{7F363789-7FBD-6A38-BE50-399BC1890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8825" y="779463"/>
                <a:ext cx="123825" cy="401638"/>
              </a:xfrm>
              <a:prstGeom prst="rect">
                <a:avLst/>
              </a:prstGeom>
              <a:solidFill>
                <a:srgbClr val="F7934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0" name="Rectangle 3024">
                <a:extLst>
                  <a:ext uri="{FF2B5EF4-FFF2-40B4-BE49-F238E27FC236}">
                    <a16:creationId xmlns:a16="http://schemas.microsoft.com/office/drawing/2014/main" id="{84B3C337-EE1C-EF12-3304-A01E36571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2175" y="779463"/>
                <a:ext cx="125413" cy="401638"/>
              </a:xfrm>
              <a:prstGeom prst="rect">
                <a:avLst/>
              </a:prstGeom>
              <a:solidFill>
                <a:srgbClr val="F68E44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1" name="Rectangle 3025">
                <a:extLst>
                  <a:ext uri="{FF2B5EF4-FFF2-40B4-BE49-F238E27FC236}">
                    <a16:creationId xmlns:a16="http://schemas.microsoft.com/office/drawing/2014/main" id="{7346D6A6-9867-B6E1-E402-D98ED8DB8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779463"/>
                <a:ext cx="125413" cy="401638"/>
              </a:xfrm>
              <a:prstGeom prst="rect">
                <a:avLst/>
              </a:prstGeom>
              <a:solidFill>
                <a:srgbClr val="FDB22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2" name="Rectangle 3026">
                <a:extLst>
                  <a:ext uri="{FF2B5EF4-FFF2-40B4-BE49-F238E27FC236}">
                    <a16:creationId xmlns:a16="http://schemas.microsoft.com/office/drawing/2014/main" id="{8169B8D0-11C9-F314-1176-1AD06EC2F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050" y="779463"/>
                <a:ext cx="125413" cy="401638"/>
              </a:xfrm>
              <a:prstGeom prst="rect">
                <a:avLst/>
              </a:prstGeom>
              <a:solidFill>
                <a:srgbClr val="F8963F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3" name="Rectangle 3027">
                <a:extLst>
                  <a:ext uri="{FF2B5EF4-FFF2-40B4-BE49-F238E27FC236}">
                    <a16:creationId xmlns:a16="http://schemas.microsoft.com/office/drawing/2014/main" id="{B8FC46B0-CC2B-FDCB-8337-F0D321323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6988" y="779463"/>
                <a:ext cx="125413" cy="401638"/>
              </a:xfrm>
              <a:prstGeom prst="rect">
                <a:avLst/>
              </a:prstGeom>
              <a:solidFill>
                <a:srgbClr val="FCA635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4" name="Rectangle 3028">
                <a:extLst>
                  <a:ext uri="{FF2B5EF4-FFF2-40B4-BE49-F238E27FC236}">
                    <a16:creationId xmlns:a16="http://schemas.microsoft.com/office/drawing/2014/main" id="{7B3D796D-AB3A-7FBA-2010-0A89435E8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925" y="779463"/>
                <a:ext cx="125413" cy="401638"/>
              </a:xfrm>
              <a:prstGeom prst="rect">
                <a:avLst/>
              </a:prstGeom>
              <a:solidFill>
                <a:srgbClr val="F48A47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5" name="Rectangle 3029">
                <a:extLst>
                  <a:ext uri="{FF2B5EF4-FFF2-40B4-BE49-F238E27FC236}">
                    <a16:creationId xmlns:a16="http://schemas.microsoft.com/office/drawing/2014/main" id="{1726CCE2-409A-2F2A-5EA2-86C8F9BBA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275" y="779463"/>
                <a:ext cx="125413" cy="401638"/>
              </a:xfrm>
              <a:prstGeom prst="rect">
                <a:avLst/>
              </a:prstGeom>
              <a:solidFill>
                <a:srgbClr val="FDAF31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6" name="Rectangle 3030">
                <a:extLst>
                  <a:ext uri="{FF2B5EF4-FFF2-40B4-BE49-F238E27FC236}">
                    <a16:creationId xmlns:a16="http://schemas.microsoft.com/office/drawing/2014/main" id="{F5F436C3-4BFB-242F-8D22-22256B408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213" y="779463"/>
                <a:ext cx="125413" cy="401638"/>
              </a:xfrm>
              <a:prstGeom prst="rect">
                <a:avLst/>
              </a:prstGeom>
              <a:solidFill>
                <a:srgbClr val="FA9D3A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7" name="Rectangle 3031">
                <a:extLst>
                  <a:ext uri="{FF2B5EF4-FFF2-40B4-BE49-F238E27FC236}">
                    <a16:creationId xmlns:a16="http://schemas.microsoft.com/office/drawing/2014/main" id="{24AEF243-0B9F-B8BB-711B-85F5619AA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150" y="779463"/>
                <a:ext cx="125413" cy="401638"/>
              </a:xfrm>
              <a:prstGeom prst="rect">
                <a:avLst/>
              </a:prstGeom>
              <a:solidFill>
                <a:srgbClr val="F8983E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8" name="Rectangle 3032">
                <a:extLst>
                  <a:ext uri="{FF2B5EF4-FFF2-40B4-BE49-F238E27FC236}">
                    <a16:creationId xmlns:a16="http://schemas.microsoft.com/office/drawing/2014/main" id="{27EB2AEA-6969-30EC-AEE9-E432CDDE9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8500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39" name="Rectangle 3033">
                <a:extLst>
                  <a:ext uri="{FF2B5EF4-FFF2-40B4-BE49-F238E27FC236}">
                    <a16:creationId xmlns:a16="http://schemas.microsoft.com/office/drawing/2014/main" id="{C6D2FF3C-BFF4-06C8-09FD-A1A2769C5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3438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0" name="Rectangle 3034">
                <a:extLst>
                  <a:ext uri="{FF2B5EF4-FFF2-40B4-BE49-F238E27FC236}">
                    <a16:creationId xmlns:a16="http://schemas.microsoft.com/office/drawing/2014/main" id="{9FD69521-453B-0223-8138-9B083F444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5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1" name="Rectangle 3035">
                <a:extLst>
                  <a:ext uri="{FF2B5EF4-FFF2-40B4-BE49-F238E27FC236}">
                    <a16:creationId xmlns:a16="http://schemas.microsoft.com/office/drawing/2014/main" id="{AEF06D22-B039-FF41-DBB3-003C7FBE2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3313" y="779463"/>
                <a:ext cx="125413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2" name="Rectangle 3036">
                <a:extLst>
                  <a:ext uri="{FF2B5EF4-FFF2-40B4-BE49-F238E27FC236}">
                    <a16:creationId xmlns:a16="http://schemas.microsoft.com/office/drawing/2014/main" id="{C0F6A303-9012-5E56-3F50-0CC6B14CC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6663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3" name="Rectangle 3037">
                <a:extLst>
                  <a:ext uri="{FF2B5EF4-FFF2-40B4-BE49-F238E27FC236}">
                    <a16:creationId xmlns:a16="http://schemas.microsoft.com/office/drawing/2014/main" id="{D8F3882F-0899-4BBE-C8F4-1613A91E5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4" name="Rectangle 3038">
                <a:extLst>
                  <a:ext uri="{FF2B5EF4-FFF2-40B4-BE49-F238E27FC236}">
                    <a16:creationId xmlns:a16="http://schemas.microsoft.com/office/drawing/2014/main" id="{0900F3E7-AE95-1195-745F-292081D0C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6538" y="779463"/>
                <a:ext cx="127000" cy="401638"/>
              </a:xfrm>
              <a:prstGeom prst="rect">
                <a:avLst/>
              </a:prstGeom>
              <a:solidFill>
                <a:srgbClr val="FAA039"/>
              </a:solidFill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5" name="Line 3039">
                <a:extLst>
                  <a:ext uri="{FF2B5EF4-FFF2-40B4-BE49-F238E27FC236}">
                    <a16:creationId xmlns:a16="http://schemas.microsoft.com/office/drawing/2014/main" id="{40682A14-D4E8-FA21-1EEC-43E782CB6A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0200" y="5689601"/>
                <a:ext cx="5118100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6" name="Line 3040">
                <a:extLst>
                  <a:ext uri="{FF2B5EF4-FFF2-40B4-BE49-F238E27FC236}">
                    <a16:creationId xmlns:a16="http://schemas.microsoft.com/office/drawing/2014/main" id="{D96EA34D-3E7E-7350-B812-F7B0717CE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0200" y="776288"/>
                <a:ext cx="5118100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47" name="Line 3041">
                <a:extLst>
                  <a:ext uri="{FF2B5EF4-FFF2-40B4-BE49-F238E27FC236}">
                    <a16:creationId xmlns:a16="http://schemas.microsoft.com/office/drawing/2014/main" id="{6DC6CEDD-4920-F2A7-C786-C4B327B91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6875" y="5689601"/>
                <a:ext cx="0" cy="96838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54" name="Line 3048">
                <a:extLst>
                  <a:ext uri="{FF2B5EF4-FFF2-40B4-BE49-F238E27FC236}">
                    <a16:creationId xmlns:a16="http://schemas.microsoft.com/office/drawing/2014/main" id="{E21F32AC-5081-EE26-DCCC-CF31A6187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850" y="5689601"/>
                <a:ext cx="0" cy="96838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64" name="Line 3058">
                <a:extLst>
                  <a:ext uri="{FF2B5EF4-FFF2-40B4-BE49-F238E27FC236}">
                    <a16:creationId xmlns:a16="http://schemas.microsoft.com/office/drawing/2014/main" id="{DFC15C8D-57E4-7E4C-3BBF-2F10B6E5E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7638" y="5689601"/>
                <a:ext cx="0" cy="96838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74" name="Line 3068">
                <a:extLst>
                  <a:ext uri="{FF2B5EF4-FFF2-40B4-BE49-F238E27FC236}">
                    <a16:creationId xmlns:a16="http://schemas.microsoft.com/office/drawing/2014/main" id="{9A9785F5-F38A-B46D-16EE-E6BEBE3F7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838" y="5689601"/>
                <a:ext cx="0" cy="96838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4" name="Line 3078">
                <a:extLst>
                  <a:ext uri="{FF2B5EF4-FFF2-40B4-BE49-F238E27FC236}">
                    <a16:creationId xmlns:a16="http://schemas.microsoft.com/office/drawing/2014/main" id="{52C74478-3484-CA73-C923-BD38D94A4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1625" y="5689601"/>
                <a:ext cx="0" cy="96838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5" name="Line 3079">
                <a:extLst>
                  <a:ext uri="{FF2B5EF4-FFF2-40B4-BE49-F238E27FC236}">
                    <a16:creationId xmlns:a16="http://schemas.microsoft.com/office/drawing/2014/main" id="{EB2B0B68-81D3-50BE-8772-44A83A3EB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0200" y="776288"/>
                <a:ext cx="0" cy="4913313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6" name="Line 3080">
                <a:extLst>
                  <a:ext uri="{FF2B5EF4-FFF2-40B4-BE49-F238E27FC236}">
                    <a16:creationId xmlns:a16="http://schemas.microsoft.com/office/drawing/2014/main" id="{1DD833CF-18F5-E6F1-6C8C-3E16D737A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88300" y="776288"/>
                <a:ext cx="0" cy="4913313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7" name="Line 3081">
                <a:extLst>
                  <a:ext uri="{FF2B5EF4-FFF2-40B4-BE49-F238E27FC236}">
                    <a16:creationId xmlns:a16="http://schemas.microsoft.com/office/drawing/2014/main" id="{017DE081-16B0-9EF8-73B4-9EDBB0B5A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5075238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8" name="Line 3082">
                <a:extLst>
                  <a:ext uri="{FF2B5EF4-FFF2-40B4-BE49-F238E27FC236}">
                    <a16:creationId xmlns:a16="http://schemas.microsoft.com/office/drawing/2014/main" id="{95273B46-CFAA-F023-0BBC-A7B816848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4256088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89" name="Line 3083">
                <a:extLst>
                  <a:ext uri="{FF2B5EF4-FFF2-40B4-BE49-F238E27FC236}">
                    <a16:creationId xmlns:a16="http://schemas.microsoft.com/office/drawing/2014/main" id="{3E0463D1-DDB4-8510-C490-810A1C058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3438526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90" name="Line 3084">
                <a:extLst>
                  <a:ext uri="{FF2B5EF4-FFF2-40B4-BE49-F238E27FC236}">
                    <a16:creationId xmlns:a16="http://schemas.microsoft.com/office/drawing/2014/main" id="{9617967F-049B-CF27-3A3B-3DEA77602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2619376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91" name="Line 3085">
                <a:extLst>
                  <a:ext uri="{FF2B5EF4-FFF2-40B4-BE49-F238E27FC236}">
                    <a16:creationId xmlns:a16="http://schemas.microsoft.com/office/drawing/2014/main" id="{DFBCF35C-012F-9080-0767-77B74A5AF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1798638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92" name="Line 3086">
                <a:extLst>
                  <a:ext uri="{FF2B5EF4-FFF2-40B4-BE49-F238E27FC236}">
                    <a16:creationId xmlns:a16="http://schemas.microsoft.com/office/drawing/2014/main" id="{7F2DA7B0-90AD-4AD8-3019-D0FC6D1D1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74950" y="979488"/>
                <a:ext cx="95250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893" name="Rectangle 3087">
                <a:extLst>
                  <a:ext uri="{FF2B5EF4-FFF2-40B4-BE49-F238E27FC236}">
                    <a16:creationId xmlns:a16="http://schemas.microsoft.com/office/drawing/2014/main" id="{043EDA36-20FA-DD73-24F9-43708738D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872321" y="6295152"/>
                <a:ext cx="6860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rPr>
                  <a:t>2024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00" name="Rectangle 3094">
                <a:extLst>
                  <a:ext uri="{FF2B5EF4-FFF2-40B4-BE49-F238E27FC236}">
                    <a16:creationId xmlns:a16="http://schemas.microsoft.com/office/drawing/2014/main" id="{7A561792-7845-8F9D-86BB-B1960D821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634321" y="6295152"/>
                <a:ext cx="6860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rPr>
                  <a:t>2030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10" name="Rectangle 3104">
                <a:extLst>
                  <a:ext uri="{FF2B5EF4-FFF2-40B4-BE49-F238E27FC236}">
                    <a16:creationId xmlns:a16="http://schemas.microsoft.com/office/drawing/2014/main" id="{A7D57F43-F85E-5DFC-BDE3-EC4EAB617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982109" y="6295152"/>
                <a:ext cx="6860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rPr>
                  <a:t>2040</a:t>
                </a:r>
                <a:endParaRPr kumimoji="0" lang="en-US" altLang="en-US" sz="28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20" name="Rectangle 3114">
                <a:extLst>
                  <a:ext uri="{FF2B5EF4-FFF2-40B4-BE49-F238E27FC236}">
                    <a16:creationId xmlns:a16="http://schemas.microsoft.com/office/drawing/2014/main" id="{1E90CAE7-7D28-8B2A-C80E-A6381961B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326721" y="6295152"/>
                <a:ext cx="6860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rPr>
                  <a:t>2050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30" name="Rectangle 3124">
                <a:extLst>
                  <a:ext uri="{FF2B5EF4-FFF2-40B4-BE49-F238E27FC236}">
                    <a16:creationId xmlns:a16="http://schemas.microsoft.com/office/drawing/2014/main" id="{D154EB31-E180-C5A6-6CD2-00FE72D39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674509" y="6293565"/>
                <a:ext cx="68608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rPr>
                  <a:t>2060</a:t>
                </a:r>
                <a:endPara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38" name="Rectangle 3132">
                <a:extLst>
                  <a:ext uri="{FF2B5EF4-FFF2-40B4-BE49-F238E27FC236}">
                    <a16:creationId xmlns:a16="http://schemas.microsoft.com/office/drawing/2014/main" id="{37ACDF16-DD55-415C-853B-2E242FF98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844" y="6392268"/>
                <a:ext cx="6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p3d extrusionH="63500" prstMaterial="plastic">
                <a:bevelT w="0" h="0"/>
                <a:contourClr>
                  <a:schemeClr val="bg1">
                    <a:lumMod val="85000"/>
                  </a:schemeClr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8894" name="Straight Connector 8893">
              <a:extLst>
                <a:ext uri="{FF2B5EF4-FFF2-40B4-BE49-F238E27FC236}">
                  <a16:creationId xmlns:a16="http://schemas.microsoft.com/office/drawing/2014/main" id="{3C60C873-9184-8DB8-48DD-1BE2CFEEA48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697942" y="2713240"/>
              <a:ext cx="1931528" cy="167335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5" name="Straight Connector 8894">
              <a:extLst>
                <a:ext uri="{FF2B5EF4-FFF2-40B4-BE49-F238E27FC236}">
                  <a16:creationId xmlns:a16="http://schemas.microsoft.com/office/drawing/2014/main" id="{FB837947-7A64-B599-FCB4-CA872A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3190731" y="4383883"/>
              <a:ext cx="451038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A88984-1A76-396F-4C99-3C6F6FF0DCCE}"/>
                </a:ext>
              </a:extLst>
            </p:cNvPr>
            <p:cNvGrpSpPr/>
            <p:nvPr/>
          </p:nvGrpSpPr>
          <p:grpSpPr>
            <a:xfrm>
              <a:off x="1566318" y="2516787"/>
              <a:ext cx="3937592" cy="2178737"/>
              <a:chOff x="1448105" y="2510104"/>
              <a:chExt cx="3937592" cy="2178737"/>
            </a:xfrm>
          </p:grpSpPr>
          <p:grpSp>
            <p:nvGrpSpPr>
              <p:cNvPr id="8879" name="Group 8878">
                <a:extLst>
                  <a:ext uri="{FF2B5EF4-FFF2-40B4-BE49-F238E27FC236}">
                    <a16:creationId xmlns:a16="http://schemas.microsoft.com/office/drawing/2014/main" id="{C31D9E1E-1A5B-DC33-F9A8-8FC94E4928A3}"/>
                  </a:ext>
                </a:extLst>
              </p:cNvPr>
              <p:cNvGrpSpPr/>
              <p:nvPr/>
            </p:nvGrpSpPr>
            <p:grpSpPr>
              <a:xfrm>
                <a:off x="2165877" y="3778856"/>
                <a:ext cx="1733523" cy="667178"/>
                <a:chOff x="966089" y="4693256"/>
                <a:chExt cx="1733523" cy="667178"/>
              </a:xfrm>
            </p:grpSpPr>
            <p:sp>
              <p:nvSpPr>
                <p:cNvPr id="8872" name="TextBox 8871">
                  <a:extLst>
                    <a:ext uri="{FF2B5EF4-FFF2-40B4-BE49-F238E27FC236}">
                      <a16:creationId xmlns:a16="http://schemas.microsoft.com/office/drawing/2014/main" id="{2F0B7D25-5F85-D0E0-BE44-676497EC2D04}"/>
                    </a:ext>
                  </a:extLst>
                </p:cNvPr>
                <p:cNvSpPr txBox="1"/>
                <p:nvPr/>
              </p:nvSpPr>
              <p:spPr>
                <a:xfrm>
                  <a:off x="1252923" y="4991102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NPV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73" name="TextBox 8872">
                  <a:extLst>
                    <a:ext uri="{FF2B5EF4-FFF2-40B4-BE49-F238E27FC236}">
                      <a16:creationId xmlns:a16="http://schemas.microsoft.com/office/drawing/2014/main" id="{9A33FB2A-208D-0AE7-F72A-AE0BF3E16F3F}"/>
                    </a:ext>
                  </a:extLst>
                </p:cNvPr>
                <p:cNvSpPr txBox="1"/>
                <p:nvPr/>
              </p:nvSpPr>
              <p:spPr>
                <a:xfrm>
                  <a:off x="1373185" y="4839669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GWP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78" name="TextBox 8877">
                  <a:extLst>
                    <a:ext uri="{FF2B5EF4-FFF2-40B4-BE49-F238E27FC236}">
                      <a16:creationId xmlns:a16="http://schemas.microsoft.com/office/drawing/2014/main" id="{646E7E7B-199A-2725-99C9-5C9874D6C6AB}"/>
                    </a:ext>
                  </a:extLst>
                </p:cNvPr>
                <p:cNvSpPr txBox="1"/>
                <p:nvPr/>
              </p:nvSpPr>
              <p:spPr>
                <a:xfrm>
                  <a:off x="966089" y="4693256"/>
                  <a:ext cx="1733523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Use/Waste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880" name="Group 8879">
                <a:extLst>
                  <a:ext uri="{FF2B5EF4-FFF2-40B4-BE49-F238E27FC236}">
                    <a16:creationId xmlns:a16="http://schemas.microsoft.com/office/drawing/2014/main" id="{7EC1517A-B4CE-3E43-4458-1E71EA92F9C8}"/>
                  </a:ext>
                </a:extLst>
              </p:cNvPr>
              <p:cNvGrpSpPr/>
              <p:nvPr/>
            </p:nvGrpSpPr>
            <p:grpSpPr>
              <a:xfrm>
                <a:off x="2658795" y="3355952"/>
                <a:ext cx="1733523" cy="667178"/>
                <a:chOff x="966089" y="4693256"/>
                <a:chExt cx="1733523" cy="667178"/>
              </a:xfrm>
            </p:grpSpPr>
            <p:sp>
              <p:nvSpPr>
                <p:cNvPr id="8881" name="TextBox 8880">
                  <a:extLst>
                    <a:ext uri="{FF2B5EF4-FFF2-40B4-BE49-F238E27FC236}">
                      <a16:creationId xmlns:a16="http://schemas.microsoft.com/office/drawing/2014/main" id="{1F5B2DA1-3C5C-C873-46D1-5D5C1329C50F}"/>
                    </a:ext>
                  </a:extLst>
                </p:cNvPr>
                <p:cNvSpPr txBox="1"/>
                <p:nvPr/>
              </p:nvSpPr>
              <p:spPr>
                <a:xfrm>
                  <a:off x="1252923" y="4991102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NPV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82" name="TextBox 8881">
                  <a:extLst>
                    <a:ext uri="{FF2B5EF4-FFF2-40B4-BE49-F238E27FC236}">
                      <a16:creationId xmlns:a16="http://schemas.microsoft.com/office/drawing/2014/main" id="{2968620B-F122-2F6F-6369-85E9D137DCCF}"/>
                    </a:ext>
                  </a:extLst>
                </p:cNvPr>
                <p:cNvSpPr txBox="1"/>
                <p:nvPr/>
              </p:nvSpPr>
              <p:spPr>
                <a:xfrm>
                  <a:off x="1373185" y="4839669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GWP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83" name="TextBox 8882">
                  <a:extLst>
                    <a:ext uri="{FF2B5EF4-FFF2-40B4-BE49-F238E27FC236}">
                      <a16:creationId xmlns:a16="http://schemas.microsoft.com/office/drawing/2014/main" id="{AA0AC64B-271C-AA41-6937-CAAF5B60DE5C}"/>
                    </a:ext>
                  </a:extLst>
                </p:cNvPr>
                <p:cNvSpPr txBox="1"/>
                <p:nvPr/>
              </p:nvSpPr>
              <p:spPr>
                <a:xfrm>
                  <a:off x="966089" y="4693256"/>
                  <a:ext cx="1733523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Use/Waste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886" name="Group 8885">
                <a:extLst>
                  <a:ext uri="{FF2B5EF4-FFF2-40B4-BE49-F238E27FC236}">
                    <a16:creationId xmlns:a16="http://schemas.microsoft.com/office/drawing/2014/main" id="{212B6EB6-CB7F-B6DA-326D-09994FB7160A}"/>
                  </a:ext>
                </a:extLst>
              </p:cNvPr>
              <p:cNvGrpSpPr/>
              <p:nvPr/>
            </p:nvGrpSpPr>
            <p:grpSpPr>
              <a:xfrm>
                <a:off x="3159256" y="2933008"/>
                <a:ext cx="1733523" cy="667178"/>
                <a:chOff x="966089" y="4693256"/>
                <a:chExt cx="1733523" cy="667178"/>
              </a:xfrm>
            </p:grpSpPr>
            <p:sp>
              <p:nvSpPr>
                <p:cNvPr id="8891" name="TextBox 8890">
                  <a:extLst>
                    <a:ext uri="{FF2B5EF4-FFF2-40B4-BE49-F238E27FC236}">
                      <a16:creationId xmlns:a16="http://schemas.microsoft.com/office/drawing/2014/main" id="{8F13146B-8B9C-234F-6A6D-D2C5ADE2C550}"/>
                    </a:ext>
                  </a:extLst>
                </p:cNvPr>
                <p:cNvSpPr txBox="1"/>
                <p:nvPr/>
              </p:nvSpPr>
              <p:spPr>
                <a:xfrm>
                  <a:off x="1252923" y="4991102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NPV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92" name="TextBox 8891">
                  <a:extLst>
                    <a:ext uri="{FF2B5EF4-FFF2-40B4-BE49-F238E27FC236}">
                      <a16:creationId xmlns:a16="http://schemas.microsoft.com/office/drawing/2014/main" id="{DD625F4B-FFE8-F8CC-DD55-A0A5FA5ACAF1}"/>
                    </a:ext>
                  </a:extLst>
                </p:cNvPr>
                <p:cNvSpPr txBox="1"/>
                <p:nvPr/>
              </p:nvSpPr>
              <p:spPr>
                <a:xfrm>
                  <a:off x="1373185" y="4839669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GWP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93" name="TextBox 8892">
                  <a:extLst>
                    <a:ext uri="{FF2B5EF4-FFF2-40B4-BE49-F238E27FC236}">
                      <a16:creationId xmlns:a16="http://schemas.microsoft.com/office/drawing/2014/main" id="{E00D50E2-CE71-5E62-7E73-5E18DEF5703D}"/>
                    </a:ext>
                  </a:extLst>
                </p:cNvPr>
                <p:cNvSpPr txBox="1"/>
                <p:nvPr/>
              </p:nvSpPr>
              <p:spPr>
                <a:xfrm>
                  <a:off x="966089" y="4693256"/>
                  <a:ext cx="1733523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Use/Waste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887" name="Group 8886">
                <a:extLst>
                  <a:ext uri="{FF2B5EF4-FFF2-40B4-BE49-F238E27FC236}">
                    <a16:creationId xmlns:a16="http://schemas.microsoft.com/office/drawing/2014/main" id="{F3347301-C168-A30F-FA83-D5A985B4F469}"/>
                  </a:ext>
                </a:extLst>
              </p:cNvPr>
              <p:cNvGrpSpPr/>
              <p:nvPr/>
            </p:nvGrpSpPr>
            <p:grpSpPr>
              <a:xfrm>
                <a:off x="3652174" y="2510104"/>
                <a:ext cx="1733523" cy="667178"/>
                <a:chOff x="966089" y="4693256"/>
                <a:chExt cx="1733523" cy="667178"/>
              </a:xfrm>
            </p:grpSpPr>
            <p:sp>
              <p:nvSpPr>
                <p:cNvPr id="8888" name="TextBox 8887">
                  <a:extLst>
                    <a:ext uri="{FF2B5EF4-FFF2-40B4-BE49-F238E27FC236}">
                      <a16:creationId xmlns:a16="http://schemas.microsoft.com/office/drawing/2014/main" id="{D9415ACE-3E54-C18E-FAFF-57BB6FC98688}"/>
                    </a:ext>
                  </a:extLst>
                </p:cNvPr>
                <p:cNvSpPr txBox="1"/>
                <p:nvPr/>
              </p:nvSpPr>
              <p:spPr>
                <a:xfrm>
                  <a:off x="1252923" y="4991102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NPV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89" name="TextBox 8888">
                  <a:extLst>
                    <a:ext uri="{FF2B5EF4-FFF2-40B4-BE49-F238E27FC236}">
                      <a16:creationId xmlns:a16="http://schemas.microsoft.com/office/drawing/2014/main" id="{8936F666-E4F0-8CB1-7F2E-11B0FB24B7A8}"/>
                    </a:ext>
                  </a:extLst>
                </p:cNvPr>
                <p:cNvSpPr txBox="1"/>
                <p:nvPr/>
              </p:nvSpPr>
              <p:spPr>
                <a:xfrm>
                  <a:off x="1373185" y="4839669"/>
                  <a:ext cx="89858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GWP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90" name="TextBox 8889">
                  <a:extLst>
                    <a:ext uri="{FF2B5EF4-FFF2-40B4-BE49-F238E27FC236}">
                      <a16:creationId xmlns:a16="http://schemas.microsoft.com/office/drawing/2014/main" id="{85A559BB-BC4C-2DF2-8993-F6ECAD1353DE}"/>
                    </a:ext>
                  </a:extLst>
                </p:cNvPr>
                <p:cNvSpPr txBox="1"/>
                <p:nvPr/>
              </p:nvSpPr>
              <p:spPr>
                <a:xfrm>
                  <a:off x="966089" y="4693256"/>
                  <a:ext cx="1733523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18078000" lon="3210000" rev="18660000"/>
                  </a:camera>
                  <a:lightRig rig="threePt" dir="t"/>
                </a:scene3d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</a:rPr>
                    <a:t>Use/Waste</a:t>
                  </a:r>
                  <a:endPara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905" name="Left Brace 8904">
                <a:extLst>
                  <a:ext uri="{FF2B5EF4-FFF2-40B4-BE49-F238E27FC236}">
                    <a16:creationId xmlns:a16="http://schemas.microsoft.com/office/drawing/2014/main" id="{BB851A8E-6494-E8B1-9A66-E7B910AB3964}"/>
                  </a:ext>
                </a:extLst>
              </p:cNvPr>
              <p:cNvSpPr/>
              <p:nvPr/>
            </p:nvSpPr>
            <p:spPr>
              <a:xfrm rot="10800000" flipH="1">
                <a:off x="1981432" y="3749735"/>
                <a:ext cx="155091" cy="939106"/>
              </a:xfrm>
              <a:prstGeom prst="leftBrace">
                <a:avLst>
                  <a:gd name="adj1" fmla="val 150467"/>
                  <a:gd name="adj2" fmla="val 49287"/>
                </a:avLst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18078000" lon="3210000" rev="18660000"/>
                </a:camera>
                <a:lightRig rig="threePt" dir="t"/>
              </a:scene3d>
              <a:sp3d contourW="12700" prstMaterial="matte">
                <a:bevelT w="139700" h="120650" prst="angle"/>
                <a:contourClr>
                  <a:schemeClr val="bg1">
                    <a:lumMod val="50000"/>
                  </a:schemeClr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Arial"/>
                </a:endParaRPr>
              </a:p>
            </p:txBody>
          </p:sp>
          <p:sp>
            <p:nvSpPr>
              <p:cNvPr id="8906" name="Left Brace 8905">
                <a:extLst>
                  <a:ext uri="{FF2B5EF4-FFF2-40B4-BE49-F238E27FC236}">
                    <a16:creationId xmlns:a16="http://schemas.microsoft.com/office/drawing/2014/main" id="{809568E1-823C-1436-363A-B61EC3DC71CF}"/>
                  </a:ext>
                </a:extLst>
              </p:cNvPr>
              <p:cNvSpPr/>
              <p:nvPr/>
            </p:nvSpPr>
            <p:spPr>
              <a:xfrm rot="10800000" flipH="1">
                <a:off x="2438660" y="3341747"/>
                <a:ext cx="155091" cy="939106"/>
              </a:xfrm>
              <a:prstGeom prst="leftBrace">
                <a:avLst>
                  <a:gd name="adj1" fmla="val 150467"/>
                  <a:gd name="adj2" fmla="val 49287"/>
                </a:avLst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18078000" lon="3210000" rev="18660000"/>
                </a:camera>
                <a:lightRig rig="threePt" dir="t"/>
              </a:scene3d>
              <a:sp3d contourW="12700" prstMaterial="matte">
                <a:bevelT w="139700" h="120650" prst="angle"/>
                <a:contourClr>
                  <a:schemeClr val="bg1">
                    <a:lumMod val="50000"/>
                  </a:schemeClr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Arial"/>
                </a:endParaRPr>
              </a:p>
            </p:txBody>
          </p:sp>
          <p:sp>
            <p:nvSpPr>
              <p:cNvPr id="8909" name="Left Brace 8908">
                <a:extLst>
                  <a:ext uri="{FF2B5EF4-FFF2-40B4-BE49-F238E27FC236}">
                    <a16:creationId xmlns:a16="http://schemas.microsoft.com/office/drawing/2014/main" id="{F956F6A9-946C-096F-EA5D-5E814F352C4D}"/>
                  </a:ext>
                </a:extLst>
              </p:cNvPr>
              <p:cNvSpPr/>
              <p:nvPr/>
            </p:nvSpPr>
            <p:spPr>
              <a:xfrm rot="10800000" flipH="1">
                <a:off x="2955613" y="2929249"/>
                <a:ext cx="155091" cy="939106"/>
              </a:xfrm>
              <a:prstGeom prst="leftBrace">
                <a:avLst>
                  <a:gd name="adj1" fmla="val 150467"/>
                  <a:gd name="adj2" fmla="val 49287"/>
                </a:avLst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18078000" lon="3210000" rev="18660000"/>
                </a:camera>
                <a:lightRig rig="threePt" dir="t"/>
              </a:scene3d>
              <a:sp3d contourW="12700" prstMaterial="matte">
                <a:bevelT w="139700" h="120650" prst="angle"/>
                <a:contourClr>
                  <a:schemeClr val="bg1">
                    <a:lumMod val="50000"/>
                  </a:schemeClr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Arial"/>
                </a:endParaRPr>
              </a:p>
            </p:txBody>
          </p:sp>
          <p:sp>
            <p:nvSpPr>
              <p:cNvPr id="8910" name="Left Brace 8909">
                <a:extLst>
                  <a:ext uri="{FF2B5EF4-FFF2-40B4-BE49-F238E27FC236}">
                    <a16:creationId xmlns:a16="http://schemas.microsoft.com/office/drawing/2014/main" id="{1B7978AB-FFD0-BA09-206D-8FCB909D58C7}"/>
                  </a:ext>
                </a:extLst>
              </p:cNvPr>
              <p:cNvSpPr/>
              <p:nvPr/>
            </p:nvSpPr>
            <p:spPr>
              <a:xfrm rot="10800000" flipH="1">
                <a:off x="3412841" y="2521261"/>
                <a:ext cx="155091" cy="939106"/>
              </a:xfrm>
              <a:prstGeom prst="leftBrace">
                <a:avLst>
                  <a:gd name="adj1" fmla="val 150467"/>
                  <a:gd name="adj2" fmla="val 49287"/>
                </a:avLst>
              </a:prstGeom>
              <a:noFill/>
              <a:ln w="1905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18078000" lon="3210000" rev="18660000"/>
                </a:camera>
                <a:lightRig rig="threePt" dir="t"/>
              </a:scene3d>
              <a:sp3d contourW="12700" prstMaterial="matte">
                <a:bevelT w="139700" h="120650" prst="angle"/>
                <a:contourClr>
                  <a:schemeClr val="bg1">
                    <a:lumMod val="50000"/>
                  </a:schemeClr>
                </a:contourClr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Arial"/>
                </a:endParaRPr>
              </a:p>
            </p:txBody>
          </p:sp>
          <p:sp>
            <p:nvSpPr>
              <p:cNvPr id="8911" name="TextBox 8910">
                <a:extLst>
                  <a:ext uri="{FF2B5EF4-FFF2-40B4-BE49-F238E27FC236}">
                    <a16:creationId xmlns:a16="http://schemas.microsoft.com/office/drawing/2014/main" id="{5DB74F65-08F4-8877-3096-A16A4AF1D4B5}"/>
                  </a:ext>
                </a:extLst>
              </p:cNvPr>
              <p:cNvSpPr txBox="1"/>
              <p:nvPr/>
            </p:nvSpPr>
            <p:spPr>
              <a:xfrm>
                <a:off x="1448105" y="3861693"/>
                <a:ext cx="898580" cy="461665"/>
              </a:xfrm>
              <a:prstGeom prst="rect">
                <a:avLst/>
              </a:prstGeom>
              <a:noFill/>
              <a:scene3d>
                <a:camera prst="orthographicFront">
                  <a:rot lat="18078000" lon="3210000" rev="1866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A1</a:t>
                </a: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12" name="TextBox 8911">
                <a:extLst>
                  <a:ext uri="{FF2B5EF4-FFF2-40B4-BE49-F238E27FC236}">
                    <a16:creationId xmlns:a16="http://schemas.microsoft.com/office/drawing/2014/main" id="{F366E157-E112-401E-16DC-A7C2D97F0AAB}"/>
                  </a:ext>
                </a:extLst>
              </p:cNvPr>
              <p:cNvSpPr txBox="1"/>
              <p:nvPr/>
            </p:nvSpPr>
            <p:spPr>
              <a:xfrm>
                <a:off x="1883074" y="3442544"/>
                <a:ext cx="898580" cy="461665"/>
              </a:xfrm>
              <a:prstGeom prst="rect">
                <a:avLst/>
              </a:prstGeom>
              <a:noFill/>
              <a:scene3d>
                <a:camera prst="orthographicFront">
                  <a:rot lat="18078000" lon="3210000" rev="1866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A2</a:t>
                </a: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13" name="TextBox 8912">
                <a:extLst>
                  <a:ext uri="{FF2B5EF4-FFF2-40B4-BE49-F238E27FC236}">
                    <a16:creationId xmlns:a16="http://schemas.microsoft.com/office/drawing/2014/main" id="{426E1D20-2D06-65C3-3F94-9DA381052FFC}"/>
                  </a:ext>
                </a:extLst>
              </p:cNvPr>
              <p:cNvSpPr txBox="1"/>
              <p:nvPr/>
            </p:nvSpPr>
            <p:spPr>
              <a:xfrm>
                <a:off x="2408994" y="3029506"/>
                <a:ext cx="898580" cy="461665"/>
              </a:xfrm>
              <a:prstGeom prst="rect">
                <a:avLst/>
              </a:prstGeom>
              <a:noFill/>
              <a:scene3d>
                <a:camera prst="orthographicFront">
                  <a:rot lat="18078000" lon="3210000" rev="1866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A3</a:t>
                </a: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14" name="TextBox 8913">
                <a:extLst>
                  <a:ext uri="{FF2B5EF4-FFF2-40B4-BE49-F238E27FC236}">
                    <a16:creationId xmlns:a16="http://schemas.microsoft.com/office/drawing/2014/main" id="{604B8A36-62CF-1E17-988C-9CA74E3B8DDE}"/>
                  </a:ext>
                </a:extLst>
              </p:cNvPr>
              <p:cNvSpPr txBox="1"/>
              <p:nvPr/>
            </p:nvSpPr>
            <p:spPr>
              <a:xfrm>
                <a:off x="2836343" y="2625597"/>
                <a:ext cx="898580" cy="461665"/>
              </a:xfrm>
              <a:prstGeom prst="rect">
                <a:avLst/>
              </a:prstGeom>
              <a:noFill/>
              <a:scene3d>
                <a:camera prst="orthographicFront">
                  <a:rot lat="18078000" lon="3210000" rev="18660000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A4</a:t>
                </a: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DC3A21-43A4-A595-7AA7-B529CDF39CF0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10" y="3837823"/>
              <a:ext cx="1835203" cy="0"/>
            </a:xfrm>
            <a:prstGeom prst="straightConnector1">
              <a:avLst/>
            </a:prstGeom>
            <a:ln w="28575">
              <a:gradFill>
                <a:gsLst>
                  <a:gs pos="100000">
                    <a:srgbClr val="0070C0"/>
                  </a:gs>
                  <a:gs pos="51000">
                    <a:srgbClr val="37CBFF"/>
                  </a:gs>
                </a:gsLst>
                <a:lin ang="5400000" scaled="1"/>
              </a:gradFill>
              <a:tailEnd type="triangle" w="lg" len="lg"/>
            </a:ln>
            <a:scene3d>
              <a:camera prst="orthographicFront"/>
              <a:lightRig rig="chilly" dir="t"/>
            </a:scene3d>
            <a:sp3d prstMaterial="powde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011C7D-F596-37EB-3524-BF33B48702C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018247" y="3067415"/>
              <a:ext cx="1432765" cy="1241256"/>
            </a:xfrm>
            <a:prstGeom prst="line">
              <a:avLst/>
            </a:prstGeom>
            <a:ln w="28575">
              <a:solidFill>
                <a:srgbClr val="9F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335A2C-2FD1-B7C9-BE84-7CE9ADB3FC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48166" y="3060885"/>
              <a:ext cx="470136" cy="407297"/>
            </a:xfrm>
            <a:prstGeom prst="line">
              <a:avLst/>
            </a:prstGeom>
            <a:ln w="19050">
              <a:solidFill>
                <a:srgbClr val="01FF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21A9B6-8349-E703-A616-E0307EBD93A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806272" y="3062827"/>
              <a:ext cx="335062" cy="290277"/>
            </a:xfrm>
            <a:prstGeom prst="line">
              <a:avLst/>
            </a:prstGeom>
            <a:ln w="19050">
              <a:solidFill>
                <a:srgbClr val="01FF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DADFE2-38DF-7458-C96B-3F8158169958}"/>
                </a:ext>
              </a:extLst>
            </p:cNvPr>
            <p:cNvCxnSpPr>
              <a:cxnSpLocks/>
            </p:cNvCxnSpPr>
            <p:nvPr/>
          </p:nvCxnSpPr>
          <p:spPr>
            <a:xfrm>
              <a:off x="4148166" y="3483183"/>
              <a:ext cx="4515540" cy="0"/>
            </a:xfrm>
            <a:prstGeom prst="line">
              <a:avLst/>
            </a:prstGeom>
            <a:ln w="28575">
              <a:solidFill>
                <a:srgbClr val="01FF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0534F-327B-9043-F9F8-DC57C3085A4A}"/>
                </a:ext>
              </a:extLst>
            </p:cNvPr>
            <p:cNvCxnSpPr>
              <a:cxnSpLocks/>
            </p:cNvCxnSpPr>
            <p:nvPr/>
          </p:nvCxnSpPr>
          <p:spPr>
            <a:xfrm>
              <a:off x="4618302" y="3059113"/>
              <a:ext cx="4537699" cy="0"/>
            </a:xfrm>
            <a:prstGeom prst="line">
              <a:avLst/>
            </a:prstGeom>
            <a:ln w="28575">
              <a:solidFill>
                <a:srgbClr val="01FF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752CBC8-777E-8565-3185-BA5C4E46759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710129" y="3060119"/>
              <a:ext cx="1437166" cy="1245072"/>
            </a:xfrm>
            <a:prstGeom prst="line">
              <a:avLst/>
            </a:prstGeom>
            <a:ln w="28575">
              <a:solidFill>
                <a:srgbClr val="9F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32015C-0D4F-3CDF-7429-DC03CF1D2DE4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8" y="4311651"/>
              <a:ext cx="2676982" cy="0"/>
            </a:xfrm>
            <a:prstGeom prst="line">
              <a:avLst/>
            </a:prstGeom>
            <a:ln w="28575">
              <a:solidFill>
                <a:srgbClr val="9F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D5E83C-993D-0458-3491-19545A7FCCE7}"/>
                </a:ext>
              </a:extLst>
            </p:cNvPr>
            <p:cNvSpPr txBox="1"/>
            <p:nvPr/>
          </p:nvSpPr>
          <p:spPr>
            <a:xfrm>
              <a:off x="8751023" y="3397117"/>
              <a:ext cx="19611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 2039</a:t>
              </a:r>
            </a:p>
            <a:p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Decarbonization</a:t>
              </a:r>
              <a:r>
                <a:rPr lang="zh-CN" alt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r>
                <a:rPr lang="en-US" altLang="zh-CN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GWP</a:t>
              </a:r>
              <a:r>
                <a:rPr lang="zh-CN" alt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NPV</a:t>
              </a:r>
              <a:r>
                <a:rPr lang="zh-CN" alt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↑</a:t>
              </a:r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</a:p>
            <a:p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Waste</a:t>
              </a:r>
              <a:r>
                <a:rPr lang="zh-CN" alt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↓</a:t>
              </a:r>
              <a:endPara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216E93-1AE5-8EF9-DE98-2BF8F6F83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3257" y="2410972"/>
              <a:ext cx="0" cy="844241"/>
            </a:xfrm>
            <a:prstGeom prst="straightConnector1">
              <a:avLst/>
            </a:prstGeom>
            <a:ln w="28575">
              <a:gradFill>
                <a:gsLst>
                  <a:gs pos="48000">
                    <a:srgbClr val="4FFF9F"/>
                  </a:gs>
                  <a:gs pos="100000">
                    <a:srgbClr val="00B853"/>
                  </a:gs>
                </a:gsLst>
                <a:lin ang="5400000" scaled="1"/>
              </a:gradFill>
              <a:tailEnd type="triangle" w="lg" len="lg"/>
            </a:ln>
            <a:scene3d>
              <a:camera prst="orthographicFront"/>
              <a:lightRig rig="chilly" dir="t"/>
            </a:scene3d>
            <a:sp3d prstMaterial="powde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3C7516E-0182-2E37-90C5-129873EA9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9746" y="2419626"/>
              <a:ext cx="0" cy="844241"/>
            </a:xfrm>
            <a:prstGeom prst="straightConnector1">
              <a:avLst/>
            </a:prstGeom>
            <a:ln w="28575">
              <a:gradFill>
                <a:gsLst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 w="lg" len="lg"/>
            </a:ln>
            <a:scene3d>
              <a:camera prst="orthographicFront"/>
              <a:lightRig rig="chilly" dir="t"/>
            </a:scene3d>
            <a:sp3d prstMaterial="powde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22B6E8-B519-27F4-0956-A95BE037EF2E}"/>
                </a:ext>
              </a:extLst>
            </p:cNvPr>
            <p:cNvGrpSpPr/>
            <p:nvPr/>
          </p:nvGrpSpPr>
          <p:grpSpPr>
            <a:xfrm>
              <a:off x="4962648" y="1618265"/>
              <a:ext cx="4820451" cy="830997"/>
              <a:chOff x="3681950" y="2471705"/>
              <a:chExt cx="4820451" cy="83099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527789-D5F7-7F5E-FACD-46E0C2EEC5AF}"/>
                  </a:ext>
                </a:extLst>
              </p:cNvPr>
              <p:cNvSpPr txBox="1"/>
              <p:nvPr/>
            </p:nvSpPr>
            <p:spPr>
              <a:xfrm>
                <a:off x="3681950" y="2471705"/>
                <a:ext cx="22134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Reuse and Recycle</a:t>
                </a:r>
                <a:r>
                  <a:rPr lang="zh-CN" alt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altLang="zh-CN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GWP</a:t>
                </a:r>
                <a:r>
                  <a:rPr lang="zh-CN" alt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NPV</a:t>
                </a:r>
                <a:r>
                  <a:rPr lang="zh-CN" alt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↑</a:t>
                </a:r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r>
                  <a:rPr 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Waste</a:t>
                </a:r>
                <a:r>
                  <a:rPr lang="zh-CN" altLang="en-US" sz="1600" b="1" dirty="0">
                    <a:solidFill>
                      <a:srgbClr val="00B85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↓</a:t>
                </a:r>
                <a:endParaRPr lang="en-US" sz="1600" b="1" dirty="0">
                  <a:solidFill>
                    <a:srgbClr val="00B85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39E1FFF-2B11-8A9B-EA98-7B00D67DAACB}"/>
                  </a:ext>
                </a:extLst>
              </p:cNvPr>
              <p:cNvSpPr txBox="1"/>
              <p:nvPr/>
            </p:nvSpPr>
            <p:spPr>
              <a:xfrm>
                <a:off x="5365895" y="2471705"/>
                <a:ext cx="31365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 2039</a:t>
                </a:r>
                <a:endParaRPr lang="en-US" sz="1600" b="1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16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Decarbonization Complement Reuse and Recycle</a:t>
                </a:r>
                <a:endParaRPr lang="en-US" sz="1600" b="1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939" name="Rectangle 3133">
              <a:extLst>
                <a:ext uri="{FF2B5EF4-FFF2-40B4-BE49-F238E27FC236}">
                  <a16:creationId xmlns:a16="http://schemas.microsoft.com/office/drawing/2014/main" id="{2D217FF2-5997-A340-838C-5F11D052F2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42004" y="4946855"/>
              <a:ext cx="192958" cy="13567"/>
            </a:xfrm>
            <a:prstGeom prst="rect">
              <a:avLst/>
            </a:prstGeom>
            <a:solidFill>
              <a:srgbClr val="EFF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0" name="Rectangle 3134">
              <a:extLst>
                <a:ext uri="{FF2B5EF4-FFF2-40B4-BE49-F238E27FC236}">
                  <a16:creationId xmlns:a16="http://schemas.microsoft.com/office/drawing/2014/main" id="{05E876B7-573B-297B-D9EF-EF21C74905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54817" y="4947609"/>
              <a:ext cx="192958" cy="12059"/>
            </a:xfrm>
            <a:prstGeom prst="rect">
              <a:avLst/>
            </a:prstGeom>
            <a:solidFill>
              <a:srgbClr val="F0F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1" name="Rectangle 3135">
              <a:extLst>
                <a:ext uri="{FF2B5EF4-FFF2-40B4-BE49-F238E27FC236}">
                  <a16:creationId xmlns:a16="http://schemas.microsoft.com/office/drawing/2014/main" id="{3F43B309-5D6F-D409-0BC9-EE16D1940B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66877" y="4947609"/>
              <a:ext cx="192958" cy="12059"/>
            </a:xfrm>
            <a:prstGeom prst="rect">
              <a:avLst/>
            </a:prstGeom>
            <a:solidFill>
              <a:srgbClr val="F0F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2" name="Rectangle 3136">
              <a:extLst>
                <a:ext uri="{FF2B5EF4-FFF2-40B4-BE49-F238E27FC236}">
                  <a16:creationId xmlns:a16="http://schemas.microsoft.com/office/drawing/2014/main" id="{7AFAA387-2543-9B03-6BBA-27893B8997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79689" y="4946855"/>
              <a:ext cx="192958" cy="13567"/>
            </a:xfrm>
            <a:prstGeom prst="rect">
              <a:avLst/>
            </a:prstGeom>
            <a:solidFill>
              <a:srgbClr val="F0F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3" name="Rectangle 3137">
              <a:extLst>
                <a:ext uri="{FF2B5EF4-FFF2-40B4-BE49-F238E27FC236}">
                  <a16:creationId xmlns:a16="http://schemas.microsoft.com/office/drawing/2014/main" id="{0B3EF030-2243-4283-1EAF-B34FBFA54A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92502" y="4947609"/>
              <a:ext cx="192958" cy="12059"/>
            </a:xfrm>
            <a:prstGeom prst="rect">
              <a:avLst/>
            </a:prstGeom>
            <a:solidFill>
              <a:srgbClr val="F1F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4" name="Rectangle 3138">
              <a:extLst>
                <a:ext uri="{FF2B5EF4-FFF2-40B4-BE49-F238E27FC236}">
                  <a16:creationId xmlns:a16="http://schemas.microsoft.com/office/drawing/2014/main" id="{3716B43B-97B5-77C4-64E1-B4A7CB446A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05315" y="4946855"/>
              <a:ext cx="192958" cy="13567"/>
            </a:xfrm>
            <a:prstGeom prst="rect">
              <a:avLst/>
            </a:prstGeom>
            <a:solidFill>
              <a:srgbClr val="F1F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5" name="Rectangle 3139">
              <a:extLst>
                <a:ext uri="{FF2B5EF4-FFF2-40B4-BE49-F238E27FC236}">
                  <a16:creationId xmlns:a16="http://schemas.microsoft.com/office/drawing/2014/main" id="{AE670924-0100-026D-160F-169C929648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18129" y="4947609"/>
              <a:ext cx="192958" cy="12059"/>
            </a:xfrm>
            <a:prstGeom prst="rect">
              <a:avLst/>
            </a:prstGeom>
            <a:solidFill>
              <a:srgbClr val="F2F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6" name="Rectangle 3140">
              <a:extLst>
                <a:ext uri="{FF2B5EF4-FFF2-40B4-BE49-F238E27FC236}">
                  <a16:creationId xmlns:a16="http://schemas.microsoft.com/office/drawing/2014/main" id="{98A5DA8E-124E-51A0-056E-189F674D63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30188" y="4947609"/>
              <a:ext cx="192958" cy="12059"/>
            </a:xfrm>
            <a:prstGeom prst="rect">
              <a:avLst/>
            </a:prstGeom>
            <a:solidFill>
              <a:srgbClr val="F2F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7" name="Rectangle 3141">
              <a:extLst>
                <a:ext uri="{FF2B5EF4-FFF2-40B4-BE49-F238E27FC236}">
                  <a16:creationId xmlns:a16="http://schemas.microsoft.com/office/drawing/2014/main" id="{8DFE951C-428C-1ADA-F0FF-2F828BE3CB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43000" y="4946855"/>
              <a:ext cx="192958" cy="13567"/>
            </a:xfrm>
            <a:prstGeom prst="rect">
              <a:avLst/>
            </a:prstGeom>
            <a:solidFill>
              <a:srgbClr val="F3E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8" name="Rectangle 3142">
              <a:extLst>
                <a:ext uri="{FF2B5EF4-FFF2-40B4-BE49-F238E27FC236}">
                  <a16:creationId xmlns:a16="http://schemas.microsoft.com/office/drawing/2014/main" id="{772552F7-9A66-B7E6-038C-5B64ED7993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56567" y="4946855"/>
              <a:ext cx="192958" cy="13567"/>
            </a:xfrm>
            <a:prstGeom prst="rect">
              <a:avLst/>
            </a:prstGeom>
            <a:solidFill>
              <a:srgbClr val="F3EE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9" name="Rectangle 3143">
              <a:extLst>
                <a:ext uri="{FF2B5EF4-FFF2-40B4-BE49-F238E27FC236}">
                  <a16:creationId xmlns:a16="http://schemas.microsoft.com/office/drawing/2014/main" id="{8A78729D-86F0-E0AF-D4E7-43247FC77A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69381" y="4947609"/>
              <a:ext cx="192958" cy="12059"/>
            </a:xfrm>
            <a:prstGeom prst="rect">
              <a:avLst/>
            </a:prstGeom>
            <a:solidFill>
              <a:srgbClr val="F3E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0" name="Rectangle 3144">
              <a:extLst>
                <a:ext uri="{FF2B5EF4-FFF2-40B4-BE49-F238E27FC236}">
                  <a16:creationId xmlns:a16="http://schemas.microsoft.com/office/drawing/2014/main" id="{48191822-0C66-221A-713F-FCEDD960FD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81440" y="4947609"/>
              <a:ext cx="192958" cy="12059"/>
            </a:xfrm>
            <a:prstGeom prst="rect">
              <a:avLst/>
            </a:prstGeom>
            <a:solidFill>
              <a:srgbClr val="F4E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1" name="Rectangle 3145">
              <a:extLst>
                <a:ext uri="{FF2B5EF4-FFF2-40B4-BE49-F238E27FC236}">
                  <a16:creationId xmlns:a16="http://schemas.microsoft.com/office/drawing/2014/main" id="{77A586F8-EAD0-9856-502D-2EE4FCF162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94252" y="4946855"/>
              <a:ext cx="192958" cy="13567"/>
            </a:xfrm>
            <a:prstGeom prst="rect">
              <a:avLst/>
            </a:prstGeom>
            <a:solidFill>
              <a:srgbClr val="F4E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2" name="Rectangle 3146">
              <a:extLst>
                <a:ext uri="{FF2B5EF4-FFF2-40B4-BE49-F238E27FC236}">
                  <a16:creationId xmlns:a16="http://schemas.microsoft.com/office/drawing/2014/main" id="{48AE4012-E69E-39D6-AAE1-B62CCD030F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07065" y="4947609"/>
              <a:ext cx="192958" cy="12059"/>
            </a:xfrm>
            <a:prstGeom prst="rect">
              <a:avLst/>
            </a:prstGeom>
            <a:solidFill>
              <a:srgbClr val="F5E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3" name="Rectangle 3147">
              <a:extLst>
                <a:ext uri="{FF2B5EF4-FFF2-40B4-BE49-F238E27FC236}">
                  <a16:creationId xmlns:a16="http://schemas.microsoft.com/office/drawing/2014/main" id="{FB759CA5-36B1-3B5D-E002-5B41D782DA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19879" y="4946855"/>
              <a:ext cx="192958" cy="13567"/>
            </a:xfrm>
            <a:prstGeom prst="rect">
              <a:avLst/>
            </a:prstGeom>
            <a:solidFill>
              <a:srgbClr val="F5E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4" name="Rectangle 3148">
              <a:extLst>
                <a:ext uri="{FF2B5EF4-FFF2-40B4-BE49-F238E27FC236}">
                  <a16:creationId xmlns:a16="http://schemas.microsoft.com/office/drawing/2014/main" id="{E634B5FB-A098-2A27-C896-31EBB5402F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33445" y="4946855"/>
              <a:ext cx="192958" cy="13567"/>
            </a:xfrm>
            <a:prstGeom prst="rect">
              <a:avLst/>
            </a:prstGeom>
            <a:solidFill>
              <a:srgbClr val="F5E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5" name="Rectangle 3149">
              <a:extLst>
                <a:ext uri="{FF2B5EF4-FFF2-40B4-BE49-F238E27FC236}">
                  <a16:creationId xmlns:a16="http://schemas.microsoft.com/office/drawing/2014/main" id="{334E371B-05F7-EDE6-8813-0956E62A17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46258" y="4947609"/>
              <a:ext cx="192958" cy="12059"/>
            </a:xfrm>
            <a:prstGeom prst="rect">
              <a:avLst/>
            </a:prstGeom>
            <a:solidFill>
              <a:srgbClr val="F6E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" name="Rectangle 3150">
              <a:extLst>
                <a:ext uri="{FF2B5EF4-FFF2-40B4-BE49-F238E27FC236}">
                  <a16:creationId xmlns:a16="http://schemas.microsoft.com/office/drawing/2014/main" id="{E7F6CA9E-ECFF-A9B2-8E35-7813676EC4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58317" y="4947609"/>
              <a:ext cx="192958" cy="12059"/>
            </a:xfrm>
            <a:prstGeom prst="rect">
              <a:avLst/>
            </a:prstGeom>
            <a:solidFill>
              <a:srgbClr val="F6E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7" name="Rectangle 3151">
              <a:extLst>
                <a:ext uri="{FF2B5EF4-FFF2-40B4-BE49-F238E27FC236}">
                  <a16:creationId xmlns:a16="http://schemas.microsoft.com/office/drawing/2014/main" id="{8A7154C9-B7B8-D43C-8749-D51A92D596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71130" y="4946855"/>
              <a:ext cx="192958" cy="13567"/>
            </a:xfrm>
            <a:prstGeom prst="rect">
              <a:avLst/>
            </a:prstGeom>
            <a:solidFill>
              <a:srgbClr val="F7E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8" name="Rectangle 3152">
              <a:extLst>
                <a:ext uri="{FF2B5EF4-FFF2-40B4-BE49-F238E27FC236}">
                  <a16:creationId xmlns:a16="http://schemas.microsoft.com/office/drawing/2014/main" id="{38BDDE87-3006-7DFB-C4D7-11DFED5574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83944" y="4947609"/>
              <a:ext cx="192958" cy="12059"/>
            </a:xfrm>
            <a:prstGeom prst="rect">
              <a:avLst/>
            </a:prstGeom>
            <a:solidFill>
              <a:srgbClr val="F7E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9" name="Rectangle 3153">
              <a:extLst>
                <a:ext uri="{FF2B5EF4-FFF2-40B4-BE49-F238E27FC236}">
                  <a16:creationId xmlns:a16="http://schemas.microsoft.com/office/drawing/2014/main" id="{0D416018-1D1D-E88A-C5F5-FDC91F416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96756" y="4946855"/>
              <a:ext cx="192958" cy="13567"/>
            </a:xfrm>
            <a:prstGeom prst="rect">
              <a:avLst/>
            </a:prstGeom>
            <a:solidFill>
              <a:srgbClr val="F7E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0" name="Rectangle 3154">
              <a:extLst>
                <a:ext uri="{FF2B5EF4-FFF2-40B4-BE49-F238E27FC236}">
                  <a16:creationId xmlns:a16="http://schemas.microsoft.com/office/drawing/2014/main" id="{6A5073B8-6629-834D-B31B-78A7900CDA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09569" y="4947609"/>
              <a:ext cx="192958" cy="12059"/>
            </a:xfrm>
            <a:prstGeom prst="rect">
              <a:avLst/>
            </a:prstGeom>
            <a:solidFill>
              <a:srgbClr val="F8D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1" name="Rectangle 3155">
              <a:extLst>
                <a:ext uri="{FF2B5EF4-FFF2-40B4-BE49-F238E27FC236}">
                  <a16:creationId xmlns:a16="http://schemas.microsoft.com/office/drawing/2014/main" id="{A58F4CF5-572C-C3CC-0DDD-66D17BCE0B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21628" y="4947609"/>
              <a:ext cx="192958" cy="12059"/>
            </a:xfrm>
            <a:prstGeom prst="rect">
              <a:avLst/>
            </a:prstGeom>
            <a:solidFill>
              <a:srgbClr val="F8D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2" name="Rectangle 3156">
              <a:extLst>
                <a:ext uri="{FF2B5EF4-FFF2-40B4-BE49-F238E27FC236}">
                  <a16:creationId xmlns:a16="http://schemas.microsoft.com/office/drawing/2014/main" id="{E36354E2-4DC6-CCD3-D442-73B0555D8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442" y="4946855"/>
              <a:ext cx="192958" cy="13567"/>
            </a:xfrm>
            <a:prstGeom prst="rect">
              <a:avLst/>
            </a:prstGeom>
            <a:solidFill>
              <a:srgbClr val="F8DD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3" name="Rectangle 3157">
              <a:extLst>
                <a:ext uri="{FF2B5EF4-FFF2-40B4-BE49-F238E27FC236}">
                  <a16:creationId xmlns:a16="http://schemas.microsoft.com/office/drawing/2014/main" id="{B0CDACB3-A9C4-F515-68CF-48B37B34E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47255" y="4947609"/>
              <a:ext cx="192958" cy="12059"/>
            </a:xfrm>
            <a:prstGeom prst="rect">
              <a:avLst/>
            </a:prstGeom>
            <a:solidFill>
              <a:srgbClr val="F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4" name="Rectangle 3158">
              <a:extLst>
                <a:ext uri="{FF2B5EF4-FFF2-40B4-BE49-F238E27FC236}">
                  <a16:creationId xmlns:a16="http://schemas.microsoft.com/office/drawing/2014/main" id="{4609D55A-B995-0215-4509-E0D3DF8FA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60067" y="4946855"/>
              <a:ext cx="192958" cy="13567"/>
            </a:xfrm>
            <a:prstGeom prst="rect">
              <a:avLst/>
            </a:prstGeom>
            <a:solidFill>
              <a:srgbClr val="F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5" name="Rectangle 3159">
              <a:extLst>
                <a:ext uri="{FF2B5EF4-FFF2-40B4-BE49-F238E27FC236}">
                  <a16:creationId xmlns:a16="http://schemas.microsoft.com/office/drawing/2014/main" id="{CE1A622F-895B-457B-13C2-F459CD88BD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2880" y="4947609"/>
              <a:ext cx="192958" cy="12059"/>
            </a:xfrm>
            <a:prstGeom prst="rect">
              <a:avLst/>
            </a:prstGeom>
            <a:solidFill>
              <a:srgbClr val="F9D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6" name="Rectangle 3160">
              <a:extLst>
                <a:ext uri="{FF2B5EF4-FFF2-40B4-BE49-F238E27FC236}">
                  <a16:creationId xmlns:a16="http://schemas.microsoft.com/office/drawing/2014/main" id="{505A187A-445C-FCFB-0D25-B0B1CEEABD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84940" y="4947609"/>
              <a:ext cx="192958" cy="12059"/>
            </a:xfrm>
            <a:prstGeom prst="rect">
              <a:avLst/>
            </a:prstGeom>
            <a:solidFill>
              <a:srgbClr val="FAD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7" name="Rectangle 3161">
              <a:extLst>
                <a:ext uri="{FF2B5EF4-FFF2-40B4-BE49-F238E27FC236}">
                  <a16:creationId xmlns:a16="http://schemas.microsoft.com/office/drawing/2014/main" id="{01B2FB29-3DA0-B5E8-F68B-40D376F2EB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97753" y="4946855"/>
              <a:ext cx="192958" cy="13567"/>
            </a:xfrm>
            <a:prstGeom prst="rect">
              <a:avLst/>
            </a:prstGeom>
            <a:solidFill>
              <a:srgbClr val="FAD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8" name="Rectangle 3162">
              <a:extLst>
                <a:ext uri="{FF2B5EF4-FFF2-40B4-BE49-F238E27FC236}">
                  <a16:creationId xmlns:a16="http://schemas.microsoft.com/office/drawing/2014/main" id="{E3D2EB48-513E-241B-2BB5-84B0FE83FD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11319" y="4946855"/>
              <a:ext cx="192958" cy="13567"/>
            </a:xfrm>
            <a:prstGeom prst="rect">
              <a:avLst/>
            </a:prstGeom>
            <a:solidFill>
              <a:srgbClr val="FAD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9" name="Rectangle 3163">
              <a:extLst>
                <a:ext uri="{FF2B5EF4-FFF2-40B4-BE49-F238E27FC236}">
                  <a16:creationId xmlns:a16="http://schemas.microsoft.com/office/drawing/2014/main" id="{056E0ACA-8278-492A-B4DE-6275F79FFE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24132" y="4947609"/>
              <a:ext cx="192958" cy="12059"/>
            </a:xfrm>
            <a:prstGeom prst="rect">
              <a:avLst/>
            </a:prstGeom>
            <a:solidFill>
              <a:srgbClr val="FAD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0" name="Rectangle 3164">
              <a:extLst>
                <a:ext uri="{FF2B5EF4-FFF2-40B4-BE49-F238E27FC236}">
                  <a16:creationId xmlns:a16="http://schemas.microsoft.com/office/drawing/2014/main" id="{7F2D1D09-4CCB-B78E-47E6-FD80AA68A1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36191" y="4947609"/>
              <a:ext cx="192958" cy="12059"/>
            </a:xfrm>
            <a:prstGeom prst="rect">
              <a:avLst/>
            </a:prstGeom>
            <a:solidFill>
              <a:srgbClr val="FBD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1" name="Rectangle 3165">
              <a:extLst>
                <a:ext uri="{FF2B5EF4-FFF2-40B4-BE49-F238E27FC236}">
                  <a16:creationId xmlns:a16="http://schemas.microsoft.com/office/drawing/2014/main" id="{6318973C-A9D1-46CC-FBA5-C488E41A29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49005" y="4946855"/>
              <a:ext cx="192958" cy="13567"/>
            </a:xfrm>
            <a:prstGeom prst="rect">
              <a:avLst/>
            </a:prstGeom>
            <a:solidFill>
              <a:srgbClr val="FBD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2" name="Rectangle 3166">
              <a:extLst>
                <a:ext uri="{FF2B5EF4-FFF2-40B4-BE49-F238E27FC236}">
                  <a16:creationId xmlns:a16="http://schemas.microsoft.com/office/drawing/2014/main" id="{F8C139B0-E6D3-B54C-AAF2-A73D280211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61818" y="4947609"/>
              <a:ext cx="192958" cy="12059"/>
            </a:xfrm>
            <a:prstGeom prst="rect">
              <a:avLst/>
            </a:prstGeom>
            <a:solidFill>
              <a:srgbClr val="FBD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3" name="Rectangle 3167">
              <a:extLst>
                <a:ext uri="{FF2B5EF4-FFF2-40B4-BE49-F238E27FC236}">
                  <a16:creationId xmlns:a16="http://schemas.microsoft.com/office/drawing/2014/main" id="{BAE64900-D1F3-219C-4088-FAD0688C76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74630" y="4946855"/>
              <a:ext cx="192958" cy="13567"/>
            </a:xfrm>
            <a:prstGeom prst="rect">
              <a:avLst/>
            </a:prstGeom>
            <a:solidFill>
              <a:srgbClr val="FBD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4" name="Rectangle 3168">
              <a:extLst>
                <a:ext uri="{FF2B5EF4-FFF2-40B4-BE49-F238E27FC236}">
                  <a16:creationId xmlns:a16="http://schemas.microsoft.com/office/drawing/2014/main" id="{A62BCA6D-1096-AF8A-E14D-4FDCE0972D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88197" y="4946855"/>
              <a:ext cx="192958" cy="13567"/>
            </a:xfrm>
            <a:prstGeom prst="rect">
              <a:avLst/>
            </a:prstGeom>
            <a:solidFill>
              <a:srgbClr val="FBD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5" name="Rectangle 3169">
              <a:extLst>
                <a:ext uri="{FF2B5EF4-FFF2-40B4-BE49-F238E27FC236}">
                  <a16:creationId xmlns:a16="http://schemas.microsoft.com/office/drawing/2014/main" id="{E97834BF-C691-F3B2-19DF-029FFAF7DE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01011" y="4947609"/>
              <a:ext cx="192958" cy="12059"/>
            </a:xfrm>
            <a:prstGeom prst="rect">
              <a:avLst/>
            </a:prstGeom>
            <a:solidFill>
              <a:srgbClr val="FCCE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6" name="Rectangle 3170">
              <a:extLst>
                <a:ext uri="{FF2B5EF4-FFF2-40B4-BE49-F238E27FC236}">
                  <a16:creationId xmlns:a16="http://schemas.microsoft.com/office/drawing/2014/main" id="{2ED59C69-EC6A-783C-E87B-EEF172A9E5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13070" y="4947609"/>
              <a:ext cx="192958" cy="12059"/>
            </a:xfrm>
            <a:prstGeom prst="rect">
              <a:avLst/>
            </a:prstGeom>
            <a:solidFill>
              <a:srgbClr val="FCC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7" name="Rectangle 3171">
              <a:extLst>
                <a:ext uri="{FF2B5EF4-FFF2-40B4-BE49-F238E27FC236}">
                  <a16:creationId xmlns:a16="http://schemas.microsoft.com/office/drawing/2014/main" id="{8E9701EE-E084-CF81-1D39-41857DC188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25882" y="4946855"/>
              <a:ext cx="192958" cy="13567"/>
            </a:xfrm>
            <a:prstGeom prst="rect">
              <a:avLst/>
            </a:prstGeom>
            <a:solidFill>
              <a:srgbClr val="FCC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8" name="Rectangle 3172">
              <a:extLst>
                <a:ext uri="{FF2B5EF4-FFF2-40B4-BE49-F238E27FC236}">
                  <a16:creationId xmlns:a16="http://schemas.microsoft.com/office/drawing/2014/main" id="{74B7717A-4CF4-7654-6DD3-BCE4E8E6F0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38695" y="4947609"/>
              <a:ext cx="192958" cy="12059"/>
            </a:xfrm>
            <a:prstGeom prst="rect">
              <a:avLst/>
            </a:prstGeom>
            <a:solidFill>
              <a:srgbClr val="FCC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9" name="Rectangle 3173">
              <a:extLst>
                <a:ext uri="{FF2B5EF4-FFF2-40B4-BE49-F238E27FC236}">
                  <a16:creationId xmlns:a16="http://schemas.microsoft.com/office/drawing/2014/main" id="{6C10677C-52F4-489E-01AB-EE5459AADC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51508" y="4946855"/>
              <a:ext cx="192958" cy="13567"/>
            </a:xfrm>
            <a:prstGeom prst="rect">
              <a:avLst/>
            </a:prstGeom>
            <a:solidFill>
              <a:srgbClr val="FCC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0" name="Rectangle 3174">
              <a:extLst>
                <a:ext uri="{FF2B5EF4-FFF2-40B4-BE49-F238E27FC236}">
                  <a16:creationId xmlns:a16="http://schemas.microsoft.com/office/drawing/2014/main" id="{32BEAA6A-D5B8-378B-5476-A0E1B3D2BF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64322" y="4947609"/>
              <a:ext cx="192958" cy="12059"/>
            </a:xfrm>
            <a:prstGeom prst="rect">
              <a:avLst/>
            </a:prstGeom>
            <a:solidFill>
              <a:srgbClr val="FCC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1" name="Rectangle 3175">
              <a:extLst>
                <a:ext uri="{FF2B5EF4-FFF2-40B4-BE49-F238E27FC236}">
                  <a16:creationId xmlns:a16="http://schemas.microsoft.com/office/drawing/2014/main" id="{9A4A925F-1F64-BB5C-9DD3-1D08931E20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76381" y="4947609"/>
              <a:ext cx="192958" cy="12059"/>
            </a:xfrm>
            <a:prstGeom prst="rect">
              <a:avLst/>
            </a:prstGeom>
            <a:solidFill>
              <a:srgbClr val="FCC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2" name="Rectangle 3176">
              <a:extLst>
                <a:ext uri="{FF2B5EF4-FFF2-40B4-BE49-F238E27FC236}">
                  <a16:creationId xmlns:a16="http://schemas.microsoft.com/office/drawing/2014/main" id="{CB639F95-0C86-2032-85D9-3D1F122C8E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89193" y="4946855"/>
              <a:ext cx="192958" cy="13567"/>
            </a:xfrm>
            <a:prstGeom prst="rect">
              <a:avLst/>
            </a:prstGeom>
            <a:solidFill>
              <a:srgbClr val="FDC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3" name="Rectangle 3177">
              <a:extLst>
                <a:ext uri="{FF2B5EF4-FFF2-40B4-BE49-F238E27FC236}">
                  <a16:creationId xmlns:a16="http://schemas.microsoft.com/office/drawing/2014/main" id="{EC3D0D38-80FE-8B91-D636-1A4C775776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02760" y="4946855"/>
              <a:ext cx="192958" cy="13567"/>
            </a:xfrm>
            <a:prstGeom prst="rect">
              <a:avLst/>
            </a:prstGeom>
            <a:solidFill>
              <a:srgbClr val="FDC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4" name="Rectangle 3178">
              <a:extLst>
                <a:ext uri="{FF2B5EF4-FFF2-40B4-BE49-F238E27FC236}">
                  <a16:creationId xmlns:a16="http://schemas.microsoft.com/office/drawing/2014/main" id="{F67F212A-1611-13A8-5D6A-149A64D1EE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15574" y="4947609"/>
              <a:ext cx="192958" cy="12059"/>
            </a:xfrm>
            <a:prstGeom prst="rect">
              <a:avLst/>
            </a:prstGeom>
            <a:solidFill>
              <a:srgbClr val="FDC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5" name="Rectangle 3179">
              <a:extLst>
                <a:ext uri="{FF2B5EF4-FFF2-40B4-BE49-F238E27FC236}">
                  <a16:creationId xmlns:a16="http://schemas.microsoft.com/office/drawing/2014/main" id="{05A8D810-531C-E35B-6580-52E8ECDAF3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27633" y="4947609"/>
              <a:ext cx="192958" cy="12059"/>
            </a:xfrm>
            <a:prstGeom prst="rect">
              <a:avLst/>
            </a:prstGeom>
            <a:solidFill>
              <a:srgbClr val="FDC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6" name="Rectangle 3180">
              <a:extLst>
                <a:ext uri="{FF2B5EF4-FFF2-40B4-BE49-F238E27FC236}">
                  <a16:creationId xmlns:a16="http://schemas.microsoft.com/office/drawing/2014/main" id="{CAC9DFA9-F108-FF03-0343-52B86D7224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40445" y="4946855"/>
              <a:ext cx="192958" cy="13567"/>
            </a:xfrm>
            <a:prstGeom prst="rect">
              <a:avLst/>
            </a:prstGeom>
            <a:solidFill>
              <a:srgbClr val="FDC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7" name="Rectangle 3181">
              <a:extLst>
                <a:ext uri="{FF2B5EF4-FFF2-40B4-BE49-F238E27FC236}">
                  <a16:creationId xmlns:a16="http://schemas.microsoft.com/office/drawing/2014/main" id="{41BF7BED-D6CD-DCCA-2619-944240A37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53258" y="4947609"/>
              <a:ext cx="192958" cy="12059"/>
            </a:xfrm>
            <a:prstGeom prst="rect">
              <a:avLst/>
            </a:prstGeom>
            <a:solidFill>
              <a:srgbClr val="FDC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8" name="Rectangle 3182">
              <a:extLst>
                <a:ext uri="{FF2B5EF4-FFF2-40B4-BE49-F238E27FC236}">
                  <a16:creationId xmlns:a16="http://schemas.microsoft.com/office/drawing/2014/main" id="{744B518E-EDAE-F87D-D8E2-8BCFFE6FC8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66072" y="4946855"/>
              <a:ext cx="192958" cy="13567"/>
            </a:xfrm>
            <a:prstGeom prst="rect">
              <a:avLst/>
            </a:prstGeom>
            <a:solidFill>
              <a:srgbClr val="FDC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55" name="Group 3384">
              <a:extLst>
                <a:ext uri="{FF2B5EF4-FFF2-40B4-BE49-F238E27FC236}">
                  <a16:creationId xmlns:a16="http://schemas.microsoft.com/office/drawing/2014/main" id="{0B273318-3DD5-1165-1094-929DF2825FE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848004" y="3678371"/>
              <a:ext cx="192958" cy="2550636"/>
              <a:chOff x="5809" y="1469"/>
              <a:chExt cx="217" cy="1692"/>
            </a:xfrm>
          </p:grpSpPr>
          <p:sp>
            <p:nvSpPr>
              <p:cNvPr id="7589" name="Rectangle 3184">
                <a:extLst>
                  <a:ext uri="{FF2B5EF4-FFF2-40B4-BE49-F238E27FC236}">
                    <a16:creationId xmlns:a16="http://schemas.microsoft.com/office/drawing/2014/main" id="{F88A1363-108D-DFCB-6E0D-7E4BBACC5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52"/>
                <a:ext cx="217" cy="9"/>
              </a:xfrm>
              <a:prstGeom prst="rect">
                <a:avLst/>
              </a:prstGeom>
              <a:solidFill>
                <a:srgbClr val="FDBE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0" name="Rectangle 3185">
                <a:extLst>
                  <a:ext uri="{FF2B5EF4-FFF2-40B4-BE49-F238E27FC236}">
                    <a16:creationId xmlns:a16="http://schemas.microsoft.com/office/drawing/2014/main" id="{81941FE2-DF75-8116-A3FC-8C5CA8FE5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45"/>
                <a:ext cx="217" cy="7"/>
              </a:xfrm>
              <a:prstGeom prst="rect">
                <a:avLst/>
              </a:prstGeom>
              <a:solidFill>
                <a:srgbClr val="FDB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1" name="Rectangle 3186">
                <a:extLst>
                  <a:ext uri="{FF2B5EF4-FFF2-40B4-BE49-F238E27FC236}">
                    <a16:creationId xmlns:a16="http://schemas.microsoft.com/office/drawing/2014/main" id="{F5E91389-2D5C-D10E-06BA-1630C8783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36"/>
                <a:ext cx="217" cy="9"/>
              </a:xfrm>
              <a:prstGeom prst="rect">
                <a:avLst/>
              </a:prstGeom>
              <a:solidFill>
                <a:srgbClr val="FDB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2" name="Rectangle 3187">
                <a:extLst>
                  <a:ext uri="{FF2B5EF4-FFF2-40B4-BE49-F238E27FC236}">
                    <a16:creationId xmlns:a16="http://schemas.microsoft.com/office/drawing/2014/main" id="{7EA20E70-61F4-F741-758C-140E7032C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27"/>
                <a:ext cx="217" cy="9"/>
              </a:xfrm>
              <a:prstGeom prst="rect">
                <a:avLst/>
              </a:prstGeom>
              <a:solidFill>
                <a:srgbClr val="FDB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3" name="Rectangle 3188">
                <a:extLst>
                  <a:ext uri="{FF2B5EF4-FFF2-40B4-BE49-F238E27FC236}">
                    <a16:creationId xmlns:a16="http://schemas.microsoft.com/office/drawing/2014/main" id="{B265609E-33DA-9C7D-B5D2-B0ACDF5A2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19"/>
                <a:ext cx="217" cy="8"/>
              </a:xfrm>
              <a:prstGeom prst="rect">
                <a:avLst/>
              </a:prstGeom>
              <a:solidFill>
                <a:srgbClr val="FDB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4" name="Rectangle 3189">
                <a:extLst>
                  <a:ext uri="{FF2B5EF4-FFF2-40B4-BE49-F238E27FC236}">
                    <a16:creationId xmlns:a16="http://schemas.microsoft.com/office/drawing/2014/main" id="{950F115F-E356-0852-A9C3-F21397F6B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10"/>
                <a:ext cx="217" cy="9"/>
              </a:xfrm>
              <a:prstGeom prst="rect">
                <a:avLst/>
              </a:prstGeom>
              <a:solidFill>
                <a:srgbClr val="FDB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5" name="Rectangle 3190">
                <a:extLst>
                  <a:ext uri="{FF2B5EF4-FFF2-40B4-BE49-F238E27FC236}">
                    <a16:creationId xmlns:a16="http://schemas.microsoft.com/office/drawing/2014/main" id="{4668E8A5-315A-722F-A318-E5FE5536B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102"/>
                <a:ext cx="217" cy="8"/>
              </a:xfrm>
              <a:prstGeom prst="rect">
                <a:avLst/>
              </a:prstGeom>
              <a:solidFill>
                <a:srgbClr val="FDB8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6" name="Rectangle 3191">
                <a:extLst>
                  <a:ext uri="{FF2B5EF4-FFF2-40B4-BE49-F238E27FC236}">
                    <a16:creationId xmlns:a16="http://schemas.microsoft.com/office/drawing/2014/main" id="{85B83ACA-4082-2D93-3AA8-2C9FD9619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94"/>
                <a:ext cx="217" cy="8"/>
              </a:xfrm>
              <a:prstGeom prst="rect">
                <a:avLst/>
              </a:prstGeom>
              <a:solidFill>
                <a:srgbClr val="FDB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7" name="Rectangle 3192">
                <a:extLst>
                  <a:ext uri="{FF2B5EF4-FFF2-40B4-BE49-F238E27FC236}">
                    <a16:creationId xmlns:a16="http://schemas.microsoft.com/office/drawing/2014/main" id="{0B3E8FE7-E61D-69A5-5C93-5B9B9000A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85"/>
                <a:ext cx="217" cy="9"/>
              </a:xfrm>
              <a:prstGeom prst="rect">
                <a:avLst/>
              </a:prstGeom>
              <a:solidFill>
                <a:srgbClr val="FDB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8" name="Rectangle 3193">
                <a:extLst>
                  <a:ext uri="{FF2B5EF4-FFF2-40B4-BE49-F238E27FC236}">
                    <a16:creationId xmlns:a16="http://schemas.microsoft.com/office/drawing/2014/main" id="{99AF705B-9FB6-8186-09EC-945D34AE1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76"/>
                <a:ext cx="217" cy="9"/>
              </a:xfrm>
              <a:prstGeom prst="rect">
                <a:avLst/>
              </a:prstGeom>
              <a:solidFill>
                <a:srgbClr val="FDB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9" name="Rectangle 3194">
                <a:extLst>
                  <a:ext uri="{FF2B5EF4-FFF2-40B4-BE49-F238E27FC236}">
                    <a16:creationId xmlns:a16="http://schemas.microsoft.com/office/drawing/2014/main" id="{405A35F0-D074-F5E4-41C9-2DB3A9C58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68"/>
                <a:ext cx="217" cy="8"/>
              </a:xfrm>
              <a:prstGeom prst="rect">
                <a:avLst/>
              </a:prstGeom>
              <a:solidFill>
                <a:srgbClr val="FDB3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0" name="Rectangle 3195">
                <a:extLst>
                  <a:ext uri="{FF2B5EF4-FFF2-40B4-BE49-F238E27FC236}">
                    <a16:creationId xmlns:a16="http://schemas.microsoft.com/office/drawing/2014/main" id="{3C1F62F7-14A8-74DC-DD17-CBC70720D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60"/>
                <a:ext cx="217" cy="8"/>
              </a:xfrm>
              <a:prstGeom prst="rect">
                <a:avLst/>
              </a:prstGeom>
              <a:solidFill>
                <a:srgbClr val="FDB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1" name="Rectangle 3196">
                <a:extLst>
                  <a:ext uri="{FF2B5EF4-FFF2-40B4-BE49-F238E27FC236}">
                    <a16:creationId xmlns:a16="http://schemas.microsoft.com/office/drawing/2014/main" id="{47CF81DB-8129-28AB-E293-018D1EC1F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52"/>
                <a:ext cx="217" cy="8"/>
              </a:xfrm>
              <a:prstGeom prst="rect">
                <a:avLst/>
              </a:prstGeom>
              <a:solidFill>
                <a:srgbClr val="FDB2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2" name="Rectangle 3197">
                <a:extLst>
                  <a:ext uri="{FF2B5EF4-FFF2-40B4-BE49-F238E27FC236}">
                    <a16:creationId xmlns:a16="http://schemas.microsoft.com/office/drawing/2014/main" id="{A5F19B8E-1E66-3D00-B09F-B60160D57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43"/>
                <a:ext cx="217" cy="9"/>
              </a:xfrm>
              <a:prstGeom prst="rect">
                <a:avLst/>
              </a:prstGeom>
              <a:solidFill>
                <a:srgbClr val="FDB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3" name="Rectangle 3198">
                <a:extLst>
                  <a:ext uri="{FF2B5EF4-FFF2-40B4-BE49-F238E27FC236}">
                    <a16:creationId xmlns:a16="http://schemas.microsoft.com/office/drawing/2014/main" id="{957CB620-4451-A157-7196-0F6386DE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34"/>
                <a:ext cx="217" cy="9"/>
              </a:xfrm>
              <a:prstGeom prst="rect">
                <a:avLst/>
              </a:prstGeom>
              <a:solidFill>
                <a:srgbClr val="FDAF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4" name="Rectangle 3199">
                <a:extLst>
                  <a:ext uri="{FF2B5EF4-FFF2-40B4-BE49-F238E27FC236}">
                    <a16:creationId xmlns:a16="http://schemas.microsoft.com/office/drawing/2014/main" id="{88FDB432-5F91-5B91-D448-B3545FB03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26"/>
                <a:ext cx="217" cy="8"/>
              </a:xfrm>
              <a:prstGeom prst="rect">
                <a:avLst/>
              </a:prstGeom>
              <a:solidFill>
                <a:srgbClr val="FDAF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5" name="Rectangle 3200">
                <a:extLst>
                  <a:ext uri="{FF2B5EF4-FFF2-40B4-BE49-F238E27FC236}">
                    <a16:creationId xmlns:a16="http://schemas.microsoft.com/office/drawing/2014/main" id="{85FA989B-10A0-1E85-2714-271FD57CF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18"/>
                <a:ext cx="217" cy="8"/>
              </a:xfrm>
              <a:prstGeom prst="rect">
                <a:avLst/>
              </a:prstGeom>
              <a:solidFill>
                <a:srgbClr val="FCA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6" name="Rectangle 3201">
                <a:extLst>
                  <a:ext uri="{FF2B5EF4-FFF2-40B4-BE49-F238E27FC236}">
                    <a16:creationId xmlns:a16="http://schemas.microsoft.com/office/drawing/2014/main" id="{C43349FE-EA89-2C1E-C36E-3A312F8ED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09"/>
                <a:ext cx="217" cy="9"/>
              </a:xfrm>
              <a:prstGeom prst="rect">
                <a:avLst/>
              </a:prstGeom>
              <a:solidFill>
                <a:srgbClr val="FCA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7" name="Rectangle 3202">
                <a:extLst>
                  <a:ext uri="{FF2B5EF4-FFF2-40B4-BE49-F238E27FC236}">
                    <a16:creationId xmlns:a16="http://schemas.microsoft.com/office/drawing/2014/main" id="{08EA11CE-100C-22A0-6BAF-39BE20A58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3001"/>
                <a:ext cx="217" cy="8"/>
              </a:xfrm>
              <a:prstGeom prst="rect">
                <a:avLst/>
              </a:prstGeom>
              <a:solidFill>
                <a:srgbClr val="FCA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8" name="Rectangle 3203">
                <a:extLst>
                  <a:ext uri="{FF2B5EF4-FFF2-40B4-BE49-F238E27FC236}">
                    <a16:creationId xmlns:a16="http://schemas.microsoft.com/office/drawing/2014/main" id="{73723447-E82A-2147-FADA-F27E9B107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92"/>
                <a:ext cx="217" cy="9"/>
              </a:xfrm>
              <a:prstGeom prst="rect">
                <a:avLst/>
              </a:prstGeom>
              <a:solidFill>
                <a:srgbClr val="FCA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9" name="Rectangle 3204">
                <a:extLst>
                  <a:ext uri="{FF2B5EF4-FFF2-40B4-BE49-F238E27FC236}">
                    <a16:creationId xmlns:a16="http://schemas.microsoft.com/office/drawing/2014/main" id="{9B56DCD1-2B22-2909-BDA1-00649DA74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83"/>
                <a:ext cx="217" cy="9"/>
              </a:xfrm>
              <a:prstGeom prst="rect">
                <a:avLst/>
              </a:prstGeom>
              <a:solidFill>
                <a:srgbClr val="FCA9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0" name="Rectangle 3205">
                <a:extLst>
                  <a:ext uri="{FF2B5EF4-FFF2-40B4-BE49-F238E27FC236}">
                    <a16:creationId xmlns:a16="http://schemas.microsoft.com/office/drawing/2014/main" id="{2E45CD8D-D647-EA7D-6C1E-06A04EED4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76"/>
                <a:ext cx="217" cy="7"/>
              </a:xfrm>
              <a:prstGeom prst="rect">
                <a:avLst/>
              </a:prstGeom>
              <a:solidFill>
                <a:srgbClr val="FCA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1" name="Rectangle 3206">
                <a:extLst>
                  <a:ext uri="{FF2B5EF4-FFF2-40B4-BE49-F238E27FC236}">
                    <a16:creationId xmlns:a16="http://schemas.microsoft.com/office/drawing/2014/main" id="{51841CA5-E862-8270-B5CF-F20A95A5B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67"/>
                <a:ext cx="217" cy="9"/>
              </a:xfrm>
              <a:prstGeom prst="rect">
                <a:avLst/>
              </a:prstGeom>
              <a:solidFill>
                <a:srgbClr val="FCA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2" name="Rectangle 3207">
                <a:extLst>
                  <a:ext uri="{FF2B5EF4-FFF2-40B4-BE49-F238E27FC236}">
                    <a16:creationId xmlns:a16="http://schemas.microsoft.com/office/drawing/2014/main" id="{FE6F8550-F9ED-D51A-AF6C-CD0388E54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58"/>
                <a:ext cx="217" cy="9"/>
              </a:xfrm>
              <a:prstGeom prst="rect">
                <a:avLst/>
              </a:prstGeom>
              <a:solidFill>
                <a:srgbClr val="FCA6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3" name="Rectangle 3208">
                <a:extLst>
                  <a:ext uri="{FF2B5EF4-FFF2-40B4-BE49-F238E27FC236}">
                    <a16:creationId xmlns:a16="http://schemas.microsoft.com/office/drawing/2014/main" id="{F8CA2A95-B2AD-3B53-9C32-88CEE64E2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50"/>
                <a:ext cx="217" cy="8"/>
              </a:xfrm>
              <a:prstGeom prst="rect">
                <a:avLst/>
              </a:prstGeom>
              <a:solidFill>
                <a:srgbClr val="FB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4" name="Rectangle 3209">
                <a:extLst>
                  <a:ext uri="{FF2B5EF4-FFF2-40B4-BE49-F238E27FC236}">
                    <a16:creationId xmlns:a16="http://schemas.microsoft.com/office/drawing/2014/main" id="{493D6E38-02EF-E934-07D7-7F3FAEEA7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41"/>
                <a:ext cx="217" cy="9"/>
              </a:xfrm>
              <a:prstGeom prst="rect">
                <a:avLst/>
              </a:prstGeom>
              <a:solidFill>
                <a:srgbClr val="FBA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5" name="Rectangle 3210">
                <a:extLst>
                  <a:ext uri="{FF2B5EF4-FFF2-40B4-BE49-F238E27FC236}">
                    <a16:creationId xmlns:a16="http://schemas.microsoft.com/office/drawing/2014/main" id="{4816C036-11D1-DFE7-CF67-A31F299F7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33"/>
                <a:ext cx="217" cy="8"/>
              </a:xfrm>
              <a:prstGeom prst="rect">
                <a:avLst/>
              </a:prstGeom>
              <a:solidFill>
                <a:srgbClr val="FBA3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6" name="Rectangle 3211">
                <a:extLst>
                  <a:ext uri="{FF2B5EF4-FFF2-40B4-BE49-F238E27FC236}">
                    <a16:creationId xmlns:a16="http://schemas.microsoft.com/office/drawing/2014/main" id="{FDF10F85-D118-6800-CA21-9ABAC3C7C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25"/>
                <a:ext cx="217" cy="8"/>
              </a:xfrm>
              <a:prstGeom prst="rect">
                <a:avLst/>
              </a:prstGeom>
              <a:solidFill>
                <a:srgbClr val="FBA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7" name="Rectangle 3212">
                <a:extLst>
                  <a:ext uri="{FF2B5EF4-FFF2-40B4-BE49-F238E27FC236}">
                    <a16:creationId xmlns:a16="http://schemas.microsoft.com/office/drawing/2014/main" id="{4A5E018C-0F39-1D7D-1C08-D2AB37427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16"/>
                <a:ext cx="217" cy="9"/>
              </a:xfrm>
              <a:prstGeom prst="rect">
                <a:avLst/>
              </a:prstGeom>
              <a:solidFill>
                <a:srgbClr val="FBA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8" name="Rectangle 3213">
                <a:extLst>
                  <a:ext uri="{FF2B5EF4-FFF2-40B4-BE49-F238E27FC236}">
                    <a16:creationId xmlns:a16="http://schemas.microsoft.com/office/drawing/2014/main" id="{2A8B9E0B-11E9-9C7F-E7F8-D5B30B283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907"/>
                <a:ext cx="217" cy="9"/>
              </a:xfrm>
              <a:prstGeom prst="rect">
                <a:avLst/>
              </a:prstGeom>
              <a:solidFill>
                <a:srgbClr val="FAA0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9" name="Rectangle 3214">
                <a:extLst>
                  <a:ext uri="{FF2B5EF4-FFF2-40B4-BE49-F238E27FC236}">
                    <a16:creationId xmlns:a16="http://schemas.microsoft.com/office/drawing/2014/main" id="{D2A0580F-2B25-15D6-4CFA-B963B2DC1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99"/>
                <a:ext cx="217" cy="8"/>
              </a:xfrm>
              <a:prstGeom prst="rect">
                <a:avLst/>
              </a:prstGeom>
              <a:solidFill>
                <a:srgbClr val="FA9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0" name="Rectangle 3215">
                <a:extLst>
                  <a:ext uri="{FF2B5EF4-FFF2-40B4-BE49-F238E27FC236}">
                    <a16:creationId xmlns:a16="http://schemas.microsoft.com/office/drawing/2014/main" id="{7443356E-00DA-6953-B4AD-8EA1EBFDB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91"/>
                <a:ext cx="217" cy="8"/>
              </a:xfrm>
              <a:prstGeom prst="rect">
                <a:avLst/>
              </a:prstGeom>
              <a:solidFill>
                <a:srgbClr val="FA9D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1" name="Rectangle 3216">
                <a:extLst>
                  <a:ext uri="{FF2B5EF4-FFF2-40B4-BE49-F238E27FC236}">
                    <a16:creationId xmlns:a16="http://schemas.microsoft.com/office/drawing/2014/main" id="{CE224E28-07E3-098F-4A99-052607059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82"/>
                <a:ext cx="217" cy="9"/>
              </a:xfrm>
              <a:prstGeom prst="rect">
                <a:avLst/>
              </a:prstGeom>
              <a:solidFill>
                <a:srgbClr val="FA9D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2" name="Rectangle 3217">
                <a:extLst>
                  <a:ext uri="{FF2B5EF4-FFF2-40B4-BE49-F238E27FC236}">
                    <a16:creationId xmlns:a16="http://schemas.microsoft.com/office/drawing/2014/main" id="{F789951C-5E6A-04ED-2E46-AA19D01E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74"/>
                <a:ext cx="217" cy="8"/>
              </a:xfrm>
              <a:prstGeom prst="rect">
                <a:avLst/>
              </a:prstGeom>
              <a:solidFill>
                <a:srgbClr val="FA9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3" name="Rectangle 3218">
                <a:extLst>
                  <a:ext uri="{FF2B5EF4-FFF2-40B4-BE49-F238E27FC236}">
                    <a16:creationId xmlns:a16="http://schemas.microsoft.com/office/drawing/2014/main" id="{4BA7E64D-301E-05B7-D160-FE0424520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65"/>
                <a:ext cx="217" cy="9"/>
              </a:xfrm>
              <a:prstGeom prst="rect">
                <a:avLst/>
              </a:prstGeom>
              <a:solidFill>
                <a:srgbClr val="F99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4" name="Rectangle 3219">
                <a:extLst>
                  <a:ext uri="{FF2B5EF4-FFF2-40B4-BE49-F238E27FC236}">
                    <a16:creationId xmlns:a16="http://schemas.microsoft.com/office/drawing/2014/main" id="{C8FF7FE1-DAB5-1DE6-1F8A-31B606C5D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56"/>
                <a:ext cx="217" cy="9"/>
              </a:xfrm>
              <a:prstGeom prst="rect">
                <a:avLst/>
              </a:prstGeom>
              <a:solidFill>
                <a:srgbClr val="F99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5" name="Rectangle 3220">
                <a:extLst>
                  <a:ext uri="{FF2B5EF4-FFF2-40B4-BE49-F238E27FC236}">
                    <a16:creationId xmlns:a16="http://schemas.microsoft.com/office/drawing/2014/main" id="{5FC88AF1-143F-B959-81BC-D55B2E560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49"/>
                <a:ext cx="217" cy="7"/>
              </a:xfrm>
              <a:prstGeom prst="rect">
                <a:avLst/>
              </a:prstGeom>
              <a:solidFill>
                <a:srgbClr val="F999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6" name="Rectangle 3221">
                <a:extLst>
                  <a:ext uri="{FF2B5EF4-FFF2-40B4-BE49-F238E27FC236}">
                    <a16:creationId xmlns:a16="http://schemas.microsoft.com/office/drawing/2014/main" id="{E25D806D-A940-09C1-7B8A-59E2A3E20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40"/>
                <a:ext cx="217" cy="9"/>
              </a:xfrm>
              <a:prstGeom prst="rect">
                <a:avLst/>
              </a:prstGeom>
              <a:solidFill>
                <a:srgbClr val="F89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7" name="Rectangle 3222">
                <a:extLst>
                  <a:ext uri="{FF2B5EF4-FFF2-40B4-BE49-F238E27FC236}">
                    <a16:creationId xmlns:a16="http://schemas.microsoft.com/office/drawing/2014/main" id="{0DBEFD72-9931-2E59-0912-69AD8D97B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31"/>
                <a:ext cx="217" cy="9"/>
              </a:xfrm>
              <a:prstGeom prst="rect">
                <a:avLst/>
              </a:prstGeom>
              <a:solidFill>
                <a:srgbClr val="F89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8" name="Rectangle 3223">
                <a:extLst>
                  <a:ext uri="{FF2B5EF4-FFF2-40B4-BE49-F238E27FC236}">
                    <a16:creationId xmlns:a16="http://schemas.microsoft.com/office/drawing/2014/main" id="{25961748-17E4-5960-AD0C-7C830DBFE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23"/>
                <a:ext cx="217" cy="8"/>
              </a:xfrm>
              <a:prstGeom prst="rect">
                <a:avLst/>
              </a:prstGeom>
              <a:solidFill>
                <a:srgbClr val="F89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9" name="Rectangle 3224">
                <a:extLst>
                  <a:ext uri="{FF2B5EF4-FFF2-40B4-BE49-F238E27FC236}">
                    <a16:creationId xmlns:a16="http://schemas.microsoft.com/office/drawing/2014/main" id="{CD208EAE-392A-AF64-4133-4C87F935B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14"/>
                <a:ext cx="217" cy="9"/>
              </a:xfrm>
              <a:prstGeom prst="rect">
                <a:avLst/>
              </a:prstGeom>
              <a:solidFill>
                <a:srgbClr val="F895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0" name="Rectangle 3225">
                <a:extLst>
                  <a:ext uri="{FF2B5EF4-FFF2-40B4-BE49-F238E27FC236}">
                    <a16:creationId xmlns:a16="http://schemas.microsoft.com/office/drawing/2014/main" id="{040EF47A-BB15-7740-D084-6A8A38B7E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806"/>
                <a:ext cx="217" cy="8"/>
              </a:xfrm>
              <a:prstGeom prst="rect">
                <a:avLst/>
              </a:prstGeom>
              <a:solidFill>
                <a:srgbClr val="F79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1" name="Rectangle 3226">
                <a:extLst>
                  <a:ext uri="{FF2B5EF4-FFF2-40B4-BE49-F238E27FC236}">
                    <a16:creationId xmlns:a16="http://schemas.microsoft.com/office/drawing/2014/main" id="{14C9102D-4F61-968B-5A3A-D5F603666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98"/>
                <a:ext cx="217" cy="8"/>
              </a:xfrm>
              <a:prstGeom prst="rect">
                <a:avLst/>
              </a:prstGeom>
              <a:solidFill>
                <a:srgbClr val="F79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2" name="Rectangle 3227">
                <a:extLst>
                  <a:ext uri="{FF2B5EF4-FFF2-40B4-BE49-F238E27FC236}">
                    <a16:creationId xmlns:a16="http://schemas.microsoft.com/office/drawing/2014/main" id="{36FBF321-274E-0B83-6B12-B74C78401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89"/>
                <a:ext cx="217" cy="9"/>
              </a:xfrm>
              <a:prstGeom prst="rect">
                <a:avLst/>
              </a:prstGeom>
              <a:solidFill>
                <a:srgbClr val="F792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3" name="Rectangle 3228">
                <a:extLst>
                  <a:ext uri="{FF2B5EF4-FFF2-40B4-BE49-F238E27FC236}">
                    <a16:creationId xmlns:a16="http://schemas.microsoft.com/office/drawing/2014/main" id="{8322D67F-08E4-C5D6-6AFA-031680F61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80"/>
                <a:ext cx="217" cy="9"/>
              </a:xfrm>
              <a:prstGeom prst="rect">
                <a:avLst/>
              </a:prstGeom>
              <a:solidFill>
                <a:srgbClr val="F69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4" name="Rectangle 3229">
                <a:extLst>
                  <a:ext uri="{FF2B5EF4-FFF2-40B4-BE49-F238E27FC236}">
                    <a16:creationId xmlns:a16="http://schemas.microsoft.com/office/drawing/2014/main" id="{21894CF2-D480-677F-DF36-3035B8939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72"/>
                <a:ext cx="217" cy="8"/>
              </a:xfrm>
              <a:prstGeom prst="rect">
                <a:avLst/>
              </a:prstGeom>
              <a:solidFill>
                <a:srgbClr val="F691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5" name="Rectangle 3230">
                <a:extLst>
                  <a:ext uri="{FF2B5EF4-FFF2-40B4-BE49-F238E27FC236}">
                    <a16:creationId xmlns:a16="http://schemas.microsoft.com/office/drawing/2014/main" id="{E80EB45C-9973-1025-7689-FD9981D84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64"/>
                <a:ext cx="217" cy="8"/>
              </a:xfrm>
              <a:prstGeom prst="rect">
                <a:avLst/>
              </a:prstGeom>
              <a:solidFill>
                <a:srgbClr val="F68F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6" name="Rectangle 3231">
                <a:extLst>
                  <a:ext uri="{FF2B5EF4-FFF2-40B4-BE49-F238E27FC236}">
                    <a16:creationId xmlns:a16="http://schemas.microsoft.com/office/drawing/2014/main" id="{2A9ACD16-D04F-47AA-14F5-685B2DC5E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55"/>
                <a:ext cx="217" cy="9"/>
              </a:xfrm>
              <a:prstGeom prst="rect">
                <a:avLst/>
              </a:prstGeom>
              <a:solidFill>
                <a:srgbClr val="F68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7" name="Rectangle 3232">
                <a:extLst>
                  <a:ext uri="{FF2B5EF4-FFF2-40B4-BE49-F238E27FC236}">
                    <a16:creationId xmlns:a16="http://schemas.microsoft.com/office/drawing/2014/main" id="{C5946547-7ADA-7337-412D-73E1855CC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47"/>
                <a:ext cx="217" cy="8"/>
              </a:xfrm>
              <a:prstGeom prst="rect">
                <a:avLst/>
              </a:prstGeom>
              <a:solidFill>
                <a:srgbClr val="F68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8" name="Rectangle 3233">
                <a:extLst>
                  <a:ext uri="{FF2B5EF4-FFF2-40B4-BE49-F238E27FC236}">
                    <a16:creationId xmlns:a16="http://schemas.microsoft.com/office/drawing/2014/main" id="{455C02C2-B6F7-5BBB-A703-9866B861E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38"/>
                <a:ext cx="217" cy="9"/>
              </a:xfrm>
              <a:prstGeom prst="rect">
                <a:avLst/>
              </a:prstGeom>
              <a:solidFill>
                <a:srgbClr val="F58D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9" name="Rectangle 3234">
                <a:extLst>
                  <a:ext uri="{FF2B5EF4-FFF2-40B4-BE49-F238E27FC236}">
                    <a16:creationId xmlns:a16="http://schemas.microsoft.com/office/drawing/2014/main" id="{873F4E68-40ED-282F-0167-6A68BE5C0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29"/>
                <a:ext cx="217" cy="9"/>
              </a:xfrm>
              <a:prstGeom prst="rect">
                <a:avLst/>
              </a:prstGeom>
              <a:solidFill>
                <a:srgbClr val="F58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0" name="Rectangle 3235">
                <a:extLst>
                  <a:ext uri="{FF2B5EF4-FFF2-40B4-BE49-F238E27FC236}">
                    <a16:creationId xmlns:a16="http://schemas.microsoft.com/office/drawing/2014/main" id="{3749B179-6B6E-64A6-1618-449AE0A54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22"/>
                <a:ext cx="217" cy="7"/>
              </a:xfrm>
              <a:prstGeom prst="rect">
                <a:avLst/>
              </a:prstGeom>
              <a:solidFill>
                <a:srgbClr val="F48A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1" name="Rectangle 3236">
                <a:extLst>
                  <a:ext uri="{FF2B5EF4-FFF2-40B4-BE49-F238E27FC236}">
                    <a16:creationId xmlns:a16="http://schemas.microsoft.com/office/drawing/2014/main" id="{F8FE3751-9997-9E4C-F5B6-0E8A60E18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13"/>
                <a:ext cx="217" cy="9"/>
              </a:xfrm>
              <a:prstGeom prst="rect">
                <a:avLst/>
              </a:prstGeom>
              <a:solidFill>
                <a:srgbClr val="F48A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2" name="Rectangle 3237">
                <a:extLst>
                  <a:ext uri="{FF2B5EF4-FFF2-40B4-BE49-F238E27FC236}">
                    <a16:creationId xmlns:a16="http://schemas.microsoft.com/office/drawing/2014/main" id="{62EE6A71-08F6-4CDD-DB67-8A713BD00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705"/>
                <a:ext cx="217" cy="8"/>
              </a:xfrm>
              <a:prstGeom prst="rect">
                <a:avLst/>
              </a:prstGeom>
              <a:solidFill>
                <a:srgbClr val="F489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3" name="Rectangle 3238">
                <a:extLst>
                  <a:ext uri="{FF2B5EF4-FFF2-40B4-BE49-F238E27FC236}">
                    <a16:creationId xmlns:a16="http://schemas.microsoft.com/office/drawing/2014/main" id="{9EF68F67-930C-2A35-6168-3993FCEA6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96"/>
                <a:ext cx="217" cy="9"/>
              </a:xfrm>
              <a:prstGeom prst="rect">
                <a:avLst/>
              </a:prstGeom>
              <a:solidFill>
                <a:srgbClr val="F38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4" name="Rectangle 3239">
                <a:extLst>
                  <a:ext uri="{FF2B5EF4-FFF2-40B4-BE49-F238E27FC236}">
                    <a16:creationId xmlns:a16="http://schemas.microsoft.com/office/drawing/2014/main" id="{92A6B814-BFDE-9840-8CF5-B0397628B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87"/>
                <a:ext cx="217" cy="9"/>
              </a:xfrm>
              <a:prstGeom prst="rect">
                <a:avLst/>
              </a:prstGeom>
              <a:solidFill>
                <a:srgbClr val="F38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5" name="Rectangle 3240">
                <a:extLst>
                  <a:ext uri="{FF2B5EF4-FFF2-40B4-BE49-F238E27FC236}">
                    <a16:creationId xmlns:a16="http://schemas.microsoft.com/office/drawing/2014/main" id="{7B4BFC83-ECD3-29B5-2515-7765AD749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80"/>
                <a:ext cx="217" cy="7"/>
              </a:xfrm>
              <a:prstGeom prst="rect">
                <a:avLst/>
              </a:prstGeom>
              <a:solidFill>
                <a:srgbClr val="F38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6" name="Rectangle 3241">
                <a:extLst>
                  <a:ext uri="{FF2B5EF4-FFF2-40B4-BE49-F238E27FC236}">
                    <a16:creationId xmlns:a16="http://schemas.microsoft.com/office/drawing/2014/main" id="{034F768E-9E0F-F093-393D-A1E8DC113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71"/>
                <a:ext cx="217" cy="9"/>
              </a:xfrm>
              <a:prstGeom prst="rect">
                <a:avLst/>
              </a:prstGeom>
              <a:solidFill>
                <a:srgbClr val="F28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7" name="Rectangle 3242">
                <a:extLst>
                  <a:ext uri="{FF2B5EF4-FFF2-40B4-BE49-F238E27FC236}">
                    <a16:creationId xmlns:a16="http://schemas.microsoft.com/office/drawing/2014/main" id="{FA762F52-DB5B-689B-14C9-EADBC8C3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62"/>
                <a:ext cx="217" cy="9"/>
              </a:xfrm>
              <a:prstGeom prst="rect">
                <a:avLst/>
              </a:prstGeom>
              <a:solidFill>
                <a:srgbClr val="F285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8" name="Rectangle 3243">
                <a:extLst>
                  <a:ext uri="{FF2B5EF4-FFF2-40B4-BE49-F238E27FC236}">
                    <a16:creationId xmlns:a16="http://schemas.microsoft.com/office/drawing/2014/main" id="{BEBFCC7F-0A3C-2155-A7B5-572538FB4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54"/>
                <a:ext cx="217" cy="8"/>
              </a:xfrm>
              <a:prstGeom prst="rect">
                <a:avLst/>
              </a:prstGeom>
              <a:solidFill>
                <a:srgbClr val="F28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9" name="Rectangle 3244">
                <a:extLst>
                  <a:ext uri="{FF2B5EF4-FFF2-40B4-BE49-F238E27FC236}">
                    <a16:creationId xmlns:a16="http://schemas.microsoft.com/office/drawing/2014/main" id="{F1775437-B2F5-26FA-0BB8-90DF858AD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45"/>
                <a:ext cx="217" cy="9"/>
              </a:xfrm>
              <a:prstGeom prst="rect">
                <a:avLst/>
              </a:prstGeom>
              <a:solidFill>
                <a:srgbClr val="F182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0" name="Rectangle 3245">
                <a:extLst>
                  <a:ext uri="{FF2B5EF4-FFF2-40B4-BE49-F238E27FC236}">
                    <a16:creationId xmlns:a16="http://schemas.microsoft.com/office/drawing/2014/main" id="{C0A82F6F-E393-0277-9C21-3B5A3E732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37"/>
                <a:ext cx="217" cy="8"/>
              </a:xfrm>
              <a:prstGeom prst="rect">
                <a:avLst/>
              </a:prstGeom>
              <a:solidFill>
                <a:srgbClr val="F08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1" name="Rectangle 3246">
                <a:extLst>
                  <a:ext uri="{FF2B5EF4-FFF2-40B4-BE49-F238E27FC236}">
                    <a16:creationId xmlns:a16="http://schemas.microsoft.com/office/drawing/2014/main" id="{5DDF541F-BE9C-64FA-36E5-B4C626729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29"/>
                <a:ext cx="217" cy="8"/>
              </a:xfrm>
              <a:prstGeom prst="rect">
                <a:avLst/>
              </a:prstGeom>
              <a:solidFill>
                <a:srgbClr val="F081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2" name="Rectangle 3247">
                <a:extLst>
                  <a:ext uri="{FF2B5EF4-FFF2-40B4-BE49-F238E27FC236}">
                    <a16:creationId xmlns:a16="http://schemas.microsoft.com/office/drawing/2014/main" id="{BC32EF05-7806-FE69-6641-1ACFBF973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20"/>
                <a:ext cx="217" cy="9"/>
              </a:xfrm>
              <a:prstGeom prst="rect">
                <a:avLst/>
              </a:prstGeom>
              <a:solidFill>
                <a:srgbClr val="F08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3" name="Rectangle 3248">
                <a:extLst>
                  <a:ext uri="{FF2B5EF4-FFF2-40B4-BE49-F238E27FC236}">
                    <a16:creationId xmlns:a16="http://schemas.microsoft.com/office/drawing/2014/main" id="{565999DA-6A3C-DA35-EF62-4CE159C6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11"/>
                <a:ext cx="217" cy="9"/>
              </a:xfrm>
              <a:prstGeom prst="rect">
                <a:avLst/>
              </a:prstGeom>
              <a:solidFill>
                <a:srgbClr val="EF7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4" name="Rectangle 3249">
                <a:extLst>
                  <a:ext uri="{FF2B5EF4-FFF2-40B4-BE49-F238E27FC236}">
                    <a16:creationId xmlns:a16="http://schemas.microsoft.com/office/drawing/2014/main" id="{9C7BF7EB-5C72-B9A5-5FA7-2592AECBB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603"/>
                <a:ext cx="217" cy="8"/>
              </a:xfrm>
              <a:prstGeom prst="rect">
                <a:avLst/>
              </a:prstGeom>
              <a:solidFill>
                <a:srgbClr val="EF7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5" name="Rectangle 3250">
                <a:extLst>
                  <a:ext uri="{FF2B5EF4-FFF2-40B4-BE49-F238E27FC236}">
                    <a16:creationId xmlns:a16="http://schemas.microsoft.com/office/drawing/2014/main" id="{598A041F-4470-9702-3D2F-834995373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95"/>
                <a:ext cx="217" cy="8"/>
              </a:xfrm>
              <a:prstGeom prst="rect">
                <a:avLst/>
              </a:prstGeom>
              <a:solidFill>
                <a:srgbClr val="EF7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6" name="Rectangle 3251">
                <a:extLst>
                  <a:ext uri="{FF2B5EF4-FFF2-40B4-BE49-F238E27FC236}">
                    <a16:creationId xmlns:a16="http://schemas.microsoft.com/office/drawing/2014/main" id="{3958DBBB-91A7-B380-374B-6D0817694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86"/>
                <a:ext cx="217" cy="9"/>
              </a:xfrm>
              <a:prstGeom prst="rect">
                <a:avLst/>
              </a:prstGeom>
              <a:solidFill>
                <a:srgbClr val="EE7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7" name="Rectangle 3252">
                <a:extLst>
                  <a:ext uri="{FF2B5EF4-FFF2-40B4-BE49-F238E27FC236}">
                    <a16:creationId xmlns:a16="http://schemas.microsoft.com/office/drawing/2014/main" id="{172BA6B4-0B00-4314-693C-43CBCAB77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78"/>
                <a:ext cx="217" cy="8"/>
              </a:xfrm>
              <a:prstGeom prst="rect">
                <a:avLst/>
              </a:prstGeom>
              <a:solidFill>
                <a:srgbClr val="EE7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8" name="Rectangle 3253">
                <a:extLst>
                  <a:ext uri="{FF2B5EF4-FFF2-40B4-BE49-F238E27FC236}">
                    <a16:creationId xmlns:a16="http://schemas.microsoft.com/office/drawing/2014/main" id="{8A002BE1-03C4-6500-3714-1483A7E64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69"/>
                <a:ext cx="217" cy="9"/>
              </a:xfrm>
              <a:prstGeom prst="rect">
                <a:avLst/>
              </a:prstGeom>
              <a:solidFill>
                <a:srgbClr val="ED7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9" name="Rectangle 3254">
                <a:extLst>
                  <a:ext uri="{FF2B5EF4-FFF2-40B4-BE49-F238E27FC236}">
                    <a16:creationId xmlns:a16="http://schemas.microsoft.com/office/drawing/2014/main" id="{F04919BC-5779-E7CE-0932-0D186FB5A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60"/>
                <a:ext cx="217" cy="9"/>
              </a:xfrm>
              <a:prstGeom prst="rect">
                <a:avLst/>
              </a:prstGeom>
              <a:solidFill>
                <a:srgbClr val="ED7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0" name="Rectangle 3255">
                <a:extLst>
                  <a:ext uri="{FF2B5EF4-FFF2-40B4-BE49-F238E27FC236}">
                    <a16:creationId xmlns:a16="http://schemas.microsoft.com/office/drawing/2014/main" id="{058ED2EE-4338-1650-0392-ACA095496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53"/>
                <a:ext cx="217" cy="7"/>
              </a:xfrm>
              <a:prstGeom prst="rect">
                <a:avLst/>
              </a:prstGeom>
              <a:solidFill>
                <a:srgbClr val="EC78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1" name="Rectangle 3256">
                <a:extLst>
                  <a:ext uri="{FF2B5EF4-FFF2-40B4-BE49-F238E27FC236}">
                    <a16:creationId xmlns:a16="http://schemas.microsoft.com/office/drawing/2014/main" id="{0CD9B7BC-253D-B411-8D7C-BD5FBFF5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44"/>
                <a:ext cx="217" cy="9"/>
              </a:xfrm>
              <a:prstGeom prst="rect">
                <a:avLst/>
              </a:prstGeom>
              <a:solidFill>
                <a:srgbClr val="EC78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2" name="Rectangle 3257">
                <a:extLst>
                  <a:ext uri="{FF2B5EF4-FFF2-40B4-BE49-F238E27FC236}">
                    <a16:creationId xmlns:a16="http://schemas.microsoft.com/office/drawing/2014/main" id="{D547E159-7C0A-1F08-6C78-F6AE82CB3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35"/>
                <a:ext cx="217" cy="9"/>
              </a:xfrm>
              <a:prstGeom prst="rect">
                <a:avLst/>
              </a:prstGeom>
              <a:solidFill>
                <a:srgbClr val="EC7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3" name="Rectangle 3258">
                <a:extLst>
                  <a:ext uri="{FF2B5EF4-FFF2-40B4-BE49-F238E27FC236}">
                    <a16:creationId xmlns:a16="http://schemas.microsoft.com/office/drawing/2014/main" id="{39DC3131-E1B7-F49E-CC27-BA028A834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27"/>
                <a:ext cx="217" cy="8"/>
              </a:xfrm>
              <a:prstGeom prst="rect">
                <a:avLst/>
              </a:prstGeom>
              <a:solidFill>
                <a:srgbClr val="EB7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4" name="Rectangle 3259">
                <a:extLst>
                  <a:ext uri="{FF2B5EF4-FFF2-40B4-BE49-F238E27FC236}">
                    <a16:creationId xmlns:a16="http://schemas.microsoft.com/office/drawing/2014/main" id="{2DF4759F-5C69-264B-9667-DCA332A93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18"/>
                <a:ext cx="217" cy="9"/>
              </a:xfrm>
              <a:prstGeom prst="rect">
                <a:avLst/>
              </a:prstGeom>
              <a:solidFill>
                <a:srgbClr val="EB7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5" name="Rectangle 3260">
                <a:extLst>
                  <a:ext uri="{FF2B5EF4-FFF2-40B4-BE49-F238E27FC236}">
                    <a16:creationId xmlns:a16="http://schemas.microsoft.com/office/drawing/2014/main" id="{29AE4856-1D1E-F903-53FE-E59C5F3E9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10"/>
                <a:ext cx="217" cy="8"/>
              </a:xfrm>
              <a:prstGeom prst="rect">
                <a:avLst/>
              </a:prstGeom>
              <a:solidFill>
                <a:srgbClr val="EA7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6" name="Rectangle 3261">
                <a:extLst>
                  <a:ext uri="{FF2B5EF4-FFF2-40B4-BE49-F238E27FC236}">
                    <a16:creationId xmlns:a16="http://schemas.microsoft.com/office/drawing/2014/main" id="{5EFCBDB6-CD7D-1444-0938-6A9A7D28A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502"/>
                <a:ext cx="217" cy="8"/>
              </a:xfrm>
              <a:prstGeom prst="rect">
                <a:avLst/>
              </a:prstGeom>
              <a:solidFill>
                <a:srgbClr val="EA73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7" name="Rectangle 3262">
                <a:extLst>
                  <a:ext uri="{FF2B5EF4-FFF2-40B4-BE49-F238E27FC236}">
                    <a16:creationId xmlns:a16="http://schemas.microsoft.com/office/drawing/2014/main" id="{A8DFE9BB-5C25-3AD2-D5D8-BDE72AB36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93"/>
                <a:ext cx="217" cy="9"/>
              </a:xfrm>
              <a:prstGeom prst="rect">
                <a:avLst/>
              </a:prstGeom>
              <a:solidFill>
                <a:srgbClr val="EA73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8" name="Rectangle 3263">
                <a:extLst>
                  <a:ext uri="{FF2B5EF4-FFF2-40B4-BE49-F238E27FC236}">
                    <a16:creationId xmlns:a16="http://schemas.microsoft.com/office/drawing/2014/main" id="{C1B66455-6F17-0701-B737-137A836E3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84"/>
                <a:ext cx="217" cy="9"/>
              </a:xfrm>
              <a:prstGeom prst="rect">
                <a:avLst/>
              </a:prstGeom>
              <a:solidFill>
                <a:srgbClr val="E972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9" name="Rectangle 3264">
                <a:extLst>
                  <a:ext uri="{FF2B5EF4-FFF2-40B4-BE49-F238E27FC236}">
                    <a16:creationId xmlns:a16="http://schemas.microsoft.com/office/drawing/2014/main" id="{30809FDC-A0B1-F460-5D9B-231EF3E83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76"/>
                <a:ext cx="217" cy="8"/>
              </a:xfrm>
              <a:prstGeom prst="rect">
                <a:avLst/>
              </a:prstGeom>
              <a:solidFill>
                <a:srgbClr val="E871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0" name="Rectangle 3265">
                <a:extLst>
                  <a:ext uri="{FF2B5EF4-FFF2-40B4-BE49-F238E27FC236}">
                    <a16:creationId xmlns:a16="http://schemas.microsoft.com/office/drawing/2014/main" id="{D9364F79-C579-D60E-F8B2-22F38C4DD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68"/>
                <a:ext cx="217" cy="8"/>
              </a:xfrm>
              <a:prstGeom prst="rect">
                <a:avLst/>
              </a:prstGeom>
              <a:solidFill>
                <a:srgbClr val="E87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1" name="Rectangle 3266">
                <a:extLst>
                  <a:ext uri="{FF2B5EF4-FFF2-40B4-BE49-F238E27FC236}">
                    <a16:creationId xmlns:a16="http://schemas.microsoft.com/office/drawing/2014/main" id="{FB255EF5-E316-6A64-0045-7856C8971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59"/>
                <a:ext cx="217" cy="9"/>
              </a:xfrm>
              <a:prstGeom prst="rect">
                <a:avLst/>
              </a:prstGeom>
              <a:solidFill>
                <a:srgbClr val="E87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2" name="Rectangle 3267">
                <a:extLst>
                  <a:ext uri="{FF2B5EF4-FFF2-40B4-BE49-F238E27FC236}">
                    <a16:creationId xmlns:a16="http://schemas.microsoft.com/office/drawing/2014/main" id="{8DEC978D-E4EC-D03C-908C-0F8BE9E59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51"/>
                <a:ext cx="217" cy="8"/>
              </a:xfrm>
              <a:prstGeom prst="rect">
                <a:avLst/>
              </a:prstGeom>
              <a:solidFill>
                <a:srgbClr val="E76E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3" name="Rectangle 3268">
                <a:extLst>
                  <a:ext uri="{FF2B5EF4-FFF2-40B4-BE49-F238E27FC236}">
                    <a16:creationId xmlns:a16="http://schemas.microsoft.com/office/drawing/2014/main" id="{BBFB0655-48BF-C5DD-B480-4B1DA8332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42"/>
                <a:ext cx="217" cy="9"/>
              </a:xfrm>
              <a:prstGeom prst="rect">
                <a:avLst/>
              </a:prstGeom>
              <a:solidFill>
                <a:srgbClr val="E66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4" name="Rectangle 3269">
                <a:extLst>
                  <a:ext uri="{FF2B5EF4-FFF2-40B4-BE49-F238E27FC236}">
                    <a16:creationId xmlns:a16="http://schemas.microsoft.com/office/drawing/2014/main" id="{3D20D5F3-5DF7-58E3-F575-4DEE4BC25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33"/>
                <a:ext cx="217" cy="9"/>
              </a:xfrm>
              <a:prstGeom prst="rect">
                <a:avLst/>
              </a:prstGeom>
              <a:solidFill>
                <a:srgbClr val="E66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5" name="Rectangle 3270">
                <a:extLst>
                  <a:ext uri="{FF2B5EF4-FFF2-40B4-BE49-F238E27FC236}">
                    <a16:creationId xmlns:a16="http://schemas.microsoft.com/office/drawing/2014/main" id="{BAF43F1E-931B-DBBF-CF7C-5E6BDFD71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26"/>
                <a:ext cx="217" cy="7"/>
              </a:xfrm>
              <a:prstGeom prst="rect">
                <a:avLst/>
              </a:prstGeom>
              <a:solidFill>
                <a:srgbClr val="E56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6" name="Rectangle 3271">
                <a:extLst>
                  <a:ext uri="{FF2B5EF4-FFF2-40B4-BE49-F238E27FC236}">
                    <a16:creationId xmlns:a16="http://schemas.microsoft.com/office/drawing/2014/main" id="{20349DCE-1E02-8A07-3C08-F438106B8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17"/>
                <a:ext cx="217" cy="9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7" name="Rectangle 3272">
                <a:extLst>
                  <a:ext uri="{FF2B5EF4-FFF2-40B4-BE49-F238E27FC236}">
                    <a16:creationId xmlns:a16="http://schemas.microsoft.com/office/drawing/2014/main" id="{8D68B605-FC17-EC69-EF73-DE17FA217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08"/>
                <a:ext cx="217" cy="9"/>
              </a:xfrm>
              <a:prstGeom prst="rect">
                <a:avLst/>
              </a:prstGeom>
              <a:solidFill>
                <a:srgbClr val="E56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8" name="Rectangle 3273">
                <a:extLst>
                  <a:ext uri="{FF2B5EF4-FFF2-40B4-BE49-F238E27FC236}">
                    <a16:creationId xmlns:a16="http://schemas.microsoft.com/office/drawing/2014/main" id="{8CC4DEB8-2917-5698-AA73-D88C36960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00"/>
                <a:ext cx="217" cy="8"/>
              </a:xfrm>
              <a:prstGeom prst="rect">
                <a:avLst/>
              </a:prstGeom>
              <a:solidFill>
                <a:srgbClr val="E46A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9" name="Rectangle 3274">
                <a:extLst>
                  <a:ext uri="{FF2B5EF4-FFF2-40B4-BE49-F238E27FC236}">
                    <a16:creationId xmlns:a16="http://schemas.microsoft.com/office/drawing/2014/main" id="{61BD44FC-D313-82B3-A6D9-3B6D99892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91"/>
                <a:ext cx="217" cy="9"/>
              </a:xfrm>
              <a:prstGeom prst="rect">
                <a:avLst/>
              </a:prstGeom>
              <a:solidFill>
                <a:srgbClr val="E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0" name="Rectangle 3275">
                <a:extLst>
                  <a:ext uri="{FF2B5EF4-FFF2-40B4-BE49-F238E27FC236}">
                    <a16:creationId xmlns:a16="http://schemas.microsoft.com/office/drawing/2014/main" id="{32D3BE3D-EF42-CB2C-5C59-79D578B32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83"/>
                <a:ext cx="217" cy="8"/>
              </a:xfrm>
              <a:prstGeom prst="rect">
                <a:avLst/>
              </a:prstGeom>
              <a:solidFill>
                <a:srgbClr val="E367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1" name="Rectangle 3276">
                <a:extLst>
                  <a:ext uri="{FF2B5EF4-FFF2-40B4-BE49-F238E27FC236}">
                    <a16:creationId xmlns:a16="http://schemas.microsoft.com/office/drawing/2014/main" id="{8A317518-808F-7433-9231-AA5C31C8D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75"/>
                <a:ext cx="217" cy="8"/>
              </a:xfrm>
              <a:prstGeom prst="rect">
                <a:avLst/>
              </a:prstGeom>
              <a:solidFill>
                <a:srgbClr val="E367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2" name="Rectangle 3277">
                <a:extLst>
                  <a:ext uri="{FF2B5EF4-FFF2-40B4-BE49-F238E27FC236}">
                    <a16:creationId xmlns:a16="http://schemas.microsoft.com/office/drawing/2014/main" id="{D0DCCC5F-6765-5DB7-FFBC-F530109BC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66"/>
                <a:ext cx="217" cy="9"/>
              </a:xfrm>
              <a:prstGeom prst="rect">
                <a:avLst/>
              </a:prstGeom>
              <a:solidFill>
                <a:srgbClr val="E266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" name="Rectangle 3278">
                <a:extLst>
                  <a:ext uri="{FF2B5EF4-FFF2-40B4-BE49-F238E27FC236}">
                    <a16:creationId xmlns:a16="http://schemas.microsoft.com/office/drawing/2014/main" id="{EBCDD575-9693-5C15-2C15-390F4CB8C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58"/>
                <a:ext cx="217" cy="8"/>
              </a:xfrm>
              <a:prstGeom prst="rect">
                <a:avLst/>
              </a:prstGeom>
              <a:solidFill>
                <a:srgbClr val="E16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" name="Rectangle 3279">
                <a:extLst>
                  <a:ext uri="{FF2B5EF4-FFF2-40B4-BE49-F238E27FC236}">
                    <a16:creationId xmlns:a16="http://schemas.microsoft.com/office/drawing/2014/main" id="{23F4223F-7D4E-A0B4-C97A-DC8FB0EE1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49"/>
                <a:ext cx="217" cy="9"/>
              </a:xfrm>
              <a:prstGeom prst="rect">
                <a:avLst/>
              </a:prstGeom>
              <a:solidFill>
                <a:srgbClr val="E165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5" name="Rectangle 3280">
                <a:extLst>
                  <a:ext uri="{FF2B5EF4-FFF2-40B4-BE49-F238E27FC236}">
                    <a16:creationId xmlns:a16="http://schemas.microsoft.com/office/drawing/2014/main" id="{783D0673-64B0-8A0D-6EDF-06774E48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41"/>
                <a:ext cx="217" cy="8"/>
              </a:xfrm>
              <a:prstGeom prst="rect">
                <a:avLst/>
              </a:prstGeom>
              <a:solidFill>
                <a:srgbClr val="E064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6" name="Rectangle 3281">
                <a:extLst>
                  <a:ext uri="{FF2B5EF4-FFF2-40B4-BE49-F238E27FC236}">
                    <a16:creationId xmlns:a16="http://schemas.microsoft.com/office/drawing/2014/main" id="{9B4F3130-4F1D-5CAF-6D1F-5A7015672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33"/>
                <a:ext cx="217" cy="8"/>
              </a:xfrm>
              <a:prstGeom prst="rect">
                <a:avLst/>
              </a:prstGeom>
              <a:solidFill>
                <a:srgbClr val="DF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7" name="Rectangle 3282">
                <a:extLst>
                  <a:ext uri="{FF2B5EF4-FFF2-40B4-BE49-F238E27FC236}">
                    <a16:creationId xmlns:a16="http://schemas.microsoft.com/office/drawing/2014/main" id="{0D0BF299-2C65-03D5-08A9-0AA687A74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24"/>
                <a:ext cx="217" cy="9"/>
              </a:xfrm>
              <a:prstGeom prst="rect">
                <a:avLst/>
              </a:prstGeom>
              <a:solidFill>
                <a:srgbClr val="DF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8" name="Rectangle 3283">
                <a:extLst>
                  <a:ext uri="{FF2B5EF4-FFF2-40B4-BE49-F238E27FC236}">
                    <a16:creationId xmlns:a16="http://schemas.microsoft.com/office/drawing/2014/main" id="{E4C05D67-B7E0-6963-31F9-FE1065551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15"/>
                <a:ext cx="217" cy="9"/>
              </a:xfrm>
              <a:prstGeom prst="rect">
                <a:avLst/>
              </a:prstGeom>
              <a:solidFill>
                <a:srgbClr val="DF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9" name="Rectangle 3284">
                <a:extLst>
                  <a:ext uri="{FF2B5EF4-FFF2-40B4-BE49-F238E27FC236}">
                    <a16:creationId xmlns:a16="http://schemas.microsoft.com/office/drawing/2014/main" id="{C73F0B36-E315-4EFE-8095-D20842670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307"/>
                <a:ext cx="217" cy="8"/>
              </a:xfrm>
              <a:prstGeom prst="rect">
                <a:avLst/>
              </a:prstGeom>
              <a:solidFill>
                <a:srgbClr val="DE6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0" name="Rectangle 3285">
                <a:extLst>
                  <a:ext uri="{FF2B5EF4-FFF2-40B4-BE49-F238E27FC236}">
                    <a16:creationId xmlns:a16="http://schemas.microsoft.com/office/drawing/2014/main" id="{B8AB0D67-2895-3002-24D0-02BCEC763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99"/>
                <a:ext cx="217" cy="8"/>
              </a:xfrm>
              <a:prstGeom prst="rect">
                <a:avLst/>
              </a:prstGeom>
              <a:solidFill>
                <a:srgbClr val="DE6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1" name="Rectangle 3286">
                <a:extLst>
                  <a:ext uri="{FF2B5EF4-FFF2-40B4-BE49-F238E27FC236}">
                    <a16:creationId xmlns:a16="http://schemas.microsoft.com/office/drawing/2014/main" id="{DAD8100F-FEAF-39A6-FC1D-276A8019D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90"/>
                <a:ext cx="217" cy="9"/>
              </a:xfrm>
              <a:prstGeom prst="rect">
                <a:avLst/>
              </a:prstGeom>
              <a:solidFill>
                <a:srgbClr val="DD5F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2" name="Rectangle 3287">
                <a:extLst>
                  <a:ext uri="{FF2B5EF4-FFF2-40B4-BE49-F238E27FC236}">
                    <a16:creationId xmlns:a16="http://schemas.microsoft.com/office/drawing/2014/main" id="{B84C1F62-BF46-C8B7-B98B-DA1E89F84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82"/>
                <a:ext cx="217" cy="8"/>
              </a:xfrm>
              <a:prstGeom prst="rect">
                <a:avLst/>
              </a:prstGeom>
              <a:solidFill>
                <a:srgbClr val="DC5E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3" name="Rectangle 3288">
                <a:extLst>
                  <a:ext uri="{FF2B5EF4-FFF2-40B4-BE49-F238E27FC236}">
                    <a16:creationId xmlns:a16="http://schemas.microsoft.com/office/drawing/2014/main" id="{58F85ECF-9A14-2E08-165D-91403F767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73"/>
                <a:ext cx="217" cy="9"/>
              </a:xfrm>
              <a:prstGeom prst="rect">
                <a:avLst/>
              </a:prstGeom>
              <a:solidFill>
                <a:srgbClr val="DC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4" name="Rectangle 3289">
                <a:extLst>
                  <a:ext uri="{FF2B5EF4-FFF2-40B4-BE49-F238E27FC236}">
                    <a16:creationId xmlns:a16="http://schemas.microsoft.com/office/drawing/2014/main" id="{65B2B30A-CEAB-254D-4B8C-556B2660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64"/>
                <a:ext cx="217" cy="9"/>
              </a:xfrm>
              <a:prstGeom prst="rect">
                <a:avLst/>
              </a:prstGeom>
              <a:solidFill>
                <a:srgbClr val="DC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5" name="Rectangle 3290">
                <a:extLst>
                  <a:ext uri="{FF2B5EF4-FFF2-40B4-BE49-F238E27FC236}">
                    <a16:creationId xmlns:a16="http://schemas.microsoft.com/office/drawing/2014/main" id="{7497D7EB-FBF0-C596-DE99-2CEE656BB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57"/>
                <a:ext cx="217" cy="7"/>
              </a:xfrm>
              <a:prstGeom prst="rect">
                <a:avLst/>
              </a:prstGeom>
              <a:solidFill>
                <a:srgbClr val="DB5B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6" name="Rectangle 3291">
                <a:extLst>
                  <a:ext uri="{FF2B5EF4-FFF2-40B4-BE49-F238E27FC236}">
                    <a16:creationId xmlns:a16="http://schemas.microsoft.com/office/drawing/2014/main" id="{C64A22F8-F5CA-8E29-3128-AA2F2DC5F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48"/>
                <a:ext cx="217" cy="9"/>
              </a:xfrm>
              <a:prstGeom prst="rect">
                <a:avLst/>
              </a:prstGeom>
              <a:solidFill>
                <a:srgbClr val="DA5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7" name="Rectangle 3292">
                <a:extLst>
                  <a:ext uri="{FF2B5EF4-FFF2-40B4-BE49-F238E27FC236}">
                    <a16:creationId xmlns:a16="http://schemas.microsoft.com/office/drawing/2014/main" id="{853574B4-B5DC-CDC0-05EC-F6233ED0E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39"/>
                <a:ext cx="217" cy="9"/>
              </a:xfrm>
              <a:prstGeom prst="rect">
                <a:avLst/>
              </a:prstGeom>
              <a:solidFill>
                <a:srgbClr val="DA5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8" name="Rectangle 3293">
                <a:extLst>
                  <a:ext uri="{FF2B5EF4-FFF2-40B4-BE49-F238E27FC236}">
                    <a16:creationId xmlns:a16="http://schemas.microsoft.com/office/drawing/2014/main" id="{C4B49682-CFDD-BCA1-00FD-6A8A31AE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31"/>
                <a:ext cx="217" cy="8"/>
              </a:xfrm>
              <a:prstGeom prst="rect">
                <a:avLst/>
              </a:prstGeom>
              <a:solidFill>
                <a:srgbClr val="D95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9" name="Rectangle 3294">
                <a:extLst>
                  <a:ext uri="{FF2B5EF4-FFF2-40B4-BE49-F238E27FC236}">
                    <a16:creationId xmlns:a16="http://schemas.microsoft.com/office/drawing/2014/main" id="{B0BF1D8C-A9F6-9B99-EFCE-F980B51A6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22"/>
                <a:ext cx="217" cy="9"/>
              </a:xfrm>
              <a:prstGeom prst="rect">
                <a:avLst/>
              </a:prstGeom>
              <a:solidFill>
                <a:srgbClr val="D85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0" name="Rectangle 3295">
                <a:extLst>
                  <a:ext uri="{FF2B5EF4-FFF2-40B4-BE49-F238E27FC236}">
                    <a16:creationId xmlns:a16="http://schemas.microsoft.com/office/drawing/2014/main" id="{AAFAAFD7-A4A0-53AA-209A-A42F7CFA8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14"/>
                <a:ext cx="217" cy="8"/>
              </a:xfrm>
              <a:prstGeom prst="rect">
                <a:avLst/>
              </a:prstGeom>
              <a:solidFill>
                <a:srgbClr val="D85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1" name="Rectangle 3296">
                <a:extLst>
                  <a:ext uri="{FF2B5EF4-FFF2-40B4-BE49-F238E27FC236}">
                    <a16:creationId xmlns:a16="http://schemas.microsoft.com/office/drawing/2014/main" id="{0582BE3E-B8D4-CB77-C91A-77274E831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206"/>
                <a:ext cx="217" cy="8"/>
              </a:xfrm>
              <a:prstGeom prst="rect">
                <a:avLst/>
              </a:prstGeom>
              <a:solidFill>
                <a:srgbClr val="D757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2" name="Rectangle 3297">
                <a:extLst>
                  <a:ext uri="{FF2B5EF4-FFF2-40B4-BE49-F238E27FC236}">
                    <a16:creationId xmlns:a16="http://schemas.microsoft.com/office/drawing/2014/main" id="{16C8347D-AAC8-5E33-4D09-E19105B5D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97"/>
                <a:ext cx="217" cy="9"/>
              </a:xfrm>
              <a:prstGeom prst="rect">
                <a:avLst/>
              </a:prstGeom>
              <a:solidFill>
                <a:srgbClr val="D756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3" name="Rectangle 3298">
                <a:extLst>
                  <a:ext uri="{FF2B5EF4-FFF2-40B4-BE49-F238E27FC236}">
                    <a16:creationId xmlns:a16="http://schemas.microsoft.com/office/drawing/2014/main" id="{194DEE57-D6AF-B298-61C6-AA8CC5EFD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88"/>
                <a:ext cx="217" cy="9"/>
              </a:xfrm>
              <a:prstGeom prst="rect">
                <a:avLst/>
              </a:prstGeom>
              <a:solidFill>
                <a:srgbClr val="D65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4" name="Rectangle 3299">
                <a:extLst>
                  <a:ext uri="{FF2B5EF4-FFF2-40B4-BE49-F238E27FC236}">
                    <a16:creationId xmlns:a16="http://schemas.microsoft.com/office/drawing/2014/main" id="{39B00E5D-922D-72E8-D699-34F964904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80"/>
                <a:ext cx="217" cy="8"/>
              </a:xfrm>
              <a:prstGeom prst="rect">
                <a:avLst/>
              </a:prstGeom>
              <a:solidFill>
                <a:srgbClr val="D65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5" name="Rectangle 3300">
                <a:extLst>
                  <a:ext uri="{FF2B5EF4-FFF2-40B4-BE49-F238E27FC236}">
                    <a16:creationId xmlns:a16="http://schemas.microsoft.com/office/drawing/2014/main" id="{F09BFC59-CA17-0B0E-D5C6-5C05F6067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72"/>
                <a:ext cx="217" cy="8"/>
              </a:xfrm>
              <a:prstGeom prst="rect">
                <a:avLst/>
              </a:prstGeom>
              <a:solidFill>
                <a:srgbClr val="D553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6" name="Rectangle 3301">
                <a:extLst>
                  <a:ext uri="{FF2B5EF4-FFF2-40B4-BE49-F238E27FC236}">
                    <a16:creationId xmlns:a16="http://schemas.microsoft.com/office/drawing/2014/main" id="{D922D2A2-BCC5-14E4-7A8F-1A782801F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63"/>
                <a:ext cx="217" cy="9"/>
              </a:xfrm>
              <a:prstGeom prst="rect">
                <a:avLst/>
              </a:prstGeom>
              <a:solidFill>
                <a:srgbClr val="D452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7" name="Rectangle 3302">
                <a:extLst>
                  <a:ext uri="{FF2B5EF4-FFF2-40B4-BE49-F238E27FC236}">
                    <a16:creationId xmlns:a16="http://schemas.microsoft.com/office/drawing/2014/main" id="{BCE7C26E-9E6A-8C97-A7EB-B776BFA90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55"/>
                <a:ext cx="217" cy="8"/>
              </a:xfrm>
              <a:prstGeom prst="rect">
                <a:avLst/>
              </a:prstGeom>
              <a:solidFill>
                <a:srgbClr val="D452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8" name="Rectangle 3303">
                <a:extLst>
                  <a:ext uri="{FF2B5EF4-FFF2-40B4-BE49-F238E27FC236}">
                    <a16:creationId xmlns:a16="http://schemas.microsoft.com/office/drawing/2014/main" id="{E626C7D8-C006-9FBF-3B0A-B146A3E77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46"/>
                <a:ext cx="217" cy="9"/>
              </a:xfrm>
              <a:prstGeom prst="rect">
                <a:avLst/>
              </a:prstGeom>
              <a:solidFill>
                <a:srgbClr val="D351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9" name="Rectangle 3304">
                <a:extLst>
                  <a:ext uri="{FF2B5EF4-FFF2-40B4-BE49-F238E27FC236}">
                    <a16:creationId xmlns:a16="http://schemas.microsoft.com/office/drawing/2014/main" id="{6849498F-BE8F-DCFB-A681-8D0AAFD0D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38"/>
                <a:ext cx="217" cy="8"/>
              </a:xfrm>
              <a:prstGeom prst="rect">
                <a:avLst/>
              </a:prstGeom>
              <a:solidFill>
                <a:srgbClr val="D25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0" name="Rectangle 3305">
                <a:extLst>
                  <a:ext uri="{FF2B5EF4-FFF2-40B4-BE49-F238E27FC236}">
                    <a16:creationId xmlns:a16="http://schemas.microsoft.com/office/drawing/2014/main" id="{7DF15C50-1749-3C19-4AED-BC8FFC29E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30"/>
                <a:ext cx="217" cy="8"/>
              </a:xfrm>
              <a:prstGeom prst="rect">
                <a:avLst/>
              </a:prstGeom>
              <a:solidFill>
                <a:srgbClr val="D25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1" name="Rectangle 3306">
                <a:extLst>
                  <a:ext uri="{FF2B5EF4-FFF2-40B4-BE49-F238E27FC236}">
                    <a16:creationId xmlns:a16="http://schemas.microsoft.com/office/drawing/2014/main" id="{0F49539A-CE4E-96A2-7D95-073643FED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21"/>
                <a:ext cx="217" cy="9"/>
              </a:xfrm>
              <a:prstGeom prst="rect">
                <a:avLst/>
              </a:prstGeom>
              <a:solidFill>
                <a:srgbClr val="D14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2" name="Rectangle 3307">
                <a:extLst>
                  <a:ext uri="{FF2B5EF4-FFF2-40B4-BE49-F238E27FC236}">
                    <a16:creationId xmlns:a16="http://schemas.microsoft.com/office/drawing/2014/main" id="{2FF46402-7B84-7CA4-B605-E039E073C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12"/>
                <a:ext cx="217" cy="9"/>
              </a:xfrm>
              <a:prstGeom prst="rect">
                <a:avLst/>
              </a:prstGeom>
              <a:solidFill>
                <a:srgbClr val="D14E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3" name="Rectangle 3308">
                <a:extLst>
                  <a:ext uri="{FF2B5EF4-FFF2-40B4-BE49-F238E27FC236}">
                    <a16:creationId xmlns:a16="http://schemas.microsoft.com/office/drawing/2014/main" id="{BE38592F-3BD8-14E6-4903-58DE113AC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104"/>
                <a:ext cx="217" cy="8"/>
              </a:xfrm>
              <a:prstGeom prst="rect">
                <a:avLst/>
              </a:prstGeom>
              <a:solidFill>
                <a:srgbClr val="D04D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4" name="Rectangle 3309">
                <a:extLst>
                  <a:ext uri="{FF2B5EF4-FFF2-40B4-BE49-F238E27FC236}">
                    <a16:creationId xmlns:a16="http://schemas.microsoft.com/office/drawing/2014/main" id="{4D997E26-C852-BB83-3B40-50F5DFCDE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95"/>
                <a:ext cx="217" cy="9"/>
              </a:xfrm>
              <a:prstGeom prst="rect">
                <a:avLst/>
              </a:prstGeom>
              <a:solidFill>
                <a:srgbClr val="D04D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5" name="Rectangle 3310">
                <a:extLst>
                  <a:ext uri="{FF2B5EF4-FFF2-40B4-BE49-F238E27FC236}">
                    <a16:creationId xmlns:a16="http://schemas.microsoft.com/office/drawing/2014/main" id="{6D74BD13-ABDB-C503-B7BD-799DE4D6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87"/>
                <a:ext cx="217" cy="8"/>
              </a:xfrm>
              <a:prstGeom prst="rect">
                <a:avLst/>
              </a:prstGeom>
              <a:solidFill>
                <a:srgbClr val="CF4B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6" name="Rectangle 3311">
                <a:extLst>
                  <a:ext uri="{FF2B5EF4-FFF2-40B4-BE49-F238E27FC236}">
                    <a16:creationId xmlns:a16="http://schemas.microsoft.com/office/drawing/2014/main" id="{BB06A8B7-EB34-5826-848E-6515D8CF4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79"/>
                <a:ext cx="217" cy="8"/>
              </a:xfrm>
              <a:prstGeom prst="rect">
                <a:avLst/>
              </a:prstGeom>
              <a:solidFill>
                <a:srgbClr val="CE4A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7" name="Rectangle 3312">
                <a:extLst>
                  <a:ext uri="{FF2B5EF4-FFF2-40B4-BE49-F238E27FC236}">
                    <a16:creationId xmlns:a16="http://schemas.microsoft.com/office/drawing/2014/main" id="{5897C53E-DD09-38C2-4083-982E227EE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70"/>
                <a:ext cx="217" cy="9"/>
              </a:xfrm>
              <a:prstGeom prst="rect">
                <a:avLst/>
              </a:prstGeom>
              <a:solidFill>
                <a:srgbClr val="CE4A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8" name="Rectangle 3313">
                <a:extLst>
                  <a:ext uri="{FF2B5EF4-FFF2-40B4-BE49-F238E27FC236}">
                    <a16:creationId xmlns:a16="http://schemas.microsoft.com/office/drawing/2014/main" id="{5AE7894B-2D81-63BC-B6A7-5A738FD90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61"/>
                <a:ext cx="217" cy="9"/>
              </a:xfrm>
              <a:prstGeom prst="rect">
                <a:avLst/>
              </a:prstGeom>
              <a:solidFill>
                <a:srgbClr val="CD4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9" name="Rectangle 3314">
                <a:extLst>
                  <a:ext uri="{FF2B5EF4-FFF2-40B4-BE49-F238E27FC236}">
                    <a16:creationId xmlns:a16="http://schemas.microsoft.com/office/drawing/2014/main" id="{71914774-7E75-4C83-DDA0-925F6879E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53"/>
                <a:ext cx="217" cy="8"/>
              </a:xfrm>
              <a:prstGeom prst="rect">
                <a:avLst/>
              </a:prstGeom>
              <a:solidFill>
                <a:srgbClr val="CC48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0" name="Rectangle 3315">
                <a:extLst>
                  <a:ext uri="{FF2B5EF4-FFF2-40B4-BE49-F238E27FC236}">
                    <a16:creationId xmlns:a16="http://schemas.microsoft.com/office/drawing/2014/main" id="{E3348278-B73B-9435-F1B7-EB0C43A3D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45"/>
                <a:ext cx="217" cy="8"/>
              </a:xfrm>
              <a:prstGeom prst="rect">
                <a:avLst/>
              </a:prstGeom>
              <a:solidFill>
                <a:srgbClr val="CC48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1" name="Rectangle 3316">
                <a:extLst>
                  <a:ext uri="{FF2B5EF4-FFF2-40B4-BE49-F238E27FC236}">
                    <a16:creationId xmlns:a16="http://schemas.microsoft.com/office/drawing/2014/main" id="{7DA68428-E15D-04F9-C023-77FF34C9C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37"/>
                <a:ext cx="217" cy="8"/>
              </a:xfrm>
              <a:prstGeom prst="rect">
                <a:avLst/>
              </a:prstGeom>
              <a:solidFill>
                <a:srgbClr val="CB4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2" name="Rectangle 3317">
                <a:extLst>
                  <a:ext uri="{FF2B5EF4-FFF2-40B4-BE49-F238E27FC236}">
                    <a16:creationId xmlns:a16="http://schemas.microsoft.com/office/drawing/2014/main" id="{D99E80BC-D70C-A765-1EFD-8840B0B7D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28"/>
                <a:ext cx="217" cy="9"/>
              </a:xfrm>
              <a:prstGeom prst="rect">
                <a:avLst/>
              </a:prstGeom>
              <a:solidFill>
                <a:srgbClr val="CA4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3" name="Rectangle 3318">
                <a:extLst>
                  <a:ext uri="{FF2B5EF4-FFF2-40B4-BE49-F238E27FC236}">
                    <a16:creationId xmlns:a16="http://schemas.microsoft.com/office/drawing/2014/main" id="{80E76934-39F0-3C58-F8B5-A154291BB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19"/>
                <a:ext cx="217" cy="9"/>
              </a:xfrm>
              <a:prstGeom prst="rect">
                <a:avLst/>
              </a:prstGeom>
              <a:solidFill>
                <a:srgbClr val="C945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4" name="Rectangle 3319">
                <a:extLst>
                  <a:ext uri="{FF2B5EF4-FFF2-40B4-BE49-F238E27FC236}">
                    <a16:creationId xmlns:a16="http://schemas.microsoft.com/office/drawing/2014/main" id="{6BBF99C8-542D-036D-8CD7-07AB8CBAE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11"/>
                <a:ext cx="217" cy="8"/>
              </a:xfrm>
              <a:prstGeom prst="rect">
                <a:avLst/>
              </a:prstGeom>
              <a:solidFill>
                <a:srgbClr val="C945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5" name="Rectangle 3320">
                <a:extLst>
                  <a:ext uri="{FF2B5EF4-FFF2-40B4-BE49-F238E27FC236}">
                    <a16:creationId xmlns:a16="http://schemas.microsoft.com/office/drawing/2014/main" id="{A209B0FC-7F5C-1125-4F2B-92F1A7CB7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003"/>
                <a:ext cx="217" cy="8"/>
              </a:xfrm>
              <a:prstGeom prst="rect">
                <a:avLst/>
              </a:prstGeom>
              <a:solidFill>
                <a:srgbClr val="C844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6" name="Rectangle 3321">
                <a:extLst>
                  <a:ext uri="{FF2B5EF4-FFF2-40B4-BE49-F238E27FC236}">
                    <a16:creationId xmlns:a16="http://schemas.microsoft.com/office/drawing/2014/main" id="{6AD00156-FB29-35AD-6129-05424E318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94"/>
                <a:ext cx="217" cy="9"/>
              </a:xfrm>
              <a:prstGeom prst="rect">
                <a:avLst/>
              </a:prstGeom>
              <a:solidFill>
                <a:srgbClr val="C742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7" name="Rectangle 3322">
                <a:extLst>
                  <a:ext uri="{FF2B5EF4-FFF2-40B4-BE49-F238E27FC236}">
                    <a16:creationId xmlns:a16="http://schemas.microsoft.com/office/drawing/2014/main" id="{28ABD1AF-EEB5-EA92-35D3-5854A0930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86"/>
                <a:ext cx="217" cy="8"/>
              </a:xfrm>
              <a:prstGeom prst="rect">
                <a:avLst/>
              </a:prstGeom>
              <a:solidFill>
                <a:srgbClr val="C742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8" name="Rectangle 3323">
                <a:extLst>
                  <a:ext uri="{FF2B5EF4-FFF2-40B4-BE49-F238E27FC236}">
                    <a16:creationId xmlns:a16="http://schemas.microsoft.com/office/drawing/2014/main" id="{8AD4621C-98E9-318E-89E0-BD77B5230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77"/>
                <a:ext cx="217" cy="9"/>
              </a:xfrm>
              <a:prstGeom prst="rect">
                <a:avLst/>
              </a:prstGeom>
              <a:solidFill>
                <a:srgbClr val="C64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9" name="Rectangle 3324">
                <a:extLst>
                  <a:ext uri="{FF2B5EF4-FFF2-40B4-BE49-F238E27FC236}">
                    <a16:creationId xmlns:a16="http://schemas.microsoft.com/office/drawing/2014/main" id="{95E47B80-E5CF-4054-89D4-D85E4187A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69"/>
                <a:ext cx="217" cy="8"/>
              </a:xfrm>
              <a:prstGeom prst="rect">
                <a:avLst/>
              </a:prstGeom>
              <a:solidFill>
                <a:srgbClr val="C54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0" name="Rectangle 3325">
                <a:extLst>
                  <a:ext uri="{FF2B5EF4-FFF2-40B4-BE49-F238E27FC236}">
                    <a16:creationId xmlns:a16="http://schemas.microsoft.com/office/drawing/2014/main" id="{56AA8A2C-20C1-C47F-827C-21C61D437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61"/>
                <a:ext cx="217" cy="8"/>
              </a:xfrm>
              <a:prstGeom prst="rect">
                <a:avLst/>
              </a:prstGeom>
              <a:solidFill>
                <a:srgbClr val="C54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" name="Rectangle 3326">
                <a:extLst>
                  <a:ext uri="{FF2B5EF4-FFF2-40B4-BE49-F238E27FC236}">
                    <a16:creationId xmlns:a16="http://schemas.microsoft.com/office/drawing/2014/main" id="{A72109DD-EFFB-FB91-EA9E-348641ACA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52"/>
                <a:ext cx="217" cy="9"/>
              </a:xfrm>
              <a:prstGeom prst="rect">
                <a:avLst/>
              </a:prstGeom>
              <a:solidFill>
                <a:srgbClr val="C43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2" name="Rectangle 3327">
                <a:extLst>
                  <a:ext uri="{FF2B5EF4-FFF2-40B4-BE49-F238E27FC236}">
                    <a16:creationId xmlns:a16="http://schemas.microsoft.com/office/drawing/2014/main" id="{908C39F8-CB3C-A279-FF8A-3851F9B0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43"/>
                <a:ext cx="217" cy="9"/>
              </a:xfrm>
              <a:prstGeom prst="rect">
                <a:avLst/>
              </a:prstGeom>
              <a:solidFill>
                <a:srgbClr val="C33E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3" name="Rectangle 3328">
                <a:extLst>
                  <a:ext uri="{FF2B5EF4-FFF2-40B4-BE49-F238E27FC236}">
                    <a16:creationId xmlns:a16="http://schemas.microsoft.com/office/drawing/2014/main" id="{064E4374-C71B-0DDE-9176-36ACAFCD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35"/>
                <a:ext cx="217" cy="8"/>
              </a:xfrm>
              <a:prstGeom prst="rect">
                <a:avLst/>
              </a:prstGeom>
              <a:solidFill>
                <a:srgbClr val="C23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4" name="Rectangle 3329">
                <a:extLst>
                  <a:ext uri="{FF2B5EF4-FFF2-40B4-BE49-F238E27FC236}">
                    <a16:creationId xmlns:a16="http://schemas.microsoft.com/office/drawing/2014/main" id="{8CD27CCF-E59E-85C8-E3E8-B9C2E78EA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26"/>
                <a:ext cx="217" cy="9"/>
              </a:xfrm>
              <a:prstGeom prst="rect">
                <a:avLst/>
              </a:prstGeom>
              <a:solidFill>
                <a:srgbClr val="C23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5" name="Rectangle 3330">
                <a:extLst>
                  <a:ext uri="{FF2B5EF4-FFF2-40B4-BE49-F238E27FC236}">
                    <a16:creationId xmlns:a16="http://schemas.microsoft.com/office/drawing/2014/main" id="{5095A538-ED7D-7DE3-09BC-EE1491B7D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18"/>
                <a:ext cx="217" cy="8"/>
              </a:xfrm>
              <a:prstGeom prst="rect">
                <a:avLst/>
              </a:prstGeom>
              <a:solidFill>
                <a:srgbClr val="C13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6" name="Rectangle 3331">
                <a:extLst>
                  <a:ext uri="{FF2B5EF4-FFF2-40B4-BE49-F238E27FC236}">
                    <a16:creationId xmlns:a16="http://schemas.microsoft.com/office/drawing/2014/main" id="{C20637CF-7C78-8444-5474-00CFB70CE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10"/>
                <a:ext cx="217" cy="8"/>
              </a:xfrm>
              <a:prstGeom prst="rect">
                <a:avLst/>
              </a:prstGeom>
              <a:solidFill>
                <a:srgbClr val="C03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7" name="Rectangle 3332">
                <a:extLst>
                  <a:ext uri="{FF2B5EF4-FFF2-40B4-BE49-F238E27FC236}">
                    <a16:creationId xmlns:a16="http://schemas.microsoft.com/office/drawing/2014/main" id="{BF354899-1630-16C8-D585-3AADC8BC2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901"/>
                <a:ext cx="217" cy="9"/>
              </a:xfrm>
              <a:prstGeom prst="rect">
                <a:avLst/>
              </a:prstGeom>
              <a:solidFill>
                <a:srgbClr val="C03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8" name="Rectangle 3333">
                <a:extLst>
                  <a:ext uri="{FF2B5EF4-FFF2-40B4-BE49-F238E27FC236}">
                    <a16:creationId xmlns:a16="http://schemas.microsoft.com/office/drawing/2014/main" id="{459BDCC8-4372-2340-02F5-B47B61E9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92"/>
                <a:ext cx="217" cy="9"/>
              </a:xfrm>
              <a:prstGeom prst="rect">
                <a:avLst/>
              </a:prstGeom>
              <a:solidFill>
                <a:srgbClr val="BF3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9" name="Rectangle 3334">
                <a:extLst>
                  <a:ext uri="{FF2B5EF4-FFF2-40B4-BE49-F238E27FC236}">
                    <a16:creationId xmlns:a16="http://schemas.microsoft.com/office/drawing/2014/main" id="{C8AC80D8-04E3-567F-FD7B-035248D50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84"/>
                <a:ext cx="217" cy="8"/>
              </a:xfrm>
              <a:prstGeom prst="rect">
                <a:avLst/>
              </a:prstGeom>
              <a:solidFill>
                <a:srgbClr val="BE38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0" name="Rectangle 3335">
                <a:extLst>
                  <a:ext uri="{FF2B5EF4-FFF2-40B4-BE49-F238E27FC236}">
                    <a16:creationId xmlns:a16="http://schemas.microsoft.com/office/drawing/2014/main" id="{6F577A81-82C6-F33C-B992-51E191DC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76"/>
                <a:ext cx="217" cy="8"/>
              </a:xfrm>
              <a:prstGeom prst="rect">
                <a:avLst/>
              </a:prstGeom>
              <a:solidFill>
                <a:srgbClr val="BE38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1" name="Rectangle 3336">
                <a:extLst>
                  <a:ext uri="{FF2B5EF4-FFF2-40B4-BE49-F238E27FC236}">
                    <a16:creationId xmlns:a16="http://schemas.microsoft.com/office/drawing/2014/main" id="{607E7C43-4620-D27C-3381-0C5BF8364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67"/>
                <a:ext cx="217" cy="9"/>
              </a:xfrm>
              <a:prstGeom prst="rect">
                <a:avLst/>
              </a:prstGeom>
              <a:solidFill>
                <a:srgbClr val="BD37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2" name="Rectangle 3337">
                <a:extLst>
                  <a:ext uri="{FF2B5EF4-FFF2-40B4-BE49-F238E27FC236}">
                    <a16:creationId xmlns:a16="http://schemas.microsoft.com/office/drawing/2014/main" id="{7EA1BD78-25D8-AEDB-A1C6-77290CF3C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59"/>
                <a:ext cx="217" cy="8"/>
              </a:xfrm>
              <a:prstGeom prst="rect">
                <a:avLst/>
              </a:prstGeom>
              <a:solidFill>
                <a:srgbClr val="BC3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3" name="Rectangle 3338">
                <a:extLst>
                  <a:ext uri="{FF2B5EF4-FFF2-40B4-BE49-F238E27FC236}">
                    <a16:creationId xmlns:a16="http://schemas.microsoft.com/office/drawing/2014/main" id="{82A8DB50-F980-0302-48CF-983C063F7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50"/>
                <a:ext cx="217" cy="9"/>
              </a:xfrm>
              <a:prstGeom prst="rect">
                <a:avLst/>
              </a:prstGeom>
              <a:solidFill>
                <a:srgbClr val="BB3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4" name="Rectangle 3339">
                <a:extLst>
                  <a:ext uri="{FF2B5EF4-FFF2-40B4-BE49-F238E27FC236}">
                    <a16:creationId xmlns:a16="http://schemas.microsoft.com/office/drawing/2014/main" id="{9DFB62B7-A950-D72A-CD0D-6F122989B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42"/>
                <a:ext cx="217" cy="8"/>
              </a:xfrm>
              <a:prstGeom prst="rect">
                <a:avLst/>
              </a:prstGeom>
              <a:solidFill>
                <a:srgbClr val="BB35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5" name="Rectangle 3340">
                <a:extLst>
                  <a:ext uri="{FF2B5EF4-FFF2-40B4-BE49-F238E27FC236}">
                    <a16:creationId xmlns:a16="http://schemas.microsoft.com/office/drawing/2014/main" id="{AFB3160D-1234-FE6B-A685-28D50FDF5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34"/>
                <a:ext cx="217" cy="8"/>
              </a:xfrm>
              <a:prstGeom prst="rect">
                <a:avLst/>
              </a:prstGeom>
              <a:solidFill>
                <a:srgbClr val="BA34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6" name="Rectangle 3341">
                <a:extLst>
                  <a:ext uri="{FF2B5EF4-FFF2-40B4-BE49-F238E27FC236}">
                    <a16:creationId xmlns:a16="http://schemas.microsoft.com/office/drawing/2014/main" id="{181FE674-32C2-0DCE-D8FC-2612E80AB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25"/>
                <a:ext cx="217" cy="9"/>
              </a:xfrm>
              <a:prstGeom prst="rect">
                <a:avLst/>
              </a:prstGeom>
              <a:solidFill>
                <a:srgbClr val="B93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7" name="Rectangle 3342">
                <a:extLst>
                  <a:ext uri="{FF2B5EF4-FFF2-40B4-BE49-F238E27FC236}">
                    <a16:creationId xmlns:a16="http://schemas.microsoft.com/office/drawing/2014/main" id="{E1F7BDAF-74A0-43BC-3F2F-800CE7739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16"/>
                <a:ext cx="217" cy="9"/>
              </a:xfrm>
              <a:prstGeom prst="rect">
                <a:avLst/>
              </a:prstGeom>
              <a:solidFill>
                <a:srgbClr val="B93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8" name="Rectangle 3343">
                <a:extLst>
                  <a:ext uri="{FF2B5EF4-FFF2-40B4-BE49-F238E27FC236}">
                    <a16:creationId xmlns:a16="http://schemas.microsoft.com/office/drawing/2014/main" id="{0D5451C1-6F51-E0BC-F0F3-3DE35EE20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808"/>
                <a:ext cx="217" cy="8"/>
              </a:xfrm>
              <a:prstGeom prst="rect">
                <a:avLst/>
              </a:prstGeom>
              <a:solidFill>
                <a:srgbClr val="B832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9" name="Rectangle 3344">
                <a:extLst>
                  <a:ext uri="{FF2B5EF4-FFF2-40B4-BE49-F238E27FC236}">
                    <a16:creationId xmlns:a16="http://schemas.microsoft.com/office/drawing/2014/main" id="{D4438C47-F808-2F83-7B88-FAA7FB64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99"/>
                <a:ext cx="217" cy="9"/>
              </a:xfrm>
              <a:prstGeom prst="rect">
                <a:avLst/>
              </a:prstGeom>
              <a:solidFill>
                <a:srgbClr val="B73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0" name="Rectangle 3345">
                <a:extLst>
                  <a:ext uri="{FF2B5EF4-FFF2-40B4-BE49-F238E27FC236}">
                    <a16:creationId xmlns:a16="http://schemas.microsoft.com/office/drawing/2014/main" id="{58E8A263-E92A-3FC4-483F-DD329200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91"/>
                <a:ext cx="217" cy="8"/>
              </a:xfrm>
              <a:prstGeom prst="rect">
                <a:avLst/>
              </a:prstGeom>
              <a:solidFill>
                <a:srgbClr val="B73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1" name="Rectangle 3346">
                <a:extLst>
                  <a:ext uri="{FF2B5EF4-FFF2-40B4-BE49-F238E27FC236}">
                    <a16:creationId xmlns:a16="http://schemas.microsoft.com/office/drawing/2014/main" id="{4271224D-728F-582E-D7A2-A21B7640D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83"/>
                <a:ext cx="217" cy="8"/>
              </a:xfrm>
              <a:prstGeom prst="rect">
                <a:avLst/>
              </a:prstGeom>
              <a:solidFill>
                <a:srgbClr val="B62F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2" name="Rectangle 3347">
                <a:extLst>
                  <a:ext uri="{FF2B5EF4-FFF2-40B4-BE49-F238E27FC236}">
                    <a16:creationId xmlns:a16="http://schemas.microsoft.com/office/drawing/2014/main" id="{4A0634B5-F3D5-05B1-A323-AEFB52A6E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74"/>
                <a:ext cx="217" cy="9"/>
              </a:xfrm>
              <a:prstGeom prst="rect">
                <a:avLst/>
              </a:prstGeom>
              <a:solidFill>
                <a:srgbClr val="B52E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3" name="Rectangle 3348">
                <a:extLst>
                  <a:ext uri="{FF2B5EF4-FFF2-40B4-BE49-F238E27FC236}">
                    <a16:creationId xmlns:a16="http://schemas.microsoft.com/office/drawing/2014/main" id="{C45FC6A0-FFC4-4A2E-DFFF-6FAA74F93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65"/>
                <a:ext cx="217" cy="9"/>
              </a:xfrm>
              <a:prstGeom prst="rect">
                <a:avLst/>
              </a:prstGeom>
              <a:solidFill>
                <a:srgbClr val="B4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4" name="Rectangle 3349">
                <a:extLst>
                  <a:ext uri="{FF2B5EF4-FFF2-40B4-BE49-F238E27FC236}">
                    <a16:creationId xmlns:a16="http://schemas.microsoft.com/office/drawing/2014/main" id="{BDE87301-8986-CB4B-202D-2BC38BABE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57"/>
                <a:ext cx="217" cy="8"/>
              </a:xfrm>
              <a:prstGeom prst="rect">
                <a:avLst/>
              </a:prstGeom>
              <a:solidFill>
                <a:srgbClr val="B4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5" name="Rectangle 3350">
                <a:extLst>
                  <a:ext uri="{FF2B5EF4-FFF2-40B4-BE49-F238E27FC236}">
                    <a16:creationId xmlns:a16="http://schemas.microsoft.com/office/drawing/2014/main" id="{8893584F-BA70-B965-25E1-6D6E1ABDE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49"/>
                <a:ext cx="217" cy="8"/>
              </a:xfrm>
              <a:prstGeom prst="rect">
                <a:avLst/>
              </a:prstGeom>
              <a:solidFill>
                <a:srgbClr val="B22C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6" name="Rectangle 3351">
                <a:extLst>
                  <a:ext uri="{FF2B5EF4-FFF2-40B4-BE49-F238E27FC236}">
                    <a16:creationId xmlns:a16="http://schemas.microsoft.com/office/drawing/2014/main" id="{A9A90899-5FD9-7B50-2FBB-508E0BB87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40"/>
                <a:ext cx="217" cy="9"/>
              </a:xfrm>
              <a:prstGeom prst="rect">
                <a:avLst/>
              </a:prstGeom>
              <a:solidFill>
                <a:srgbClr val="B12B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7" name="Rectangle 3352">
                <a:extLst>
                  <a:ext uri="{FF2B5EF4-FFF2-40B4-BE49-F238E27FC236}">
                    <a16:creationId xmlns:a16="http://schemas.microsoft.com/office/drawing/2014/main" id="{25B31579-AA96-BFC9-B692-7AB17BD13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32"/>
                <a:ext cx="217" cy="8"/>
              </a:xfrm>
              <a:prstGeom prst="rect">
                <a:avLst/>
              </a:prstGeom>
              <a:solidFill>
                <a:srgbClr val="B12B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8" name="Rectangle 3353">
                <a:extLst>
                  <a:ext uri="{FF2B5EF4-FFF2-40B4-BE49-F238E27FC236}">
                    <a16:creationId xmlns:a16="http://schemas.microsoft.com/office/drawing/2014/main" id="{EA019D0E-4736-993E-3912-E5EBBF5A8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23"/>
                <a:ext cx="217" cy="9"/>
              </a:xfrm>
              <a:prstGeom prst="rect">
                <a:avLst/>
              </a:prstGeom>
              <a:solidFill>
                <a:srgbClr val="B02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9" name="Rectangle 3354">
                <a:extLst>
                  <a:ext uri="{FF2B5EF4-FFF2-40B4-BE49-F238E27FC236}">
                    <a16:creationId xmlns:a16="http://schemas.microsoft.com/office/drawing/2014/main" id="{BC36D409-100F-7CD2-FA03-B869A5A3A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15"/>
                <a:ext cx="217" cy="8"/>
              </a:xfrm>
              <a:prstGeom prst="rect">
                <a:avLst/>
              </a:prstGeom>
              <a:solidFill>
                <a:srgbClr val="AF2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0" name="Rectangle 3355">
                <a:extLst>
                  <a:ext uri="{FF2B5EF4-FFF2-40B4-BE49-F238E27FC236}">
                    <a16:creationId xmlns:a16="http://schemas.microsoft.com/office/drawing/2014/main" id="{6DF12692-8B14-A4DC-E176-EA12AAE7E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707"/>
                <a:ext cx="217" cy="8"/>
              </a:xfrm>
              <a:prstGeom prst="rect">
                <a:avLst/>
              </a:prstGeom>
              <a:solidFill>
                <a:srgbClr val="AF2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1" name="Rectangle 3356">
                <a:extLst>
                  <a:ext uri="{FF2B5EF4-FFF2-40B4-BE49-F238E27FC236}">
                    <a16:creationId xmlns:a16="http://schemas.microsoft.com/office/drawing/2014/main" id="{786183BA-0301-94A5-FAB0-EEB3DB924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98"/>
                <a:ext cx="217" cy="9"/>
              </a:xfrm>
              <a:prstGeom prst="rect">
                <a:avLst/>
              </a:prstGeom>
              <a:solidFill>
                <a:srgbClr val="AE27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2" name="Rectangle 3357">
                <a:extLst>
                  <a:ext uri="{FF2B5EF4-FFF2-40B4-BE49-F238E27FC236}">
                    <a16:creationId xmlns:a16="http://schemas.microsoft.com/office/drawing/2014/main" id="{4A0175ED-59A6-4C3E-3A31-4238903D6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90"/>
                <a:ext cx="217" cy="8"/>
              </a:xfrm>
              <a:prstGeom prst="rect">
                <a:avLst/>
              </a:prstGeom>
              <a:solidFill>
                <a:srgbClr val="AD2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3" name="Rectangle 3358">
                <a:extLst>
                  <a:ext uri="{FF2B5EF4-FFF2-40B4-BE49-F238E27FC236}">
                    <a16:creationId xmlns:a16="http://schemas.microsoft.com/office/drawing/2014/main" id="{D25D864D-3DB6-F95E-BD86-6F31EC3B6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81"/>
                <a:ext cx="217" cy="9"/>
              </a:xfrm>
              <a:prstGeom prst="rect">
                <a:avLst/>
              </a:prstGeom>
              <a:solidFill>
                <a:srgbClr val="AD2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4" name="Rectangle 3359">
                <a:extLst>
                  <a:ext uri="{FF2B5EF4-FFF2-40B4-BE49-F238E27FC236}">
                    <a16:creationId xmlns:a16="http://schemas.microsoft.com/office/drawing/2014/main" id="{5CFF706E-34AF-E5CE-4AD4-F9AD7DD8F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73"/>
                <a:ext cx="217" cy="8"/>
              </a:xfrm>
              <a:prstGeom prst="rect">
                <a:avLst/>
              </a:prstGeom>
              <a:solidFill>
                <a:srgbClr val="AC2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5" name="Rectangle 3360">
                <a:extLst>
                  <a:ext uri="{FF2B5EF4-FFF2-40B4-BE49-F238E27FC236}">
                    <a16:creationId xmlns:a16="http://schemas.microsoft.com/office/drawing/2014/main" id="{ABB0B097-2806-55DB-C911-FEE9A4B38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65"/>
                <a:ext cx="217" cy="8"/>
              </a:xfrm>
              <a:prstGeom prst="rect">
                <a:avLst/>
              </a:prstGeom>
              <a:solidFill>
                <a:srgbClr val="AA2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6" name="Rectangle 3361">
                <a:extLst>
                  <a:ext uri="{FF2B5EF4-FFF2-40B4-BE49-F238E27FC236}">
                    <a16:creationId xmlns:a16="http://schemas.microsoft.com/office/drawing/2014/main" id="{06D91192-82CC-54B3-1A59-A5C169F8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56"/>
                <a:ext cx="217" cy="9"/>
              </a:xfrm>
              <a:prstGeom prst="rect">
                <a:avLst/>
              </a:prstGeom>
              <a:solidFill>
                <a:srgbClr val="A923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7" name="Rectangle 3362">
                <a:extLst>
                  <a:ext uri="{FF2B5EF4-FFF2-40B4-BE49-F238E27FC236}">
                    <a16:creationId xmlns:a16="http://schemas.microsoft.com/office/drawing/2014/main" id="{5395A026-2E08-B10E-B80D-F38F6A4D7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47"/>
                <a:ext cx="217" cy="9"/>
              </a:xfrm>
              <a:prstGeom prst="rect">
                <a:avLst/>
              </a:prstGeom>
              <a:solidFill>
                <a:srgbClr val="A923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8" name="Rectangle 3363">
                <a:extLst>
                  <a:ext uri="{FF2B5EF4-FFF2-40B4-BE49-F238E27FC236}">
                    <a16:creationId xmlns:a16="http://schemas.microsoft.com/office/drawing/2014/main" id="{BBE1E288-F201-E107-76E0-175D7239C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39"/>
                <a:ext cx="217" cy="8"/>
              </a:xfrm>
              <a:prstGeom prst="rect">
                <a:avLst/>
              </a:prstGeom>
              <a:solidFill>
                <a:srgbClr val="A822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9" name="Rectangle 3364">
                <a:extLst>
                  <a:ext uri="{FF2B5EF4-FFF2-40B4-BE49-F238E27FC236}">
                    <a16:creationId xmlns:a16="http://schemas.microsoft.com/office/drawing/2014/main" id="{7BDB021B-84E2-537B-EFD8-08FFC9CA8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30"/>
                <a:ext cx="217" cy="9"/>
              </a:xfrm>
              <a:prstGeom prst="rect">
                <a:avLst/>
              </a:prstGeom>
              <a:solidFill>
                <a:srgbClr val="A72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0" name="Rectangle 3365">
                <a:extLst>
                  <a:ext uri="{FF2B5EF4-FFF2-40B4-BE49-F238E27FC236}">
                    <a16:creationId xmlns:a16="http://schemas.microsoft.com/office/drawing/2014/main" id="{AE5A2A52-1EC8-64E5-86C3-517FEDBE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22"/>
                <a:ext cx="217" cy="8"/>
              </a:xfrm>
              <a:prstGeom prst="rect">
                <a:avLst/>
              </a:prstGeom>
              <a:solidFill>
                <a:srgbClr val="A72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1" name="Rectangle 3366">
                <a:extLst>
                  <a:ext uri="{FF2B5EF4-FFF2-40B4-BE49-F238E27FC236}">
                    <a16:creationId xmlns:a16="http://schemas.microsoft.com/office/drawing/2014/main" id="{D82C9433-D156-6557-C566-290D80379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14"/>
                <a:ext cx="217" cy="8"/>
              </a:xfrm>
              <a:prstGeom prst="rect">
                <a:avLst/>
              </a:prstGeom>
              <a:solidFill>
                <a:srgbClr val="A51F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2" name="Rectangle 3367">
                <a:extLst>
                  <a:ext uri="{FF2B5EF4-FFF2-40B4-BE49-F238E27FC236}">
                    <a16:creationId xmlns:a16="http://schemas.microsoft.com/office/drawing/2014/main" id="{4CE4A573-3D72-35D3-9E49-760E70384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605"/>
                <a:ext cx="217" cy="9"/>
              </a:xfrm>
              <a:prstGeom prst="rect">
                <a:avLst/>
              </a:prstGeom>
              <a:solidFill>
                <a:srgbClr val="A41E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3" name="Rectangle 3368">
                <a:extLst>
                  <a:ext uri="{FF2B5EF4-FFF2-40B4-BE49-F238E27FC236}">
                    <a16:creationId xmlns:a16="http://schemas.microsoft.com/office/drawing/2014/main" id="{E5023605-944F-8B91-1989-9F8857F50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96"/>
                <a:ext cx="217" cy="9"/>
              </a:xfrm>
              <a:prstGeom prst="rect">
                <a:avLst/>
              </a:prstGeom>
              <a:solidFill>
                <a:srgbClr val="A41E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4" name="Rectangle 3369">
                <a:extLst>
                  <a:ext uri="{FF2B5EF4-FFF2-40B4-BE49-F238E27FC236}">
                    <a16:creationId xmlns:a16="http://schemas.microsoft.com/office/drawing/2014/main" id="{6DB3248A-2E40-7280-B382-9BA30540B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88"/>
                <a:ext cx="217" cy="8"/>
              </a:xfrm>
              <a:prstGeom prst="rect">
                <a:avLst/>
              </a:prstGeom>
              <a:solidFill>
                <a:srgbClr val="A31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5" name="Rectangle 3370">
                <a:extLst>
                  <a:ext uri="{FF2B5EF4-FFF2-40B4-BE49-F238E27FC236}">
                    <a16:creationId xmlns:a16="http://schemas.microsoft.com/office/drawing/2014/main" id="{EB9AAEBB-ACA9-702F-E6C8-6F4A3EA9D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80"/>
                <a:ext cx="217" cy="8"/>
              </a:xfrm>
              <a:prstGeom prst="rect">
                <a:avLst/>
              </a:prstGeom>
              <a:solidFill>
                <a:srgbClr val="A21C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6" name="Rectangle 3371">
                <a:extLst>
                  <a:ext uri="{FF2B5EF4-FFF2-40B4-BE49-F238E27FC236}">
                    <a16:creationId xmlns:a16="http://schemas.microsoft.com/office/drawing/2014/main" id="{13E53803-650A-328F-75EE-6434142C6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71"/>
                <a:ext cx="217" cy="9"/>
              </a:xfrm>
              <a:prstGeom prst="rect">
                <a:avLst/>
              </a:prstGeom>
              <a:solidFill>
                <a:srgbClr val="A01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7" name="Rectangle 3372">
                <a:extLst>
                  <a:ext uri="{FF2B5EF4-FFF2-40B4-BE49-F238E27FC236}">
                    <a16:creationId xmlns:a16="http://schemas.microsoft.com/office/drawing/2014/main" id="{AF1AB5C3-D73E-1218-1441-8DCCD5143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63"/>
                <a:ext cx="217" cy="8"/>
              </a:xfrm>
              <a:prstGeom prst="rect">
                <a:avLst/>
              </a:prstGeom>
              <a:solidFill>
                <a:srgbClr val="A01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8" name="Rectangle 3373">
                <a:extLst>
                  <a:ext uri="{FF2B5EF4-FFF2-40B4-BE49-F238E27FC236}">
                    <a16:creationId xmlns:a16="http://schemas.microsoft.com/office/drawing/2014/main" id="{FA9245D6-C380-39BE-4167-02960C91F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54"/>
                <a:ext cx="217" cy="9"/>
              </a:xfrm>
              <a:prstGeom prst="rect">
                <a:avLst/>
              </a:prstGeom>
              <a:solidFill>
                <a:srgbClr val="9F1A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9" name="Rectangle 3374">
                <a:extLst>
                  <a:ext uri="{FF2B5EF4-FFF2-40B4-BE49-F238E27FC236}">
                    <a16:creationId xmlns:a16="http://schemas.microsoft.com/office/drawing/2014/main" id="{55EF2084-6513-497E-25B1-9AFEB23D4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46"/>
                <a:ext cx="217" cy="8"/>
              </a:xfrm>
              <a:prstGeom prst="rect">
                <a:avLst/>
              </a:prstGeom>
              <a:solidFill>
                <a:srgbClr val="9E1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0" name="Rectangle 3375">
                <a:extLst>
                  <a:ext uri="{FF2B5EF4-FFF2-40B4-BE49-F238E27FC236}">
                    <a16:creationId xmlns:a16="http://schemas.microsoft.com/office/drawing/2014/main" id="{67517510-B869-3194-D3BC-932C5C45E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38"/>
                <a:ext cx="217" cy="8"/>
              </a:xfrm>
              <a:prstGeom prst="rect">
                <a:avLst/>
              </a:prstGeom>
              <a:solidFill>
                <a:srgbClr val="9E1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1" name="Rectangle 3376">
                <a:extLst>
                  <a:ext uri="{FF2B5EF4-FFF2-40B4-BE49-F238E27FC236}">
                    <a16:creationId xmlns:a16="http://schemas.microsoft.com/office/drawing/2014/main" id="{B66D8676-90E7-DCDA-04B7-A063A577C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29"/>
                <a:ext cx="217" cy="9"/>
              </a:xfrm>
              <a:prstGeom prst="rect">
                <a:avLst/>
              </a:prstGeom>
              <a:solidFill>
                <a:srgbClr val="9D18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2" name="Rectangle 3377">
                <a:extLst>
                  <a:ext uri="{FF2B5EF4-FFF2-40B4-BE49-F238E27FC236}">
                    <a16:creationId xmlns:a16="http://schemas.microsoft.com/office/drawing/2014/main" id="{D83B1989-9C23-E235-2871-1021DE85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20"/>
                <a:ext cx="217" cy="9"/>
              </a:xfrm>
              <a:prstGeom prst="rect">
                <a:avLst/>
              </a:prstGeom>
              <a:solidFill>
                <a:srgbClr val="9B1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3" name="Rectangle 3378">
                <a:extLst>
                  <a:ext uri="{FF2B5EF4-FFF2-40B4-BE49-F238E27FC236}">
                    <a16:creationId xmlns:a16="http://schemas.microsoft.com/office/drawing/2014/main" id="{96F7C8C4-B2A0-12D1-624C-8DF4F9566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12"/>
                <a:ext cx="217" cy="8"/>
              </a:xfrm>
              <a:prstGeom prst="rect">
                <a:avLst/>
              </a:prstGeom>
              <a:solidFill>
                <a:srgbClr val="9B1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4" name="Rectangle 3379">
                <a:extLst>
                  <a:ext uri="{FF2B5EF4-FFF2-40B4-BE49-F238E27FC236}">
                    <a16:creationId xmlns:a16="http://schemas.microsoft.com/office/drawing/2014/main" id="{CE7EDB92-BAAE-4B4F-1447-58FE2486E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504"/>
                <a:ext cx="217" cy="8"/>
              </a:xfrm>
              <a:prstGeom prst="rect">
                <a:avLst/>
              </a:prstGeom>
              <a:solidFill>
                <a:srgbClr val="9A1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5" name="Rectangle 3380">
                <a:extLst>
                  <a:ext uri="{FF2B5EF4-FFF2-40B4-BE49-F238E27FC236}">
                    <a16:creationId xmlns:a16="http://schemas.microsoft.com/office/drawing/2014/main" id="{6C44D051-CA93-3A6D-DFE7-6B06B7780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495"/>
                <a:ext cx="217" cy="9"/>
              </a:xfrm>
              <a:prstGeom prst="rect">
                <a:avLst/>
              </a:prstGeom>
              <a:solidFill>
                <a:srgbClr val="991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" name="Rectangle 3381">
                <a:extLst>
                  <a:ext uri="{FF2B5EF4-FFF2-40B4-BE49-F238E27FC236}">
                    <a16:creationId xmlns:a16="http://schemas.microsoft.com/office/drawing/2014/main" id="{0A603E71-1598-9859-5D56-FE8681CD4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487"/>
                <a:ext cx="217" cy="8"/>
              </a:xfrm>
              <a:prstGeom prst="rect">
                <a:avLst/>
              </a:prstGeom>
              <a:solidFill>
                <a:srgbClr val="971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" name="Rectangle 3382">
                <a:extLst>
                  <a:ext uri="{FF2B5EF4-FFF2-40B4-BE49-F238E27FC236}">
                    <a16:creationId xmlns:a16="http://schemas.microsoft.com/office/drawing/2014/main" id="{F3FF24E0-DA9B-6F0C-6572-7F01E636B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478"/>
                <a:ext cx="217" cy="9"/>
              </a:xfrm>
              <a:prstGeom prst="rect">
                <a:avLst/>
              </a:prstGeom>
              <a:solidFill>
                <a:srgbClr val="971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8" name="Rectangle 3383">
                <a:extLst>
                  <a:ext uri="{FF2B5EF4-FFF2-40B4-BE49-F238E27FC236}">
                    <a16:creationId xmlns:a16="http://schemas.microsoft.com/office/drawing/2014/main" id="{D65C7F1B-CDF3-2D6A-675B-9ACF652AA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1469"/>
                <a:ext cx="217" cy="9"/>
              </a:xfrm>
              <a:prstGeom prst="rect">
                <a:avLst/>
              </a:prstGeom>
              <a:solidFill>
                <a:srgbClr val="961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456" name="Rectangle 3385">
              <a:extLst>
                <a:ext uri="{FF2B5EF4-FFF2-40B4-BE49-F238E27FC236}">
                  <a16:creationId xmlns:a16="http://schemas.microsoft.com/office/drawing/2014/main" id="{C41CF17C-77E9-FCFF-8A71-2F30990B0F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29421" y="4947609"/>
              <a:ext cx="192958" cy="12059"/>
            </a:xfrm>
            <a:prstGeom prst="rect">
              <a:avLst/>
            </a:prstGeom>
            <a:solidFill>
              <a:srgbClr val="951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7" name="Rectangle 3386">
              <a:extLst>
                <a:ext uri="{FF2B5EF4-FFF2-40B4-BE49-F238E27FC236}">
                  <a16:creationId xmlns:a16="http://schemas.microsoft.com/office/drawing/2014/main" id="{5B8F5944-373D-6BAE-41E2-A1AB3F5D40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41480" y="4947609"/>
              <a:ext cx="192958" cy="12059"/>
            </a:xfrm>
            <a:prstGeom prst="rect">
              <a:avLst/>
            </a:prstGeom>
            <a:solidFill>
              <a:srgbClr val="951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8" name="Rectangle 3387">
              <a:extLst>
                <a:ext uri="{FF2B5EF4-FFF2-40B4-BE49-F238E27FC236}">
                  <a16:creationId xmlns:a16="http://schemas.microsoft.com/office/drawing/2014/main" id="{FDAEEC93-70CE-EE60-533E-A8CFC0CABC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54292" y="4946855"/>
              <a:ext cx="192958" cy="13567"/>
            </a:xfrm>
            <a:prstGeom prst="rect">
              <a:avLst/>
            </a:prstGeom>
            <a:solidFill>
              <a:srgbClr val="931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9" name="Rectangle 3388">
              <a:extLst>
                <a:ext uri="{FF2B5EF4-FFF2-40B4-BE49-F238E27FC236}">
                  <a16:creationId xmlns:a16="http://schemas.microsoft.com/office/drawing/2014/main" id="{9DDC5A8A-68AC-C614-C272-D9B420E8AF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67105" y="4947609"/>
              <a:ext cx="192958" cy="12059"/>
            </a:xfrm>
            <a:prstGeom prst="rect">
              <a:avLst/>
            </a:prstGeom>
            <a:solidFill>
              <a:srgbClr val="920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0" name="Rectangle 3389">
              <a:extLst>
                <a:ext uri="{FF2B5EF4-FFF2-40B4-BE49-F238E27FC236}">
                  <a16:creationId xmlns:a16="http://schemas.microsoft.com/office/drawing/2014/main" id="{2C28F781-D427-9776-7F2E-427B368DE6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79919" y="4946855"/>
              <a:ext cx="192958" cy="13567"/>
            </a:xfrm>
            <a:prstGeom prst="rect">
              <a:avLst/>
            </a:prstGeom>
            <a:solidFill>
              <a:srgbClr val="920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1" name="Rectangle 3390">
              <a:extLst>
                <a:ext uri="{FF2B5EF4-FFF2-40B4-BE49-F238E27FC236}">
                  <a16:creationId xmlns:a16="http://schemas.microsoft.com/office/drawing/2014/main" id="{692F0F58-C12F-18B6-F645-74C1ABFC21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92732" y="4947609"/>
              <a:ext cx="192958" cy="12059"/>
            </a:xfrm>
            <a:prstGeom prst="rect">
              <a:avLst/>
            </a:prstGeom>
            <a:solidFill>
              <a:srgbClr val="900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2" name="Rectangle 3391">
              <a:extLst>
                <a:ext uri="{FF2B5EF4-FFF2-40B4-BE49-F238E27FC236}">
                  <a16:creationId xmlns:a16="http://schemas.microsoft.com/office/drawing/2014/main" id="{519819F7-8545-AED6-0B56-09C8E93156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04791" y="4947609"/>
              <a:ext cx="192958" cy="12059"/>
            </a:xfrm>
            <a:prstGeom prst="rect">
              <a:avLst/>
            </a:prstGeom>
            <a:solidFill>
              <a:srgbClr val="8F0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3" name="Rectangle 3392">
              <a:extLst>
                <a:ext uri="{FF2B5EF4-FFF2-40B4-BE49-F238E27FC236}">
                  <a16:creationId xmlns:a16="http://schemas.microsoft.com/office/drawing/2014/main" id="{E5C5E1DE-9ED2-39FA-7A84-2565741B8E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17603" y="4946855"/>
              <a:ext cx="192958" cy="13567"/>
            </a:xfrm>
            <a:prstGeom prst="rect">
              <a:avLst/>
            </a:prstGeom>
            <a:solidFill>
              <a:srgbClr val="8E0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4" name="Rectangle 3393">
              <a:extLst>
                <a:ext uri="{FF2B5EF4-FFF2-40B4-BE49-F238E27FC236}">
                  <a16:creationId xmlns:a16="http://schemas.microsoft.com/office/drawing/2014/main" id="{8B8935A3-85C1-D48A-6B84-AF3069DB60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31170" y="4946855"/>
              <a:ext cx="192958" cy="13567"/>
            </a:xfrm>
            <a:prstGeom prst="rect">
              <a:avLst/>
            </a:prstGeom>
            <a:solidFill>
              <a:srgbClr val="8E0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5" name="Rectangle 3394">
              <a:extLst>
                <a:ext uri="{FF2B5EF4-FFF2-40B4-BE49-F238E27FC236}">
                  <a16:creationId xmlns:a16="http://schemas.microsoft.com/office/drawing/2014/main" id="{B767A55F-E011-8E5D-8B52-0AB9D77A32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43984" y="4947609"/>
              <a:ext cx="192958" cy="12059"/>
            </a:xfrm>
            <a:prstGeom prst="rect">
              <a:avLst/>
            </a:prstGeom>
            <a:solidFill>
              <a:srgbClr val="8C0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6" name="Rectangle 3395">
              <a:extLst>
                <a:ext uri="{FF2B5EF4-FFF2-40B4-BE49-F238E27FC236}">
                  <a16:creationId xmlns:a16="http://schemas.microsoft.com/office/drawing/2014/main" id="{F33883D7-9D8F-C271-E563-3D6EAC371D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56043" y="4947609"/>
              <a:ext cx="192958" cy="12059"/>
            </a:xfrm>
            <a:prstGeom prst="rect">
              <a:avLst/>
            </a:prstGeom>
            <a:solidFill>
              <a:srgbClr val="8B0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7" name="Rectangle 3396">
              <a:extLst>
                <a:ext uri="{FF2B5EF4-FFF2-40B4-BE49-F238E27FC236}">
                  <a16:creationId xmlns:a16="http://schemas.microsoft.com/office/drawing/2014/main" id="{71344DFE-9BB4-669D-8DE1-03A4743F67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68855" y="4946855"/>
              <a:ext cx="192958" cy="13567"/>
            </a:xfrm>
            <a:prstGeom prst="rect">
              <a:avLst/>
            </a:prstGeom>
            <a:solidFill>
              <a:srgbClr val="8B0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8" name="Rectangle 3397">
              <a:extLst>
                <a:ext uri="{FF2B5EF4-FFF2-40B4-BE49-F238E27FC236}">
                  <a16:creationId xmlns:a16="http://schemas.microsoft.com/office/drawing/2014/main" id="{66BED69C-1C92-E42F-40A4-88FCC5E3AF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81668" y="4947609"/>
              <a:ext cx="192958" cy="12059"/>
            </a:xfrm>
            <a:prstGeom prst="rect">
              <a:avLst/>
            </a:prstGeom>
            <a:solidFill>
              <a:srgbClr val="890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9" name="Rectangle 3398">
              <a:extLst>
                <a:ext uri="{FF2B5EF4-FFF2-40B4-BE49-F238E27FC236}">
                  <a16:creationId xmlns:a16="http://schemas.microsoft.com/office/drawing/2014/main" id="{6BD6F592-5363-8E3E-745C-28B90B00E3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94482" y="4946855"/>
              <a:ext cx="192958" cy="13567"/>
            </a:xfrm>
            <a:prstGeom prst="rect">
              <a:avLst/>
            </a:prstGeom>
            <a:solidFill>
              <a:srgbClr val="880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0" name="Rectangle 3399">
              <a:extLst>
                <a:ext uri="{FF2B5EF4-FFF2-40B4-BE49-F238E27FC236}">
                  <a16:creationId xmlns:a16="http://schemas.microsoft.com/office/drawing/2014/main" id="{FA87FFF2-25D7-777C-FF89-98A95D8642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07295" y="4947609"/>
              <a:ext cx="192958" cy="12059"/>
            </a:xfrm>
            <a:prstGeom prst="rect">
              <a:avLst/>
            </a:prstGeom>
            <a:solidFill>
              <a:srgbClr val="880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1" name="Rectangle 3400">
              <a:extLst>
                <a:ext uri="{FF2B5EF4-FFF2-40B4-BE49-F238E27FC236}">
                  <a16:creationId xmlns:a16="http://schemas.microsoft.com/office/drawing/2014/main" id="{2156CD5B-BC30-B700-8686-9C0D75436E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19354" y="4947609"/>
              <a:ext cx="192958" cy="12059"/>
            </a:xfrm>
            <a:prstGeom prst="rect">
              <a:avLst/>
            </a:prstGeom>
            <a:solidFill>
              <a:srgbClr val="860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2" name="Rectangle 3401">
              <a:extLst>
                <a:ext uri="{FF2B5EF4-FFF2-40B4-BE49-F238E27FC236}">
                  <a16:creationId xmlns:a16="http://schemas.microsoft.com/office/drawing/2014/main" id="{DD500F57-85EB-FD0B-DF0B-BA205643C4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32166" y="4946855"/>
              <a:ext cx="192958" cy="13567"/>
            </a:xfrm>
            <a:prstGeom prst="rect">
              <a:avLst/>
            </a:prstGeom>
            <a:solidFill>
              <a:srgbClr val="850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3" name="Rectangle 3402">
              <a:extLst>
                <a:ext uri="{FF2B5EF4-FFF2-40B4-BE49-F238E27FC236}">
                  <a16:creationId xmlns:a16="http://schemas.microsoft.com/office/drawing/2014/main" id="{C24CBE00-7C7C-A0A8-982B-B3FAD2FA0C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44980" y="4947609"/>
              <a:ext cx="192958" cy="12059"/>
            </a:xfrm>
            <a:prstGeom prst="rect">
              <a:avLst/>
            </a:prstGeom>
            <a:solidFill>
              <a:srgbClr val="840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4" name="Rectangle 3403">
              <a:extLst>
                <a:ext uri="{FF2B5EF4-FFF2-40B4-BE49-F238E27FC236}">
                  <a16:creationId xmlns:a16="http://schemas.microsoft.com/office/drawing/2014/main" id="{56E2EDDF-7FA7-3903-03A4-E199A04AE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57793" y="4946855"/>
              <a:ext cx="192958" cy="13567"/>
            </a:xfrm>
            <a:prstGeom prst="rect">
              <a:avLst/>
            </a:prstGeom>
            <a:solidFill>
              <a:srgbClr val="840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5" name="Rectangle 3404">
              <a:extLst>
                <a:ext uri="{FF2B5EF4-FFF2-40B4-BE49-F238E27FC236}">
                  <a16:creationId xmlns:a16="http://schemas.microsoft.com/office/drawing/2014/main" id="{661AD0A1-B8BF-4130-0828-902DF6288B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71359" y="4946855"/>
              <a:ext cx="192958" cy="13567"/>
            </a:xfrm>
            <a:prstGeom prst="rect">
              <a:avLst/>
            </a:prstGeom>
            <a:solidFill>
              <a:srgbClr val="820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" name="Rectangle 3405">
              <a:extLst>
                <a:ext uri="{FF2B5EF4-FFF2-40B4-BE49-F238E27FC236}">
                  <a16:creationId xmlns:a16="http://schemas.microsoft.com/office/drawing/2014/main" id="{6ED8104E-FF8D-57ED-CC42-AC798278CB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84172" y="4947609"/>
              <a:ext cx="192958" cy="12059"/>
            </a:xfrm>
            <a:prstGeom prst="rect">
              <a:avLst/>
            </a:prstGeom>
            <a:solidFill>
              <a:srgbClr val="810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" name="Rectangle 3406">
              <a:extLst>
                <a:ext uri="{FF2B5EF4-FFF2-40B4-BE49-F238E27FC236}">
                  <a16:creationId xmlns:a16="http://schemas.microsoft.com/office/drawing/2014/main" id="{AFEB6BDF-2C7E-2C90-FA0D-80D3224E57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396231" y="4947609"/>
              <a:ext cx="192958" cy="12059"/>
            </a:xfrm>
            <a:prstGeom prst="rect">
              <a:avLst/>
            </a:prstGeom>
            <a:solidFill>
              <a:srgbClr val="810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" name="Rectangle 3407">
              <a:extLst>
                <a:ext uri="{FF2B5EF4-FFF2-40B4-BE49-F238E27FC236}">
                  <a16:creationId xmlns:a16="http://schemas.microsoft.com/office/drawing/2014/main" id="{C3A0C520-9652-9E39-DD24-CEEEF0178C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09045" y="4946855"/>
              <a:ext cx="192958" cy="13567"/>
            </a:xfrm>
            <a:prstGeom prst="rect">
              <a:avLst/>
            </a:prstGeom>
            <a:solidFill>
              <a:srgbClr val="7F0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9" name="Rectangle 3408">
              <a:extLst>
                <a:ext uri="{FF2B5EF4-FFF2-40B4-BE49-F238E27FC236}">
                  <a16:creationId xmlns:a16="http://schemas.microsoft.com/office/drawing/2014/main" id="{40AD7EB9-3759-2984-B3D3-85F2EB5FDF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21858" y="4947609"/>
              <a:ext cx="192958" cy="12059"/>
            </a:xfrm>
            <a:prstGeom prst="rect">
              <a:avLst/>
            </a:prstGeom>
            <a:solidFill>
              <a:srgbClr val="7E0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0" name="Rectangle 3409">
              <a:extLst>
                <a:ext uri="{FF2B5EF4-FFF2-40B4-BE49-F238E27FC236}">
                  <a16:creationId xmlns:a16="http://schemas.microsoft.com/office/drawing/2014/main" id="{1A2C12F8-93B1-CA4D-57F0-076FD4364C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34670" y="4946855"/>
              <a:ext cx="192958" cy="13567"/>
            </a:xfrm>
            <a:prstGeom prst="rect">
              <a:avLst/>
            </a:prstGeom>
            <a:solidFill>
              <a:srgbClr val="7E0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1" name="Rectangle 3410">
              <a:extLst>
                <a:ext uri="{FF2B5EF4-FFF2-40B4-BE49-F238E27FC236}">
                  <a16:creationId xmlns:a16="http://schemas.microsoft.com/office/drawing/2014/main" id="{16DBBA39-D617-49AC-4A3D-7194CFFEE1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47483" y="4947609"/>
              <a:ext cx="192958" cy="12059"/>
            </a:xfrm>
            <a:prstGeom prst="rect">
              <a:avLst/>
            </a:prstGeom>
            <a:solidFill>
              <a:srgbClr val="7C0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2" name="Rectangle 3411">
              <a:extLst>
                <a:ext uri="{FF2B5EF4-FFF2-40B4-BE49-F238E27FC236}">
                  <a16:creationId xmlns:a16="http://schemas.microsoft.com/office/drawing/2014/main" id="{8F4ED974-82EF-A855-9229-EDC0959B30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59543" y="4947609"/>
              <a:ext cx="192958" cy="12059"/>
            </a:xfrm>
            <a:prstGeom prst="rect">
              <a:avLst/>
            </a:prstGeom>
            <a:solidFill>
              <a:srgbClr val="7B0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3" name="Rectangle 3412">
              <a:extLst>
                <a:ext uri="{FF2B5EF4-FFF2-40B4-BE49-F238E27FC236}">
                  <a16:creationId xmlns:a16="http://schemas.microsoft.com/office/drawing/2014/main" id="{EBDBE44D-11F0-1F52-728C-9BF63E2325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72356" y="4946855"/>
              <a:ext cx="192958" cy="13567"/>
            </a:xfrm>
            <a:prstGeom prst="rect">
              <a:avLst/>
            </a:prstGeom>
            <a:solidFill>
              <a:srgbClr val="790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4" name="Rectangle 3413">
              <a:extLst>
                <a:ext uri="{FF2B5EF4-FFF2-40B4-BE49-F238E27FC236}">
                  <a16:creationId xmlns:a16="http://schemas.microsoft.com/office/drawing/2014/main" id="{6415956E-084A-AC38-2475-151F05FFD9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85922" y="4946855"/>
              <a:ext cx="192958" cy="13567"/>
            </a:xfrm>
            <a:prstGeom prst="rect">
              <a:avLst/>
            </a:prstGeom>
            <a:solidFill>
              <a:srgbClr val="790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5" name="Rectangle 3414">
              <a:extLst>
                <a:ext uri="{FF2B5EF4-FFF2-40B4-BE49-F238E27FC236}">
                  <a16:creationId xmlns:a16="http://schemas.microsoft.com/office/drawing/2014/main" id="{54986E14-0CA5-FD54-010C-BC4DCF37A9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98735" y="4947609"/>
              <a:ext cx="192958" cy="12059"/>
            </a:xfrm>
            <a:prstGeom prst="rect">
              <a:avLst/>
            </a:prstGeom>
            <a:solidFill>
              <a:srgbClr val="780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6" name="Rectangle 3415">
              <a:extLst>
                <a:ext uri="{FF2B5EF4-FFF2-40B4-BE49-F238E27FC236}">
                  <a16:creationId xmlns:a16="http://schemas.microsoft.com/office/drawing/2014/main" id="{41387A66-5F08-FA5C-3F33-8452A346A2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10795" y="4947609"/>
              <a:ext cx="192958" cy="12059"/>
            </a:xfrm>
            <a:prstGeom prst="rect">
              <a:avLst/>
            </a:prstGeom>
            <a:solidFill>
              <a:srgbClr val="760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7" name="Rectangle 3416">
              <a:extLst>
                <a:ext uri="{FF2B5EF4-FFF2-40B4-BE49-F238E27FC236}">
                  <a16:creationId xmlns:a16="http://schemas.microsoft.com/office/drawing/2014/main" id="{3210BC0E-CB66-883E-C46E-6F0D6B9C1B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23608" y="4946855"/>
              <a:ext cx="192958" cy="13567"/>
            </a:xfrm>
            <a:prstGeom prst="rect">
              <a:avLst/>
            </a:prstGeom>
            <a:solidFill>
              <a:srgbClr val="760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8" name="Rectangle 3417">
              <a:extLst>
                <a:ext uri="{FF2B5EF4-FFF2-40B4-BE49-F238E27FC236}">
                  <a16:creationId xmlns:a16="http://schemas.microsoft.com/office/drawing/2014/main" id="{70F49D24-6F14-9194-3844-693E7CFAAE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36421" y="4947609"/>
              <a:ext cx="192958" cy="12059"/>
            </a:xfrm>
            <a:prstGeom prst="rect">
              <a:avLst/>
            </a:prstGeom>
            <a:solidFill>
              <a:srgbClr val="75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9" name="Rectangle 3418">
              <a:extLst>
                <a:ext uri="{FF2B5EF4-FFF2-40B4-BE49-F238E27FC236}">
                  <a16:creationId xmlns:a16="http://schemas.microsoft.com/office/drawing/2014/main" id="{EA482F57-F3F6-1B8F-3FF7-386832339C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49233" y="4946855"/>
              <a:ext cx="192958" cy="13567"/>
            </a:xfrm>
            <a:prstGeom prst="rect">
              <a:avLst/>
            </a:prstGeom>
            <a:solidFill>
              <a:srgbClr val="73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0" name="Rectangle 3419">
              <a:extLst>
                <a:ext uri="{FF2B5EF4-FFF2-40B4-BE49-F238E27FC236}">
                  <a16:creationId xmlns:a16="http://schemas.microsoft.com/office/drawing/2014/main" id="{30E19182-2E4D-F52B-A460-7640534B16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62800" y="4946855"/>
              <a:ext cx="192958" cy="13567"/>
            </a:xfrm>
            <a:prstGeom prst="rect">
              <a:avLst/>
            </a:prstGeom>
            <a:solidFill>
              <a:srgbClr val="73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1" name="Rectangle 3420">
              <a:extLst>
                <a:ext uri="{FF2B5EF4-FFF2-40B4-BE49-F238E27FC236}">
                  <a16:creationId xmlns:a16="http://schemas.microsoft.com/office/drawing/2014/main" id="{740360E7-EAD9-B3E4-EE32-1C4C052E67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74859" y="4948363"/>
              <a:ext cx="192958" cy="10552"/>
            </a:xfrm>
            <a:prstGeom prst="rect">
              <a:avLst/>
            </a:prstGeom>
            <a:solidFill>
              <a:srgbClr val="72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2" name="Rectangle 3421">
              <a:extLst>
                <a:ext uri="{FF2B5EF4-FFF2-40B4-BE49-F238E27FC236}">
                  <a16:creationId xmlns:a16="http://schemas.microsoft.com/office/drawing/2014/main" id="{B453C011-A711-4E75-ED5F-2F27FA276B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86919" y="4946855"/>
              <a:ext cx="192958" cy="13567"/>
            </a:xfrm>
            <a:prstGeom prst="rect">
              <a:avLst/>
            </a:prstGeom>
            <a:solidFill>
              <a:srgbClr val="7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3" name="Rectangle 3422">
              <a:extLst>
                <a:ext uri="{FF2B5EF4-FFF2-40B4-BE49-F238E27FC236}">
                  <a16:creationId xmlns:a16="http://schemas.microsoft.com/office/drawing/2014/main" id="{C0FED22E-9247-ED57-16E5-9DFDAC4E7A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00485" y="4946855"/>
              <a:ext cx="192958" cy="13567"/>
            </a:xfrm>
            <a:prstGeom prst="rect">
              <a:avLst/>
            </a:prstGeom>
            <a:solidFill>
              <a:srgbClr val="6F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4" name="Rectangle 3423">
              <a:extLst>
                <a:ext uri="{FF2B5EF4-FFF2-40B4-BE49-F238E27FC236}">
                  <a16:creationId xmlns:a16="http://schemas.microsoft.com/office/drawing/2014/main" id="{A6CB1DBA-AF31-4238-2713-B4F29FC551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13298" y="4947609"/>
              <a:ext cx="192958" cy="12059"/>
            </a:xfrm>
            <a:prstGeom prst="rect">
              <a:avLst/>
            </a:prstGeom>
            <a:solidFill>
              <a:srgbClr val="6F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5" name="Rectangle 3424">
              <a:extLst>
                <a:ext uri="{FF2B5EF4-FFF2-40B4-BE49-F238E27FC236}">
                  <a16:creationId xmlns:a16="http://schemas.microsoft.com/office/drawing/2014/main" id="{982C3588-676A-BB31-4159-22DCB0573B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26112" y="4946855"/>
              <a:ext cx="192958" cy="13567"/>
            </a:xfrm>
            <a:prstGeom prst="rect">
              <a:avLst/>
            </a:prstGeom>
            <a:solidFill>
              <a:srgbClr val="6D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6" name="Rectangle 3425">
              <a:extLst>
                <a:ext uri="{FF2B5EF4-FFF2-40B4-BE49-F238E27FC236}">
                  <a16:creationId xmlns:a16="http://schemas.microsoft.com/office/drawing/2014/main" id="{8C9C6C2F-179A-33D1-A20F-35131550DC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38925" y="4947609"/>
              <a:ext cx="192958" cy="12059"/>
            </a:xfrm>
            <a:prstGeom prst="rect">
              <a:avLst/>
            </a:prstGeom>
            <a:solidFill>
              <a:srgbClr val="6C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7" name="Rectangle 3426">
              <a:extLst>
                <a:ext uri="{FF2B5EF4-FFF2-40B4-BE49-F238E27FC236}">
                  <a16:creationId xmlns:a16="http://schemas.microsoft.com/office/drawing/2014/main" id="{F881337E-CD07-8612-B22A-8B4FA73927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50984" y="4947609"/>
              <a:ext cx="192958" cy="12059"/>
            </a:xfrm>
            <a:prstGeom prst="rect">
              <a:avLst/>
            </a:prstGeom>
            <a:solidFill>
              <a:srgbClr val="6C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8" name="Rectangle 3427">
              <a:extLst>
                <a:ext uri="{FF2B5EF4-FFF2-40B4-BE49-F238E27FC236}">
                  <a16:creationId xmlns:a16="http://schemas.microsoft.com/office/drawing/2014/main" id="{116FC4A1-F8CF-2EA3-FCD7-8440C86B9A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63796" y="4946855"/>
              <a:ext cx="192958" cy="13567"/>
            </a:xfrm>
            <a:prstGeom prst="rect">
              <a:avLst/>
            </a:prstGeom>
            <a:solidFill>
              <a:srgbClr val="6A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9" name="Rectangle 3428">
              <a:extLst>
                <a:ext uri="{FF2B5EF4-FFF2-40B4-BE49-F238E27FC236}">
                  <a16:creationId xmlns:a16="http://schemas.microsoft.com/office/drawing/2014/main" id="{7DA36A88-622C-4F64-2DF8-7A125CD762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77363" y="4946855"/>
              <a:ext cx="192958" cy="13567"/>
            </a:xfrm>
            <a:prstGeom prst="rect">
              <a:avLst/>
            </a:prstGeom>
            <a:solidFill>
              <a:srgbClr val="68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0" name="Rectangle 3429">
              <a:extLst>
                <a:ext uri="{FF2B5EF4-FFF2-40B4-BE49-F238E27FC236}">
                  <a16:creationId xmlns:a16="http://schemas.microsoft.com/office/drawing/2014/main" id="{A8300A55-25B1-FBAA-A79B-C9A4F37B6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690177" y="4947609"/>
              <a:ext cx="192958" cy="12059"/>
            </a:xfrm>
            <a:prstGeom prst="rect">
              <a:avLst/>
            </a:prstGeom>
            <a:solidFill>
              <a:srgbClr val="68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1" name="Rectangle 3430">
              <a:extLst>
                <a:ext uri="{FF2B5EF4-FFF2-40B4-BE49-F238E27FC236}">
                  <a16:creationId xmlns:a16="http://schemas.microsoft.com/office/drawing/2014/main" id="{FC0FE983-4548-B9D7-54F3-2C260CA45B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02236" y="4947609"/>
              <a:ext cx="192958" cy="12059"/>
            </a:xfrm>
            <a:prstGeom prst="rect">
              <a:avLst/>
            </a:prstGeom>
            <a:solidFill>
              <a:srgbClr val="67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2" name="Rectangle 3431">
              <a:extLst>
                <a:ext uri="{FF2B5EF4-FFF2-40B4-BE49-F238E27FC236}">
                  <a16:creationId xmlns:a16="http://schemas.microsoft.com/office/drawing/2014/main" id="{27C563E7-A59B-A1DF-A2D4-EF8EEFB8B0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15048" y="4946855"/>
              <a:ext cx="192958" cy="13567"/>
            </a:xfrm>
            <a:prstGeom prst="rect">
              <a:avLst/>
            </a:prstGeom>
            <a:solidFill>
              <a:srgbClr val="65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3" name="Rectangle 3432">
              <a:extLst>
                <a:ext uri="{FF2B5EF4-FFF2-40B4-BE49-F238E27FC236}">
                  <a16:creationId xmlns:a16="http://schemas.microsoft.com/office/drawing/2014/main" id="{01C20EF6-A723-FE85-4810-16B5D58922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27861" y="4947609"/>
              <a:ext cx="192958" cy="12059"/>
            </a:xfrm>
            <a:prstGeom prst="rect">
              <a:avLst/>
            </a:prstGeom>
            <a:solidFill>
              <a:srgbClr val="65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4" name="Rectangle 3433">
              <a:extLst>
                <a:ext uri="{FF2B5EF4-FFF2-40B4-BE49-F238E27FC236}">
                  <a16:creationId xmlns:a16="http://schemas.microsoft.com/office/drawing/2014/main" id="{5758513D-0EAA-6DFC-ED61-07697E588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40675" y="4946855"/>
              <a:ext cx="192958" cy="13567"/>
            </a:xfrm>
            <a:prstGeom prst="rect">
              <a:avLst/>
            </a:prstGeom>
            <a:solidFill>
              <a:srgbClr val="640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5" name="Rectangle 3434">
              <a:extLst>
                <a:ext uri="{FF2B5EF4-FFF2-40B4-BE49-F238E27FC236}">
                  <a16:creationId xmlns:a16="http://schemas.microsoft.com/office/drawing/2014/main" id="{7A06DCBA-579B-CB5E-3525-A102AFD4D2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54241" y="4946855"/>
              <a:ext cx="192958" cy="13567"/>
            </a:xfrm>
            <a:prstGeom prst="rect">
              <a:avLst/>
            </a:prstGeom>
            <a:solidFill>
              <a:srgbClr val="620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6" name="Rectangle 3435">
              <a:extLst>
                <a:ext uri="{FF2B5EF4-FFF2-40B4-BE49-F238E27FC236}">
                  <a16:creationId xmlns:a16="http://schemas.microsoft.com/office/drawing/2014/main" id="{6C7B9BF1-4DFD-CE3A-3AA7-74383EB42C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66301" y="4948363"/>
              <a:ext cx="192958" cy="10552"/>
            </a:xfrm>
            <a:prstGeom prst="rect">
              <a:avLst/>
            </a:prstGeom>
            <a:solidFill>
              <a:srgbClr val="610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7" name="Rectangle 3436">
              <a:extLst>
                <a:ext uri="{FF2B5EF4-FFF2-40B4-BE49-F238E27FC236}">
                  <a16:creationId xmlns:a16="http://schemas.microsoft.com/office/drawing/2014/main" id="{9E51EF4C-AB41-9049-CE48-AAA4F68019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8359" y="4946855"/>
              <a:ext cx="192958" cy="13567"/>
            </a:xfrm>
            <a:prstGeom prst="rect">
              <a:avLst/>
            </a:prstGeom>
            <a:solidFill>
              <a:srgbClr val="610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8" name="Rectangle 3437">
              <a:extLst>
                <a:ext uri="{FF2B5EF4-FFF2-40B4-BE49-F238E27FC236}">
                  <a16:creationId xmlns:a16="http://schemas.microsoft.com/office/drawing/2014/main" id="{9EBD8642-02CA-82F9-6323-C1985DE9FD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91927" y="4946855"/>
              <a:ext cx="192958" cy="13567"/>
            </a:xfrm>
            <a:prstGeom prst="rect">
              <a:avLst/>
            </a:prstGeom>
            <a:solidFill>
              <a:srgbClr val="5F0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9" name="Rectangle 3438">
              <a:extLst>
                <a:ext uri="{FF2B5EF4-FFF2-40B4-BE49-F238E27FC236}">
                  <a16:creationId xmlns:a16="http://schemas.microsoft.com/office/drawing/2014/main" id="{5F36D4ED-5770-C086-90F2-9536AF01E2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04740" y="4947609"/>
              <a:ext cx="192958" cy="12059"/>
            </a:xfrm>
            <a:prstGeom prst="rect">
              <a:avLst/>
            </a:prstGeom>
            <a:solidFill>
              <a:srgbClr val="5E0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0" name="Rectangle 3439">
              <a:extLst>
                <a:ext uri="{FF2B5EF4-FFF2-40B4-BE49-F238E27FC236}">
                  <a16:creationId xmlns:a16="http://schemas.microsoft.com/office/drawing/2014/main" id="{C74DEDD8-C35E-B1B4-0A10-184645A61D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17552" y="4946855"/>
              <a:ext cx="192958" cy="13567"/>
            </a:xfrm>
            <a:prstGeom prst="rect">
              <a:avLst/>
            </a:prstGeom>
            <a:solidFill>
              <a:srgbClr val="5E0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1" name="Rectangle 3440">
              <a:extLst>
                <a:ext uri="{FF2B5EF4-FFF2-40B4-BE49-F238E27FC236}">
                  <a16:creationId xmlns:a16="http://schemas.microsoft.com/office/drawing/2014/main" id="{4D34D062-4070-2006-F805-1EEB86B14A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29612" y="4948363"/>
              <a:ext cx="192958" cy="10552"/>
            </a:xfrm>
            <a:prstGeom prst="rect">
              <a:avLst/>
            </a:prstGeom>
            <a:solidFill>
              <a:srgbClr val="5C0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2" name="Rectangle 3441">
              <a:extLst>
                <a:ext uri="{FF2B5EF4-FFF2-40B4-BE49-F238E27FC236}">
                  <a16:creationId xmlns:a16="http://schemas.microsoft.com/office/drawing/2014/main" id="{4B4E641F-D9D0-CCFD-C5F8-5385ECF673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41671" y="4946855"/>
              <a:ext cx="192958" cy="13567"/>
            </a:xfrm>
            <a:prstGeom prst="rect">
              <a:avLst/>
            </a:prstGeom>
            <a:solidFill>
              <a:srgbClr val="5A0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3" name="Rectangle 3442">
              <a:extLst>
                <a:ext uri="{FF2B5EF4-FFF2-40B4-BE49-F238E27FC236}">
                  <a16:creationId xmlns:a16="http://schemas.microsoft.com/office/drawing/2014/main" id="{4BD320E4-91A6-3BF3-CDB8-A47F840DAB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55238" y="4946855"/>
              <a:ext cx="192958" cy="13567"/>
            </a:xfrm>
            <a:prstGeom prst="rect">
              <a:avLst/>
            </a:prstGeom>
            <a:solidFill>
              <a:srgbClr val="5A0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4" name="Rectangle 3443">
              <a:extLst>
                <a:ext uri="{FF2B5EF4-FFF2-40B4-BE49-F238E27FC236}">
                  <a16:creationId xmlns:a16="http://schemas.microsoft.com/office/drawing/2014/main" id="{50A02B08-E7F8-E38C-24DF-D409724C24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68051" y="4947609"/>
              <a:ext cx="192958" cy="12059"/>
            </a:xfrm>
            <a:prstGeom prst="rect">
              <a:avLst/>
            </a:prstGeom>
            <a:solidFill>
              <a:srgbClr val="590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5" name="Rectangle 3444">
              <a:extLst>
                <a:ext uri="{FF2B5EF4-FFF2-40B4-BE49-F238E27FC236}">
                  <a16:creationId xmlns:a16="http://schemas.microsoft.com/office/drawing/2014/main" id="{B204B952-BEC7-96E9-7B68-41D9EA68DE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80863" y="4946855"/>
              <a:ext cx="192958" cy="13567"/>
            </a:xfrm>
            <a:prstGeom prst="rect">
              <a:avLst/>
            </a:prstGeom>
            <a:solidFill>
              <a:srgbClr val="570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6" name="Rectangle 3445">
              <a:extLst>
                <a:ext uri="{FF2B5EF4-FFF2-40B4-BE49-F238E27FC236}">
                  <a16:creationId xmlns:a16="http://schemas.microsoft.com/office/drawing/2014/main" id="{CF852168-F606-5394-B6CB-9B746BE6A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893676" y="4947609"/>
              <a:ext cx="192958" cy="12059"/>
            </a:xfrm>
            <a:prstGeom prst="rect">
              <a:avLst/>
            </a:prstGeom>
            <a:solidFill>
              <a:srgbClr val="560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7" name="Rectangle 3446">
              <a:extLst>
                <a:ext uri="{FF2B5EF4-FFF2-40B4-BE49-F238E27FC236}">
                  <a16:creationId xmlns:a16="http://schemas.microsoft.com/office/drawing/2014/main" id="{FF665E90-2374-16E3-55E5-8836A43318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05736" y="4947609"/>
              <a:ext cx="192958" cy="12059"/>
            </a:xfrm>
            <a:prstGeom prst="rect">
              <a:avLst/>
            </a:prstGeom>
            <a:solidFill>
              <a:srgbClr val="560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8" name="Rectangle 3447">
              <a:extLst>
                <a:ext uri="{FF2B5EF4-FFF2-40B4-BE49-F238E27FC236}">
                  <a16:creationId xmlns:a16="http://schemas.microsoft.com/office/drawing/2014/main" id="{9F59F4FD-C092-E64B-CC06-4E600A31FF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18549" y="4946855"/>
              <a:ext cx="192958" cy="13567"/>
            </a:xfrm>
            <a:prstGeom prst="rect">
              <a:avLst/>
            </a:prstGeom>
            <a:solidFill>
              <a:srgbClr val="540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9" name="Rectangle 3448">
              <a:extLst>
                <a:ext uri="{FF2B5EF4-FFF2-40B4-BE49-F238E27FC236}">
                  <a16:creationId xmlns:a16="http://schemas.microsoft.com/office/drawing/2014/main" id="{5672CF81-A152-F09E-0C2A-85BCD500A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32115" y="4946855"/>
              <a:ext cx="192958" cy="13567"/>
            </a:xfrm>
            <a:prstGeom prst="rect">
              <a:avLst/>
            </a:prstGeom>
            <a:solidFill>
              <a:srgbClr val="520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0" name="Rectangle 3449">
              <a:extLst>
                <a:ext uri="{FF2B5EF4-FFF2-40B4-BE49-F238E27FC236}">
                  <a16:creationId xmlns:a16="http://schemas.microsoft.com/office/drawing/2014/main" id="{750CE43A-37F0-B287-EFC2-248C8BDC7E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44928" y="4947609"/>
              <a:ext cx="192958" cy="12059"/>
            </a:xfrm>
            <a:prstGeom prst="rect">
              <a:avLst/>
            </a:prstGeom>
            <a:solidFill>
              <a:srgbClr val="520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1" name="Rectangle 3450">
              <a:extLst>
                <a:ext uri="{FF2B5EF4-FFF2-40B4-BE49-F238E27FC236}">
                  <a16:creationId xmlns:a16="http://schemas.microsoft.com/office/drawing/2014/main" id="{E199E358-2477-A77C-FCCB-DFE76DAEA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56988" y="4947609"/>
              <a:ext cx="192958" cy="12059"/>
            </a:xfrm>
            <a:prstGeom prst="rect">
              <a:avLst/>
            </a:prstGeom>
            <a:solidFill>
              <a:srgbClr val="510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2" name="Rectangle 3451">
              <a:extLst>
                <a:ext uri="{FF2B5EF4-FFF2-40B4-BE49-F238E27FC236}">
                  <a16:creationId xmlns:a16="http://schemas.microsoft.com/office/drawing/2014/main" id="{A9B03F52-851A-5233-92F4-408363D82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69801" y="4946855"/>
              <a:ext cx="192958" cy="13567"/>
            </a:xfrm>
            <a:prstGeom prst="rect">
              <a:avLst/>
            </a:prstGeom>
            <a:solidFill>
              <a:srgbClr val="4F0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3" name="Rectangle 3452">
              <a:extLst>
                <a:ext uri="{FF2B5EF4-FFF2-40B4-BE49-F238E27FC236}">
                  <a16:creationId xmlns:a16="http://schemas.microsoft.com/office/drawing/2014/main" id="{9EC8D16A-86F8-D112-E55F-418A773F71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2614" y="4947609"/>
              <a:ext cx="192958" cy="12059"/>
            </a:xfrm>
            <a:prstGeom prst="rect">
              <a:avLst/>
            </a:prstGeom>
            <a:solidFill>
              <a:srgbClr val="4F0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4" name="Rectangle 3453">
              <a:extLst>
                <a:ext uri="{FF2B5EF4-FFF2-40B4-BE49-F238E27FC236}">
                  <a16:creationId xmlns:a16="http://schemas.microsoft.com/office/drawing/2014/main" id="{1ADA0A2B-830F-FAD8-3225-5F960839D9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95426" y="4946855"/>
              <a:ext cx="192958" cy="13567"/>
            </a:xfrm>
            <a:prstGeom prst="rect">
              <a:avLst/>
            </a:prstGeom>
            <a:solidFill>
              <a:srgbClr val="4E0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5" name="Rectangle 3454">
              <a:extLst>
                <a:ext uri="{FF2B5EF4-FFF2-40B4-BE49-F238E27FC236}">
                  <a16:creationId xmlns:a16="http://schemas.microsoft.com/office/drawing/2014/main" id="{2AC80341-8790-8029-FFF9-07384456C3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08993" y="4946855"/>
              <a:ext cx="192958" cy="13567"/>
            </a:xfrm>
            <a:prstGeom prst="rect">
              <a:avLst/>
            </a:prstGeom>
            <a:solidFill>
              <a:srgbClr val="4C0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6" name="Rectangle 3455">
              <a:extLst>
                <a:ext uri="{FF2B5EF4-FFF2-40B4-BE49-F238E27FC236}">
                  <a16:creationId xmlns:a16="http://schemas.microsoft.com/office/drawing/2014/main" id="{4F8BCFDD-DD7F-FEA8-254F-3D726EC6FD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21052" y="4948363"/>
              <a:ext cx="192958" cy="10552"/>
            </a:xfrm>
            <a:prstGeom prst="rect">
              <a:avLst/>
            </a:prstGeom>
            <a:solidFill>
              <a:srgbClr val="4A0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7" name="Rectangle 3456">
              <a:extLst>
                <a:ext uri="{FF2B5EF4-FFF2-40B4-BE49-F238E27FC236}">
                  <a16:creationId xmlns:a16="http://schemas.microsoft.com/office/drawing/2014/main" id="{7BE07D60-45EB-C347-B9DD-22D033AD71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33112" y="4946855"/>
              <a:ext cx="192958" cy="13567"/>
            </a:xfrm>
            <a:prstGeom prst="rect">
              <a:avLst/>
            </a:prstGeom>
            <a:solidFill>
              <a:srgbClr val="4A0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8" name="Rectangle 3457">
              <a:extLst>
                <a:ext uri="{FF2B5EF4-FFF2-40B4-BE49-F238E27FC236}">
                  <a16:creationId xmlns:a16="http://schemas.microsoft.com/office/drawing/2014/main" id="{A7F77A0E-7C58-C3D7-DFAF-3CBB3661D5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46678" y="4946855"/>
              <a:ext cx="192958" cy="13567"/>
            </a:xfrm>
            <a:prstGeom prst="rect">
              <a:avLst/>
            </a:prstGeom>
            <a:solidFill>
              <a:srgbClr val="490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9" name="Rectangle 3458">
              <a:extLst>
                <a:ext uri="{FF2B5EF4-FFF2-40B4-BE49-F238E27FC236}">
                  <a16:creationId xmlns:a16="http://schemas.microsoft.com/office/drawing/2014/main" id="{9D7E497D-5CE8-882E-E91F-CFE245697E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59491" y="4947609"/>
              <a:ext cx="192958" cy="12059"/>
            </a:xfrm>
            <a:prstGeom prst="rect">
              <a:avLst/>
            </a:prstGeom>
            <a:solidFill>
              <a:srgbClr val="470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0" name="Rectangle 3459">
              <a:extLst>
                <a:ext uri="{FF2B5EF4-FFF2-40B4-BE49-F238E27FC236}">
                  <a16:creationId xmlns:a16="http://schemas.microsoft.com/office/drawing/2014/main" id="{7D88F198-4845-459C-0687-8641548BC1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72305" y="4946855"/>
              <a:ext cx="192958" cy="13567"/>
            </a:xfrm>
            <a:prstGeom prst="rect">
              <a:avLst/>
            </a:prstGeom>
            <a:solidFill>
              <a:srgbClr val="470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1" name="Rectangle 3460">
              <a:extLst>
                <a:ext uri="{FF2B5EF4-FFF2-40B4-BE49-F238E27FC236}">
                  <a16:creationId xmlns:a16="http://schemas.microsoft.com/office/drawing/2014/main" id="{2D746B8D-23D5-F72F-1AFB-EAFDE42AA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85118" y="4947609"/>
              <a:ext cx="192958" cy="12059"/>
            </a:xfrm>
            <a:prstGeom prst="rect">
              <a:avLst/>
            </a:prstGeom>
            <a:solidFill>
              <a:srgbClr val="450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2" name="Rectangle 3461">
              <a:extLst>
                <a:ext uri="{FF2B5EF4-FFF2-40B4-BE49-F238E27FC236}">
                  <a16:creationId xmlns:a16="http://schemas.microsoft.com/office/drawing/2014/main" id="{9EAE100E-B111-25B8-67ED-8E588AEC25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97177" y="4947609"/>
              <a:ext cx="192958" cy="12059"/>
            </a:xfrm>
            <a:prstGeom prst="rect">
              <a:avLst/>
            </a:prstGeom>
            <a:solidFill>
              <a:srgbClr val="440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3" name="Rectangle 3462">
              <a:extLst>
                <a:ext uri="{FF2B5EF4-FFF2-40B4-BE49-F238E27FC236}">
                  <a16:creationId xmlns:a16="http://schemas.microsoft.com/office/drawing/2014/main" id="{F1C33FF4-85B0-34F8-B9F3-39971501C5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09989" y="4946855"/>
              <a:ext cx="192958" cy="13567"/>
            </a:xfrm>
            <a:prstGeom prst="rect">
              <a:avLst/>
            </a:prstGeom>
            <a:solidFill>
              <a:srgbClr val="4403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4" name="Rectangle 3463">
              <a:extLst>
                <a:ext uri="{FF2B5EF4-FFF2-40B4-BE49-F238E27FC236}">
                  <a16:creationId xmlns:a16="http://schemas.microsoft.com/office/drawing/2014/main" id="{90538C97-D9D5-6466-0212-DF5DF2C6DE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23556" y="4946855"/>
              <a:ext cx="192958" cy="13567"/>
            </a:xfrm>
            <a:prstGeom prst="rect">
              <a:avLst/>
            </a:prstGeom>
            <a:solidFill>
              <a:srgbClr val="420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5" name="Rectangle 3464">
              <a:extLst>
                <a:ext uri="{FF2B5EF4-FFF2-40B4-BE49-F238E27FC236}">
                  <a16:creationId xmlns:a16="http://schemas.microsoft.com/office/drawing/2014/main" id="{5C1B3C45-2AB1-D11E-4D57-FC553D2FA7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36370" y="4947609"/>
              <a:ext cx="192958" cy="12059"/>
            </a:xfrm>
            <a:prstGeom prst="rect">
              <a:avLst/>
            </a:prstGeom>
            <a:solidFill>
              <a:srgbClr val="400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6" name="Rectangle 3465">
              <a:extLst>
                <a:ext uri="{FF2B5EF4-FFF2-40B4-BE49-F238E27FC236}">
                  <a16:creationId xmlns:a16="http://schemas.microsoft.com/office/drawing/2014/main" id="{8BC90E3D-0AA8-8DDD-8A96-5AF7ABD4E2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48429" y="4947609"/>
              <a:ext cx="192958" cy="12059"/>
            </a:xfrm>
            <a:prstGeom prst="rect">
              <a:avLst/>
            </a:prstGeom>
            <a:solidFill>
              <a:srgbClr val="3F0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7" name="Rectangle 3466">
              <a:extLst>
                <a:ext uri="{FF2B5EF4-FFF2-40B4-BE49-F238E27FC236}">
                  <a16:creationId xmlns:a16="http://schemas.microsoft.com/office/drawing/2014/main" id="{D2780D6F-F516-7159-6A4F-C48565D007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61241" y="4946855"/>
              <a:ext cx="192958" cy="13567"/>
            </a:xfrm>
            <a:prstGeom prst="rect">
              <a:avLst/>
            </a:prstGeom>
            <a:solidFill>
              <a:srgbClr val="3F0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8" name="Rectangle 3467">
              <a:extLst>
                <a:ext uri="{FF2B5EF4-FFF2-40B4-BE49-F238E27FC236}">
                  <a16:creationId xmlns:a16="http://schemas.microsoft.com/office/drawing/2014/main" id="{7ECC572A-8EEA-CECB-A7F8-5B1142E016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74054" y="4947609"/>
              <a:ext cx="192958" cy="12059"/>
            </a:xfrm>
            <a:prstGeom prst="rect">
              <a:avLst/>
            </a:prstGeom>
            <a:solidFill>
              <a:srgbClr val="3D0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9" name="Rectangle 3468">
              <a:extLst>
                <a:ext uri="{FF2B5EF4-FFF2-40B4-BE49-F238E27FC236}">
                  <a16:creationId xmlns:a16="http://schemas.microsoft.com/office/drawing/2014/main" id="{757DC7E4-6FD4-23CD-26EC-6E2365F4FC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186868" y="4946855"/>
              <a:ext cx="192958" cy="13567"/>
            </a:xfrm>
            <a:prstGeom prst="rect">
              <a:avLst/>
            </a:prstGeom>
            <a:solidFill>
              <a:srgbClr val="3B0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0" name="Rectangle 3469">
              <a:extLst>
                <a:ext uri="{FF2B5EF4-FFF2-40B4-BE49-F238E27FC236}">
                  <a16:creationId xmlns:a16="http://schemas.microsoft.com/office/drawing/2014/main" id="{CBB4BBC9-6A75-6F9E-B2A9-16BD98701B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00434" y="4946855"/>
              <a:ext cx="192958" cy="13567"/>
            </a:xfrm>
            <a:prstGeom prst="rect">
              <a:avLst/>
            </a:prstGeom>
            <a:solidFill>
              <a:srgbClr val="3B0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1" name="Rectangle 3470">
              <a:extLst>
                <a:ext uri="{FF2B5EF4-FFF2-40B4-BE49-F238E27FC236}">
                  <a16:creationId xmlns:a16="http://schemas.microsoft.com/office/drawing/2014/main" id="{D5BAE4EE-41FF-3AF4-85F4-6A7C36877D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12494" y="4948363"/>
              <a:ext cx="192958" cy="10552"/>
            </a:xfrm>
            <a:prstGeom prst="rect">
              <a:avLst/>
            </a:prstGeom>
            <a:solidFill>
              <a:srgbClr val="3A0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2" name="Rectangle 3471">
              <a:extLst>
                <a:ext uri="{FF2B5EF4-FFF2-40B4-BE49-F238E27FC236}">
                  <a16:creationId xmlns:a16="http://schemas.microsoft.com/office/drawing/2014/main" id="{926B1021-C902-E494-1A72-CED4205D9D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24552" y="4946855"/>
              <a:ext cx="192958" cy="13567"/>
            </a:xfrm>
            <a:prstGeom prst="rect">
              <a:avLst/>
            </a:prstGeom>
            <a:solidFill>
              <a:srgbClr val="380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3" name="Rectangle 3472">
              <a:extLst>
                <a:ext uri="{FF2B5EF4-FFF2-40B4-BE49-F238E27FC236}">
                  <a16:creationId xmlns:a16="http://schemas.microsoft.com/office/drawing/2014/main" id="{E7C03C15-F6A4-C56B-45E0-0004251D8C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38120" y="4946855"/>
              <a:ext cx="192958" cy="13567"/>
            </a:xfrm>
            <a:prstGeom prst="rect">
              <a:avLst/>
            </a:prstGeom>
            <a:solidFill>
              <a:srgbClr val="380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4" name="Rectangle 3473">
              <a:extLst>
                <a:ext uri="{FF2B5EF4-FFF2-40B4-BE49-F238E27FC236}">
                  <a16:creationId xmlns:a16="http://schemas.microsoft.com/office/drawing/2014/main" id="{D09C4B17-827A-4655-5D90-2DBE63B511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50933" y="4947609"/>
              <a:ext cx="192958" cy="12059"/>
            </a:xfrm>
            <a:prstGeom prst="rect">
              <a:avLst/>
            </a:prstGeom>
            <a:solidFill>
              <a:srgbClr val="360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5" name="Rectangle 3474">
              <a:extLst>
                <a:ext uri="{FF2B5EF4-FFF2-40B4-BE49-F238E27FC236}">
                  <a16:creationId xmlns:a16="http://schemas.microsoft.com/office/drawing/2014/main" id="{DB70B54E-CD34-7266-B739-2A6D1BB6E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63745" y="4946855"/>
              <a:ext cx="192958" cy="13567"/>
            </a:xfrm>
            <a:prstGeom prst="rect">
              <a:avLst/>
            </a:prstGeom>
            <a:solidFill>
              <a:srgbClr val="340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6" name="Rectangle 3475">
              <a:extLst>
                <a:ext uri="{FF2B5EF4-FFF2-40B4-BE49-F238E27FC236}">
                  <a16:creationId xmlns:a16="http://schemas.microsoft.com/office/drawing/2014/main" id="{9BFB0C79-7231-6A84-1C30-F1D1B43432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76558" y="4947609"/>
              <a:ext cx="192958" cy="12059"/>
            </a:xfrm>
            <a:prstGeom prst="rect">
              <a:avLst/>
            </a:prstGeom>
            <a:solidFill>
              <a:srgbClr val="330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7" name="Rectangle 3476">
              <a:extLst>
                <a:ext uri="{FF2B5EF4-FFF2-40B4-BE49-F238E27FC236}">
                  <a16:creationId xmlns:a16="http://schemas.microsoft.com/office/drawing/2014/main" id="{2F140695-F350-7116-9124-07F6088DE5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88618" y="4947609"/>
              <a:ext cx="192958" cy="12059"/>
            </a:xfrm>
            <a:prstGeom prst="rect">
              <a:avLst/>
            </a:prstGeom>
            <a:solidFill>
              <a:srgbClr val="330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8" name="Rectangle 3477">
              <a:extLst>
                <a:ext uri="{FF2B5EF4-FFF2-40B4-BE49-F238E27FC236}">
                  <a16:creationId xmlns:a16="http://schemas.microsoft.com/office/drawing/2014/main" id="{447EFF38-8660-0C8B-C5DF-2438C36EB2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01431" y="4946855"/>
              <a:ext cx="192958" cy="13567"/>
            </a:xfrm>
            <a:prstGeom prst="rect">
              <a:avLst/>
            </a:prstGeom>
            <a:solidFill>
              <a:srgbClr val="310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9" name="Rectangle 3478">
              <a:extLst>
                <a:ext uri="{FF2B5EF4-FFF2-40B4-BE49-F238E27FC236}">
                  <a16:creationId xmlns:a16="http://schemas.microsoft.com/office/drawing/2014/main" id="{5BA137AC-2392-1330-9F1C-79359A7E85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14997" y="4946855"/>
              <a:ext cx="192958" cy="13567"/>
            </a:xfrm>
            <a:prstGeom prst="rect">
              <a:avLst/>
            </a:prstGeom>
            <a:solidFill>
              <a:srgbClr val="2F0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0" name="Rectangle 3479">
              <a:extLst>
                <a:ext uri="{FF2B5EF4-FFF2-40B4-BE49-F238E27FC236}">
                  <a16:creationId xmlns:a16="http://schemas.microsoft.com/office/drawing/2014/main" id="{3E380AA6-686C-8B1C-7313-58A2BFB02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27810" y="4947609"/>
              <a:ext cx="192958" cy="12059"/>
            </a:xfrm>
            <a:prstGeom prst="rect">
              <a:avLst/>
            </a:prstGeom>
            <a:solidFill>
              <a:srgbClr val="2F0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1" name="Rectangle 3480">
              <a:extLst>
                <a:ext uri="{FF2B5EF4-FFF2-40B4-BE49-F238E27FC236}">
                  <a16:creationId xmlns:a16="http://schemas.microsoft.com/office/drawing/2014/main" id="{7CF10BFE-7137-7120-A1ED-C902295801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39869" y="4947609"/>
              <a:ext cx="192958" cy="12059"/>
            </a:xfrm>
            <a:prstGeom prst="rect">
              <a:avLst/>
            </a:prstGeom>
            <a:solidFill>
              <a:srgbClr val="2D0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2" name="Rectangle 3481">
              <a:extLst>
                <a:ext uri="{FF2B5EF4-FFF2-40B4-BE49-F238E27FC236}">
                  <a16:creationId xmlns:a16="http://schemas.microsoft.com/office/drawing/2014/main" id="{18987E5A-1D9D-CFE0-A57A-3A1DDC1560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51929" y="4947609"/>
              <a:ext cx="192958" cy="12059"/>
            </a:xfrm>
            <a:prstGeom prst="rect">
              <a:avLst/>
            </a:prstGeom>
            <a:solidFill>
              <a:srgbClr val="2B0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3" name="Rectangle 3482">
              <a:extLst>
                <a:ext uri="{FF2B5EF4-FFF2-40B4-BE49-F238E27FC236}">
                  <a16:creationId xmlns:a16="http://schemas.microsoft.com/office/drawing/2014/main" id="{2407FD8C-BCD5-3724-6EF0-0C1A296A1D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64742" y="4946855"/>
              <a:ext cx="192958" cy="13567"/>
            </a:xfrm>
            <a:prstGeom prst="rect">
              <a:avLst/>
            </a:prstGeom>
            <a:solidFill>
              <a:srgbClr val="2B0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4" name="Rectangle 3483">
              <a:extLst>
                <a:ext uri="{FF2B5EF4-FFF2-40B4-BE49-F238E27FC236}">
                  <a16:creationId xmlns:a16="http://schemas.microsoft.com/office/drawing/2014/main" id="{1E38549F-308B-BF44-452E-254AFF9AF5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78308" y="4946855"/>
              <a:ext cx="192958" cy="13567"/>
            </a:xfrm>
            <a:prstGeom prst="rect">
              <a:avLst/>
            </a:prstGeom>
            <a:solidFill>
              <a:srgbClr val="290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5" name="Rectangle 3484">
              <a:extLst>
                <a:ext uri="{FF2B5EF4-FFF2-40B4-BE49-F238E27FC236}">
                  <a16:creationId xmlns:a16="http://schemas.microsoft.com/office/drawing/2014/main" id="{4B32015D-E7CB-54F5-E46E-E75E6D9FD0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91121" y="4947609"/>
              <a:ext cx="192958" cy="12059"/>
            </a:xfrm>
            <a:prstGeom prst="rect">
              <a:avLst/>
            </a:prstGeom>
            <a:solidFill>
              <a:srgbClr val="270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6" name="Rectangle 3485">
              <a:extLst>
                <a:ext uri="{FF2B5EF4-FFF2-40B4-BE49-F238E27FC236}">
                  <a16:creationId xmlns:a16="http://schemas.microsoft.com/office/drawing/2014/main" id="{FB61EF9C-E574-408E-BDF0-30FE07DDF1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03181" y="4947609"/>
              <a:ext cx="192958" cy="12059"/>
            </a:xfrm>
            <a:prstGeom prst="rect">
              <a:avLst/>
            </a:prstGeom>
            <a:solidFill>
              <a:srgbClr val="250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7" name="Rectangle 3486">
              <a:extLst>
                <a:ext uri="{FF2B5EF4-FFF2-40B4-BE49-F238E27FC236}">
                  <a16:creationId xmlns:a16="http://schemas.microsoft.com/office/drawing/2014/main" id="{EC31EEFF-F0DB-D91E-BC00-8A503862E1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15994" y="4946855"/>
              <a:ext cx="192958" cy="13567"/>
            </a:xfrm>
            <a:prstGeom prst="rect">
              <a:avLst/>
            </a:prstGeom>
            <a:solidFill>
              <a:srgbClr val="2505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8" name="Rectangle 3487">
              <a:extLst>
                <a:ext uri="{FF2B5EF4-FFF2-40B4-BE49-F238E27FC236}">
                  <a16:creationId xmlns:a16="http://schemas.microsoft.com/office/drawing/2014/main" id="{2C13F743-EE9E-A5F2-6AF7-62B7C0113F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28807" y="4947609"/>
              <a:ext cx="192958" cy="12059"/>
            </a:xfrm>
            <a:prstGeom prst="rect">
              <a:avLst/>
            </a:prstGeom>
            <a:solidFill>
              <a:srgbClr val="230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9" name="Rectangle 3488">
              <a:extLst>
                <a:ext uri="{FF2B5EF4-FFF2-40B4-BE49-F238E27FC236}">
                  <a16:creationId xmlns:a16="http://schemas.microsoft.com/office/drawing/2014/main" id="{CF893180-8629-8A92-4968-FBBD52AE11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41619" y="4946855"/>
              <a:ext cx="192958" cy="13567"/>
            </a:xfrm>
            <a:prstGeom prst="rect">
              <a:avLst/>
            </a:prstGeom>
            <a:solidFill>
              <a:srgbClr val="210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0" name="Rectangle 3489">
              <a:extLst>
                <a:ext uri="{FF2B5EF4-FFF2-40B4-BE49-F238E27FC236}">
                  <a16:creationId xmlns:a16="http://schemas.microsoft.com/office/drawing/2014/main" id="{7EA4BFDD-6ACE-BCC8-556F-0F33419E20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55186" y="4946855"/>
              <a:ext cx="192958" cy="13567"/>
            </a:xfrm>
            <a:prstGeom prst="rect">
              <a:avLst/>
            </a:prstGeom>
            <a:solidFill>
              <a:srgbClr val="210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1" name="Rectangle 3490">
              <a:extLst>
                <a:ext uri="{FF2B5EF4-FFF2-40B4-BE49-F238E27FC236}">
                  <a16:creationId xmlns:a16="http://schemas.microsoft.com/office/drawing/2014/main" id="{835DD58E-9E4F-1481-DB1C-F4B2C7F00A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67245" y="4948363"/>
              <a:ext cx="192958" cy="10552"/>
            </a:xfrm>
            <a:prstGeom prst="rect">
              <a:avLst/>
            </a:prstGeom>
            <a:solidFill>
              <a:srgbClr val="1F0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2" name="Rectangle 3491">
              <a:extLst>
                <a:ext uri="{FF2B5EF4-FFF2-40B4-BE49-F238E27FC236}">
                  <a16:creationId xmlns:a16="http://schemas.microsoft.com/office/drawing/2014/main" id="{74080CE1-BA53-8861-D564-BE9B345D30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9305" y="4946855"/>
              <a:ext cx="192958" cy="13567"/>
            </a:xfrm>
            <a:prstGeom prst="rect">
              <a:avLst/>
            </a:prstGeom>
            <a:solidFill>
              <a:srgbClr val="1D0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3" name="Rectangle 3492">
              <a:extLst>
                <a:ext uri="{FF2B5EF4-FFF2-40B4-BE49-F238E27FC236}">
                  <a16:creationId xmlns:a16="http://schemas.microsoft.com/office/drawing/2014/main" id="{6500EC9B-0AA7-4410-8CCD-69FCDAC07B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92871" y="4946855"/>
              <a:ext cx="192958" cy="13567"/>
            </a:xfrm>
            <a:prstGeom prst="rect">
              <a:avLst/>
            </a:prstGeom>
            <a:solidFill>
              <a:srgbClr val="1D06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4" name="Rectangle 3493">
              <a:extLst>
                <a:ext uri="{FF2B5EF4-FFF2-40B4-BE49-F238E27FC236}">
                  <a16:creationId xmlns:a16="http://schemas.microsoft.com/office/drawing/2014/main" id="{A2664E8A-A77A-181F-82FC-77C0A30DF1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05684" y="4947609"/>
              <a:ext cx="192958" cy="12059"/>
            </a:xfrm>
            <a:prstGeom prst="rect">
              <a:avLst/>
            </a:prstGeom>
            <a:solidFill>
              <a:srgbClr val="1B0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5" name="Rectangle 3494">
              <a:extLst>
                <a:ext uri="{FF2B5EF4-FFF2-40B4-BE49-F238E27FC236}">
                  <a16:creationId xmlns:a16="http://schemas.microsoft.com/office/drawing/2014/main" id="{3FDCA449-CB9E-9061-CE5A-DB9C529A4D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18498" y="4946855"/>
              <a:ext cx="192958" cy="13567"/>
            </a:xfrm>
            <a:prstGeom prst="rect">
              <a:avLst/>
            </a:prstGeom>
            <a:solidFill>
              <a:srgbClr val="180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6" name="Rectangle 3495">
              <a:extLst>
                <a:ext uri="{FF2B5EF4-FFF2-40B4-BE49-F238E27FC236}">
                  <a16:creationId xmlns:a16="http://schemas.microsoft.com/office/drawing/2014/main" id="{394945DF-8499-2DF8-3203-08A3623E33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31311" y="4947609"/>
              <a:ext cx="192958" cy="12059"/>
            </a:xfrm>
            <a:prstGeom prst="rect">
              <a:avLst/>
            </a:prstGeom>
            <a:solidFill>
              <a:srgbClr val="150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7" name="Rectangle 3496">
              <a:extLst>
                <a:ext uri="{FF2B5EF4-FFF2-40B4-BE49-F238E27FC236}">
                  <a16:creationId xmlns:a16="http://schemas.microsoft.com/office/drawing/2014/main" id="{6ABD1449-AD72-B83A-80F0-B06148F28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43370" y="4947609"/>
              <a:ext cx="192958" cy="12059"/>
            </a:xfrm>
            <a:prstGeom prst="rect">
              <a:avLst/>
            </a:prstGeom>
            <a:solidFill>
              <a:srgbClr val="150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8" name="Rectangle 3497">
              <a:extLst>
                <a:ext uri="{FF2B5EF4-FFF2-40B4-BE49-F238E27FC236}">
                  <a16:creationId xmlns:a16="http://schemas.microsoft.com/office/drawing/2014/main" id="{6D38FBE0-5162-1FC9-01EE-BCF44C8AA8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56182" y="4946855"/>
              <a:ext cx="192958" cy="13567"/>
            </a:xfrm>
            <a:prstGeom prst="rect">
              <a:avLst/>
            </a:prstGeom>
            <a:solidFill>
              <a:srgbClr val="130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9" name="Rectangle 3498">
              <a:extLst>
                <a:ext uri="{FF2B5EF4-FFF2-40B4-BE49-F238E27FC236}">
                  <a16:creationId xmlns:a16="http://schemas.microsoft.com/office/drawing/2014/main" id="{37D2DB56-5AD9-E035-55C4-A1292747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69750" y="4946855"/>
              <a:ext cx="192958" cy="13567"/>
            </a:xfrm>
            <a:prstGeom prst="rect">
              <a:avLst/>
            </a:prstGeom>
            <a:solidFill>
              <a:srgbClr val="100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0" name="Rectangle 3499">
              <a:extLst>
                <a:ext uri="{FF2B5EF4-FFF2-40B4-BE49-F238E27FC236}">
                  <a16:creationId xmlns:a16="http://schemas.microsoft.com/office/drawing/2014/main" id="{5C3425C1-4ABA-D1DD-3CA9-9B79B28667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82563" y="4947609"/>
              <a:ext cx="192958" cy="12059"/>
            </a:xfrm>
            <a:prstGeom prst="rect">
              <a:avLst/>
            </a:prstGeom>
            <a:solidFill>
              <a:srgbClr val="100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1" name="Rectangle 3500">
              <a:extLst>
                <a:ext uri="{FF2B5EF4-FFF2-40B4-BE49-F238E27FC236}">
                  <a16:creationId xmlns:a16="http://schemas.microsoft.com/office/drawing/2014/main" id="{6EDC02FA-AB24-D458-74CA-DD5DB8A2B9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594622" y="4947609"/>
              <a:ext cx="192958" cy="12059"/>
            </a:xfrm>
            <a:prstGeom prst="rect">
              <a:avLst/>
            </a:prstGeom>
            <a:solidFill>
              <a:srgbClr val="0C0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2" name="Line 3501">
              <a:extLst>
                <a:ext uri="{FF2B5EF4-FFF2-40B4-BE49-F238E27FC236}">
                  <a16:creationId xmlns:a16="http://schemas.microsoft.com/office/drawing/2014/main" id="{B59F5CCD-19A7-BE20-0572-AEB5C39B09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364415" y="2717402"/>
              <a:ext cx="0" cy="4665431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3" name="Line 3502">
              <a:extLst>
                <a:ext uri="{FF2B5EF4-FFF2-40B4-BE49-F238E27FC236}">
                  <a16:creationId xmlns:a16="http://schemas.microsoft.com/office/drawing/2014/main" id="{4CD29F4E-9D50-0F4B-79F4-AF5F9F72FF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005023" y="5076793"/>
              <a:ext cx="5335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5" name="Line 3504">
              <a:extLst>
                <a:ext uri="{FF2B5EF4-FFF2-40B4-BE49-F238E27FC236}">
                  <a16:creationId xmlns:a16="http://schemas.microsoft.com/office/drawing/2014/main" id="{8F47FB9B-E902-23F5-E870-1FE32B8B0C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59162" y="5076793"/>
              <a:ext cx="5335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7" name="Line 3506">
              <a:extLst>
                <a:ext uri="{FF2B5EF4-FFF2-40B4-BE49-F238E27FC236}">
                  <a16:creationId xmlns:a16="http://schemas.microsoft.com/office/drawing/2014/main" id="{6EA4EF19-7FAC-1FE5-3628-FB23821D23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6116315" y="5076793"/>
              <a:ext cx="5335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" name="Line 3508">
              <a:extLst>
                <a:ext uri="{FF2B5EF4-FFF2-40B4-BE49-F238E27FC236}">
                  <a16:creationId xmlns:a16="http://schemas.microsoft.com/office/drawing/2014/main" id="{D9472DB3-1FDD-E65F-CD53-868B24F581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670454" y="5076793"/>
              <a:ext cx="53352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" name="Rectangle 3509">
              <a:extLst>
                <a:ext uri="{FF2B5EF4-FFF2-40B4-BE49-F238E27FC236}">
                  <a16:creationId xmlns:a16="http://schemas.microsoft.com/office/drawing/2014/main" id="{34C5A306-76BB-B92F-B257-3AE464FE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593" y="5184668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82" name="Rectangle 3511">
              <a:extLst>
                <a:ext uri="{FF2B5EF4-FFF2-40B4-BE49-F238E27FC236}">
                  <a16:creationId xmlns:a16="http://schemas.microsoft.com/office/drawing/2014/main" id="{9F39868E-6E24-B955-F2B0-4D3F1194C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240" y="5162882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1.0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84" name="Rectangle 3513">
              <a:extLst>
                <a:ext uri="{FF2B5EF4-FFF2-40B4-BE49-F238E27FC236}">
                  <a16:creationId xmlns:a16="http://schemas.microsoft.com/office/drawing/2014/main" id="{625E970D-94E4-6721-2E88-169062D3A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885" y="5162882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1.4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86" name="Rectangle 3515">
              <a:extLst>
                <a:ext uri="{FF2B5EF4-FFF2-40B4-BE49-F238E27FC236}">
                  <a16:creationId xmlns:a16="http://schemas.microsoft.com/office/drawing/2014/main" id="{27585E9C-6A19-C3D3-E8F6-632DAA218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531" y="5162882"/>
              <a:ext cx="2853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1.8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88" name="Rectangle 3517">
              <a:extLst>
                <a:ext uri="{FF2B5EF4-FFF2-40B4-BE49-F238E27FC236}">
                  <a16:creationId xmlns:a16="http://schemas.microsoft.com/office/drawing/2014/main" id="{E0F3C018-43A9-B3F7-CBEB-15111AF2A9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67936" y="2620923"/>
              <a:ext cx="192958" cy="4665431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116BE-516B-DCBF-4050-60D14AB487EE}"/>
                </a:ext>
              </a:extLst>
            </p:cNvPr>
            <p:cNvSpPr txBox="1"/>
            <p:nvPr/>
          </p:nvSpPr>
          <p:spPr>
            <a:xfrm>
              <a:off x="1761005" y="4661294"/>
              <a:ext cx="12283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Relative </a:t>
              </a:r>
            </a:p>
            <a:p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Variations</a:t>
              </a:r>
            </a:p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vs. 2024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30B1B6A-2633-5E57-742F-3E96F27D7093}"/>
                </a:ext>
              </a:extLst>
            </p:cNvPr>
            <p:cNvSpPr/>
            <p:nvPr/>
          </p:nvSpPr>
          <p:spPr>
            <a:xfrm>
              <a:off x="8126061" y="5094968"/>
              <a:ext cx="209870" cy="209870"/>
            </a:xfrm>
            <a:prstGeom prst="rect">
              <a:avLst/>
            </a:prstGeom>
            <a:noFill/>
            <a:ln w="28575">
              <a:solidFill>
                <a:srgbClr val="9FE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6B8FED-871E-3FCA-4B30-663B7117F70D}"/>
                </a:ext>
              </a:extLst>
            </p:cNvPr>
            <p:cNvSpPr txBox="1"/>
            <p:nvPr/>
          </p:nvSpPr>
          <p:spPr>
            <a:xfrm>
              <a:off x="8467692" y="4907516"/>
              <a:ext cx="1961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Decarbonization Measures’ Effects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7204BB-3D26-CD6C-49E4-5F19BAE90B9A}"/>
                </a:ext>
              </a:extLst>
            </p:cNvPr>
            <p:cNvSpPr/>
            <p:nvPr/>
          </p:nvSpPr>
          <p:spPr>
            <a:xfrm>
              <a:off x="8130866" y="4590589"/>
              <a:ext cx="209870" cy="209870"/>
            </a:xfrm>
            <a:prstGeom prst="rect">
              <a:avLst/>
            </a:prstGeom>
            <a:noFill/>
            <a:ln w="28575">
              <a:solidFill>
                <a:srgbClr val="4FFF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04372D-7049-8E2F-C820-2A1C1C44148B}"/>
                </a:ext>
              </a:extLst>
            </p:cNvPr>
            <p:cNvSpPr txBox="1"/>
            <p:nvPr/>
          </p:nvSpPr>
          <p:spPr>
            <a:xfrm>
              <a:off x="8467692" y="4403137"/>
              <a:ext cx="2214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8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zh-CN" sz="1600" b="1" dirty="0">
                  <a:solidFill>
                    <a:srgbClr val="00B8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euse &amp; Recycling’s</a:t>
              </a:r>
              <a:r>
                <a:rPr lang="en-US" sz="1600" b="1" dirty="0">
                  <a:solidFill>
                    <a:srgbClr val="00B8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Effects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8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D82957-3237-4B89-A24B-8FBF63014A4F}"/>
              </a:ext>
            </a:extLst>
          </p:cNvPr>
          <p:cNvGrpSpPr/>
          <p:nvPr/>
        </p:nvGrpSpPr>
        <p:grpSpPr>
          <a:xfrm>
            <a:off x="1130390" y="116100"/>
            <a:ext cx="7652944" cy="9144744"/>
            <a:chOff x="266790" y="-127740"/>
            <a:chExt cx="7652944" cy="914474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17B191-36A5-A5B5-1A4E-782D22CA99BB}"/>
                </a:ext>
              </a:extLst>
            </p:cNvPr>
            <p:cNvGrpSpPr/>
            <p:nvPr/>
          </p:nvGrpSpPr>
          <p:grpSpPr>
            <a:xfrm>
              <a:off x="301445" y="-97354"/>
              <a:ext cx="7618289" cy="9114358"/>
              <a:chOff x="301445" y="-97354"/>
              <a:chExt cx="7618289" cy="9114358"/>
            </a:xfrm>
          </p:grpSpPr>
          <p:sp>
            <p:nvSpPr>
              <p:cNvPr id="2741" name="Rectangle 11">
                <a:extLst>
                  <a:ext uri="{FF2B5EF4-FFF2-40B4-BE49-F238E27FC236}">
                    <a16:creationId xmlns:a16="http://schemas.microsoft.com/office/drawing/2014/main" id="{07EF2647-1C88-B7A2-07C2-F80F0E3C0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27713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2" name="Rectangle 12">
                <a:extLst>
                  <a:ext uri="{FF2B5EF4-FFF2-40B4-BE49-F238E27FC236}">
                    <a16:creationId xmlns:a16="http://schemas.microsoft.com/office/drawing/2014/main" id="{A0CA5B4A-7CCE-89FF-7964-63F13E293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63574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3" name="Rectangle 13">
                <a:extLst>
                  <a:ext uri="{FF2B5EF4-FFF2-40B4-BE49-F238E27FC236}">
                    <a16:creationId xmlns:a16="http://schemas.microsoft.com/office/drawing/2014/main" id="{BDDE15D9-5F5F-96D7-7409-2D6CD9C62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9943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4" name="Rectangle 14">
                <a:extLst>
                  <a:ext uri="{FF2B5EF4-FFF2-40B4-BE49-F238E27FC236}">
                    <a16:creationId xmlns:a16="http://schemas.microsoft.com/office/drawing/2014/main" id="{9277A0AA-A903-F68A-5736-7D79083F7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36579"/>
                <a:ext cx="33300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5" name="Rectangle 15">
                <a:extLst>
                  <a:ext uri="{FF2B5EF4-FFF2-40B4-BE49-F238E27FC236}">
                    <a16:creationId xmlns:a16="http://schemas.microsoft.com/office/drawing/2014/main" id="{448D81D1-E59B-2973-E53F-7CF583334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72440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6" name="Rectangle 16">
                <a:extLst>
                  <a:ext uri="{FF2B5EF4-FFF2-40B4-BE49-F238E27FC236}">
                    <a16:creationId xmlns:a16="http://schemas.microsoft.com/office/drawing/2014/main" id="{49AFEC9B-97E2-3B94-9FF5-6611C3AEF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09583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7" name="Rectangle 17">
                <a:extLst>
                  <a:ext uri="{FF2B5EF4-FFF2-40B4-BE49-F238E27FC236}">
                    <a16:creationId xmlns:a16="http://schemas.microsoft.com/office/drawing/2014/main" id="{F3451A67-509D-704C-1081-DDF62CF43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45445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8" name="Rectangle 18">
                <a:extLst>
                  <a:ext uri="{FF2B5EF4-FFF2-40B4-BE49-F238E27FC236}">
                    <a16:creationId xmlns:a16="http://schemas.microsoft.com/office/drawing/2014/main" id="{96348386-6125-D0BA-C5A2-4129ABBD3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81306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9" name="Rectangle 19">
                <a:extLst>
                  <a:ext uri="{FF2B5EF4-FFF2-40B4-BE49-F238E27FC236}">
                    <a16:creationId xmlns:a16="http://schemas.microsoft.com/office/drawing/2014/main" id="{E0360BD4-B6BD-050C-801D-E340C959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1716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0" name="Rectangle 20">
                <a:extLst>
                  <a:ext uri="{FF2B5EF4-FFF2-40B4-BE49-F238E27FC236}">
                    <a16:creationId xmlns:a16="http://schemas.microsoft.com/office/drawing/2014/main" id="{7CCD8528-3FB2-B82E-94FA-A53C8241A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53030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1" name="Rectangle 21">
                <a:extLst>
                  <a:ext uri="{FF2B5EF4-FFF2-40B4-BE49-F238E27FC236}">
                    <a16:creationId xmlns:a16="http://schemas.microsoft.com/office/drawing/2014/main" id="{9A2CB61B-3CD1-2B19-E586-AA9546677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88892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2" name="Rectangle 22">
                <a:extLst>
                  <a:ext uri="{FF2B5EF4-FFF2-40B4-BE49-F238E27FC236}">
                    <a16:creationId xmlns:a16="http://schemas.microsoft.com/office/drawing/2014/main" id="{871E2CDA-E26D-CD49-878E-E3D381D0B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626034"/>
                <a:ext cx="33300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3" name="Rectangle 23">
                <a:extLst>
                  <a:ext uri="{FF2B5EF4-FFF2-40B4-BE49-F238E27FC236}">
                    <a16:creationId xmlns:a16="http://schemas.microsoft.com/office/drawing/2014/main" id="{E6F732DA-27C5-396C-BAA8-8D3D1FA6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6317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4" name="Rectangle 24">
                <a:extLst>
                  <a:ext uri="{FF2B5EF4-FFF2-40B4-BE49-F238E27FC236}">
                    <a16:creationId xmlns:a16="http://schemas.microsoft.com/office/drawing/2014/main" id="{88863C5D-7855-4279-5D9B-16B0070CC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99038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5" name="Rectangle 25">
                <a:extLst>
                  <a:ext uri="{FF2B5EF4-FFF2-40B4-BE49-F238E27FC236}">
                    <a16:creationId xmlns:a16="http://schemas.microsoft.com/office/drawing/2014/main" id="{C13D5AF8-64D3-543C-1894-AA5BAEC51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34900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6" name="Rectangle 26">
                <a:extLst>
                  <a:ext uri="{FF2B5EF4-FFF2-40B4-BE49-F238E27FC236}">
                    <a16:creationId xmlns:a16="http://schemas.microsoft.com/office/drawing/2014/main" id="{472E7DFD-520B-0F44-F4AD-413D892C2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70762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7" name="Rectangle 27">
                <a:extLst>
                  <a:ext uri="{FF2B5EF4-FFF2-40B4-BE49-F238E27FC236}">
                    <a16:creationId xmlns:a16="http://schemas.microsoft.com/office/drawing/2014/main" id="{B9927F4D-36F2-21D2-A2CF-C734E840F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806624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8" name="Rectangle 28">
                <a:extLst>
                  <a:ext uri="{FF2B5EF4-FFF2-40B4-BE49-F238E27FC236}">
                    <a16:creationId xmlns:a16="http://schemas.microsoft.com/office/drawing/2014/main" id="{B6BC9AA6-755A-0BC0-C306-04B3C2CE9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842485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9" name="Rectangle 29">
                <a:extLst>
                  <a:ext uri="{FF2B5EF4-FFF2-40B4-BE49-F238E27FC236}">
                    <a16:creationId xmlns:a16="http://schemas.microsoft.com/office/drawing/2014/main" id="{20FEC973-2E96-3A37-30B4-453DEF809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879628"/>
                <a:ext cx="33300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0" name="Rectangle 30">
                <a:extLst>
                  <a:ext uri="{FF2B5EF4-FFF2-40B4-BE49-F238E27FC236}">
                    <a16:creationId xmlns:a16="http://schemas.microsoft.com/office/drawing/2014/main" id="{615304C1-75D8-19D2-85AC-40DE986E7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91677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1" name="Rectangle 31">
                <a:extLst>
                  <a:ext uri="{FF2B5EF4-FFF2-40B4-BE49-F238E27FC236}">
                    <a16:creationId xmlns:a16="http://schemas.microsoft.com/office/drawing/2014/main" id="{04C9EC5C-560F-F8F9-054E-2A41EF96D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952632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2" name="Rectangle 32">
                <a:extLst>
                  <a:ext uri="{FF2B5EF4-FFF2-40B4-BE49-F238E27FC236}">
                    <a16:creationId xmlns:a16="http://schemas.microsoft.com/office/drawing/2014/main" id="{FCC447F2-085D-7C98-36F7-219A482A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988494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3" name="Rectangle 33">
                <a:extLst>
                  <a:ext uri="{FF2B5EF4-FFF2-40B4-BE49-F238E27FC236}">
                    <a16:creationId xmlns:a16="http://schemas.microsoft.com/office/drawing/2014/main" id="{097F9FE1-EE07-F2B5-5A13-3D3A49499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024356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4" name="Rectangle 34">
                <a:extLst>
                  <a:ext uri="{FF2B5EF4-FFF2-40B4-BE49-F238E27FC236}">
                    <a16:creationId xmlns:a16="http://schemas.microsoft.com/office/drawing/2014/main" id="{0A72D2DE-3F2E-85B7-5A67-B981EE28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060217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5" name="Rectangle 35">
                <a:extLst>
                  <a:ext uri="{FF2B5EF4-FFF2-40B4-BE49-F238E27FC236}">
                    <a16:creationId xmlns:a16="http://schemas.microsoft.com/office/drawing/2014/main" id="{757DB4B2-7DEC-F4F5-33EE-9EA0ADAEB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096079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6" name="Rectangle 36">
                <a:extLst>
                  <a:ext uri="{FF2B5EF4-FFF2-40B4-BE49-F238E27FC236}">
                    <a16:creationId xmlns:a16="http://schemas.microsoft.com/office/drawing/2014/main" id="{329C0675-2301-05D0-63D6-AAF3990D4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13194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7" name="Rectangle 37">
                <a:extLst>
                  <a:ext uri="{FF2B5EF4-FFF2-40B4-BE49-F238E27FC236}">
                    <a16:creationId xmlns:a16="http://schemas.microsoft.com/office/drawing/2014/main" id="{D4712FED-84F0-6976-C53D-AB4D1C576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1169083"/>
                <a:ext cx="33300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" name="Rectangle 38">
                <a:extLst>
                  <a:ext uri="{FF2B5EF4-FFF2-40B4-BE49-F238E27FC236}">
                    <a16:creationId xmlns:a16="http://schemas.microsoft.com/office/drawing/2014/main" id="{0D423305-C42C-608D-73B4-A712FD7C4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206226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" name="Rectangle 39">
                <a:extLst>
                  <a:ext uri="{FF2B5EF4-FFF2-40B4-BE49-F238E27FC236}">
                    <a16:creationId xmlns:a16="http://schemas.microsoft.com/office/drawing/2014/main" id="{E1D20A80-FA10-E291-B33C-FCED8B9EE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242088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" name="Rectangle 40">
                <a:extLst>
                  <a:ext uri="{FF2B5EF4-FFF2-40B4-BE49-F238E27FC236}">
                    <a16:creationId xmlns:a16="http://schemas.microsoft.com/office/drawing/2014/main" id="{6F2D272F-22DE-92E7-B0EB-3C5238214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277949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1" name="Rectangle 41">
                <a:extLst>
                  <a:ext uri="{FF2B5EF4-FFF2-40B4-BE49-F238E27FC236}">
                    <a16:creationId xmlns:a16="http://schemas.microsoft.com/office/drawing/2014/main" id="{8F40E4B7-1E17-1340-4A82-121C4C44B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31381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2" name="Rectangle 42">
                <a:extLst>
                  <a:ext uri="{FF2B5EF4-FFF2-40B4-BE49-F238E27FC236}">
                    <a16:creationId xmlns:a16="http://schemas.microsoft.com/office/drawing/2014/main" id="{8E4E38EB-AC56-4767-30C0-6D28EDBDB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34967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3" name="Rectangle 43">
                <a:extLst>
                  <a:ext uri="{FF2B5EF4-FFF2-40B4-BE49-F238E27FC236}">
                    <a16:creationId xmlns:a16="http://schemas.microsoft.com/office/drawing/2014/main" id="{415E45B7-6209-BB8C-A99D-96B297DCF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385534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4" name="Rectangle 44">
                <a:extLst>
                  <a:ext uri="{FF2B5EF4-FFF2-40B4-BE49-F238E27FC236}">
                    <a16:creationId xmlns:a16="http://schemas.microsoft.com/office/drawing/2014/main" id="{518F7725-FE8A-101B-A38E-3FEA94764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1422677"/>
                <a:ext cx="33300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5" name="Rectangle 45">
                <a:extLst>
                  <a:ext uri="{FF2B5EF4-FFF2-40B4-BE49-F238E27FC236}">
                    <a16:creationId xmlns:a16="http://schemas.microsoft.com/office/drawing/2014/main" id="{BB0E3739-1348-E23C-84AA-859C8D0E0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459819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6" name="Rectangle 46">
                <a:extLst>
                  <a:ext uri="{FF2B5EF4-FFF2-40B4-BE49-F238E27FC236}">
                    <a16:creationId xmlns:a16="http://schemas.microsoft.com/office/drawing/2014/main" id="{3B050440-EDB5-0AC1-BC10-E2C8DF46E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495681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7" name="Rectangle 47">
                <a:extLst>
                  <a:ext uri="{FF2B5EF4-FFF2-40B4-BE49-F238E27FC236}">
                    <a16:creationId xmlns:a16="http://schemas.microsoft.com/office/drawing/2014/main" id="{6096EDE7-22D7-4195-8468-A7AA7D71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531543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8" name="Rectangle 48">
                <a:extLst>
                  <a:ext uri="{FF2B5EF4-FFF2-40B4-BE49-F238E27FC236}">
                    <a16:creationId xmlns:a16="http://schemas.microsoft.com/office/drawing/2014/main" id="{7412D8BD-CCF1-1D83-014E-31E4FFDE7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56740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9" name="Rectangle 49">
                <a:extLst>
                  <a:ext uri="{FF2B5EF4-FFF2-40B4-BE49-F238E27FC236}">
                    <a16:creationId xmlns:a16="http://schemas.microsoft.com/office/drawing/2014/main" id="{FF15586B-E987-C1BB-9BF4-7569C5A26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603266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0" name="Rectangle 50">
                <a:extLst>
                  <a:ext uri="{FF2B5EF4-FFF2-40B4-BE49-F238E27FC236}">
                    <a16:creationId xmlns:a16="http://schemas.microsoft.com/office/drawing/2014/main" id="{866F9DCC-695B-BE8C-8600-6DC72CA0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639128"/>
                <a:ext cx="30739" cy="13395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1" name="Rectangle 51">
                <a:extLst>
                  <a:ext uri="{FF2B5EF4-FFF2-40B4-BE49-F238E27FC236}">
                    <a16:creationId xmlns:a16="http://schemas.microsoft.com/office/drawing/2014/main" id="{E3DD871E-2D6B-F466-FC7A-E74741197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1676271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2" name="Rectangle 52">
                <a:extLst>
                  <a:ext uri="{FF2B5EF4-FFF2-40B4-BE49-F238E27FC236}">
                    <a16:creationId xmlns:a16="http://schemas.microsoft.com/office/drawing/2014/main" id="{F3871E64-68AA-9276-1EA3-F08EEE2FD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713413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3" name="Rectangle 53">
                <a:extLst>
                  <a:ext uri="{FF2B5EF4-FFF2-40B4-BE49-F238E27FC236}">
                    <a16:creationId xmlns:a16="http://schemas.microsoft.com/office/drawing/2014/main" id="{B27CDA20-6FF0-B3FC-6247-C9B8F2B40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74927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4" name="Rectangle 54">
                <a:extLst>
                  <a:ext uri="{FF2B5EF4-FFF2-40B4-BE49-F238E27FC236}">
                    <a16:creationId xmlns:a16="http://schemas.microsoft.com/office/drawing/2014/main" id="{BE4F6D9D-78F8-4796-322E-A549EDD84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785137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5" name="Rectangle 55">
                <a:extLst>
                  <a:ext uri="{FF2B5EF4-FFF2-40B4-BE49-F238E27FC236}">
                    <a16:creationId xmlns:a16="http://schemas.microsoft.com/office/drawing/2014/main" id="{0EAD090C-5C04-47CE-F896-E6E6FF5EC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82099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6" name="Rectangle 56">
                <a:extLst>
                  <a:ext uri="{FF2B5EF4-FFF2-40B4-BE49-F238E27FC236}">
                    <a16:creationId xmlns:a16="http://schemas.microsoft.com/office/drawing/2014/main" id="{A8360F95-C994-1C9C-8CCF-EB0A3F6BC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856860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7" name="Rectangle 57">
                <a:extLst>
                  <a:ext uri="{FF2B5EF4-FFF2-40B4-BE49-F238E27FC236}">
                    <a16:creationId xmlns:a16="http://schemas.microsoft.com/office/drawing/2014/main" id="{5E4176E2-F073-A56E-4700-587071472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892722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8" name="Rectangle 58">
                <a:extLst>
                  <a:ext uri="{FF2B5EF4-FFF2-40B4-BE49-F238E27FC236}">
                    <a16:creationId xmlns:a16="http://schemas.microsoft.com/office/drawing/2014/main" id="{45790D73-2AC9-F05F-4C79-67C26A79F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1929864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9" name="Rectangle 59">
                <a:extLst>
                  <a:ext uri="{FF2B5EF4-FFF2-40B4-BE49-F238E27FC236}">
                    <a16:creationId xmlns:a16="http://schemas.microsoft.com/office/drawing/2014/main" id="{AF7526B6-E1B2-D98F-2816-23C437004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196700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0" name="Rectangle 60">
                <a:extLst>
                  <a:ext uri="{FF2B5EF4-FFF2-40B4-BE49-F238E27FC236}">
                    <a16:creationId xmlns:a16="http://schemas.microsoft.com/office/drawing/2014/main" id="{4689EC65-07DB-8EDD-B557-5FBB27C78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002869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1" name="Rectangle 61">
                <a:extLst>
                  <a:ext uri="{FF2B5EF4-FFF2-40B4-BE49-F238E27FC236}">
                    <a16:creationId xmlns:a16="http://schemas.microsoft.com/office/drawing/2014/main" id="{2DD3871F-5A58-E687-B600-EB04587DD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03873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2" name="Rectangle 62">
                <a:extLst>
                  <a:ext uri="{FF2B5EF4-FFF2-40B4-BE49-F238E27FC236}">
                    <a16:creationId xmlns:a16="http://schemas.microsoft.com/office/drawing/2014/main" id="{0D2E8464-C244-A081-DA43-3453136C9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074592"/>
                <a:ext cx="30739" cy="13395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3" name="Rectangle 63">
                <a:extLst>
                  <a:ext uri="{FF2B5EF4-FFF2-40B4-BE49-F238E27FC236}">
                    <a16:creationId xmlns:a16="http://schemas.microsoft.com/office/drawing/2014/main" id="{623DB861-3239-6631-16A6-0C5F2D40F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110454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4" name="Rectangle 64">
                <a:extLst>
                  <a:ext uri="{FF2B5EF4-FFF2-40B4-BE49-F238E27FC236}">
                    <a16:creationId xmlns:a16="http://schemas.microsoft.com/office/drawing/2014/main" id="{3E9488B0-D763-3C3A-D8B5-2FF331E4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146315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5" name="Rectangle 65">
                <a:extLst>
                  <a:ext uri="{FF2B5EF4-FFF2-40B4-BE49-F238E27FC236}">
                    <a16:creationId xmlns:a16="http://schemas.microsoft.com/office/drawing/2014/main" id="{ED155E78-7E3C-AD69-5653-D6B65FB1D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2183458"/>
                <a:ext cx="33300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6" name="Rectangle 66">
                <a:extLst>
                  <a:ext uri="{FF2B5EF4-FFF2-40B4-BE49-F238E27FC236}">
                    <a16:creationId xmlns:a16="http://schemas.microsoft.com/office/drawing/2014/main" id="{D351DB4B-CE26-29A3-8313-57BE20867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220601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7" name="Rectangle 67">
                <a:extLst>
                  <a:ext uri="{FF2B5EF4-FFF2-40B4-BE49-F238E27FC236}">
                    <a16:creationId xmlns:a16="http://schemas.microsoft.com/office/drawing/2014/main" id="{F8DF53E1-64E2-C209-F31A-FF759EDE6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256462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8" name="Rectangle 68">
                <a:extLst>
                  <a:ext uri="{FF2B5EF4-FFF2-40B4-BE49-F238E27FC236}">
                    <a16:creationId xmlns:a16="http://schemas.microsoft.com/office/drawing/2014/main" id="{EE312B46-639B-EB92-C7D8-94A9524A4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292324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9" name="Rectangle 69">
                <a:extLst>
                  <a:ext uri="{FF2B5EF4-FFF2-40B4-BE49-F238E27FC236}">
                    <a16:creationId xmlns:a16="http://schemas.microsoft.com/office/drawing/2014/main" id="{753145AA-4411-46E3-C9ED-6A0C65A6D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328186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0" name="Rectangle 70">
                <a:extLst>
                  <a:ext uri="{FF2B5EF4-FFF2-40B4-BE49-F238E27FC236}">
                    <a16:creationId xmlns:a16="http://schemas.microsoft.com/office/drawing/2014/main" id="{B3EEE350-887D-02D0-2392-30B07FFEE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364047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1" name="Rectangle 71">
                <a:extLst>
                  <a:ext uri="{FF2B5EF4-FFF2-40B4-BE49-F238E27FC236}">
                    <a16:creationId xmlns:a16="http://schemas.microsoft.com/office/drawing/2014/main" id="{A4845B81-B3F6-9B6A-7A7C-36D9CF727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39990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2" name="Rectangle 72">
                <a:extLst>
                  <a:ext uri="{FF2B5EF4-FFF2-40B4-BE49-F238E27FC236}">
                    <a16:creationId xmlns:a16="http://schemas.microsoft.com/office/drawing/2014/main" id="{92CAB4B5-4ACC-8AC2-5931-8B559C531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2437052"/>
                <a:ext cx="33300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3" name="Rectangle 73">
                <a:extLst>
                  <a:ext uri="{FF2B5EF4-FFF2-40B4-BE49-F238E27FC236}">
                    <a16:creationId xmlns:a16="http://schemas.microsoft.com/office/drawing/2014/main" id="{107E1DDB-3499-4A34-26D8-62343D7D0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474194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4" name="Rectangle 74">
                <a:extLst>
                  <a:ext uri="{FF2B5EF4-FFF2-40B4-BE49-F238E27FC236}">
                    <a16:creationId xmlns:a16="http://schemas.microsoft.com/office/drawing/2014/main" id="{6BA6610B-D1BC-6393-9546-59848F998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51005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5" name="Rectangle 75">
                <a:extLst>
                  <a:ext uri="{FF2B5EF4-FFF2-40B4-BE49-F238E27FC236}">
                    <a16:creationId xmlns:a16="http://schemas.microsoft.com/office/drawing/2014/main" id="{53AB2912-C399-938F-E147-92255A836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545918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6" name="Rectangle 76">
                <a:extLst>
                  <a:ext uri="{FF2B5EF4-FFF2-40B4-BE49-F238E27FC236}">
                    <a16:creationId xmlns:a16="http://schemas.microsoft.com/office/drawing/2014/main" id="{DE0F2912-CF15-B350-6D0E-63573B19C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581779"/>
                <a:ext cx="30739" cy="13395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7" name="Rectangle 77">
                <a:extLst>
                  <a:ext uri="{FF2B5EF4-FFF2-40B4-BE49-F238E27FC236}">
                    <a16:creationId xmlns:a16="http://schemas.microsoft.com/office/drawing/2014/main" id="{EBE9BF33-71C6-0D75-8F6A-3FEE4EBF9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617641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8" name="Rectangle 78">
                <a:extLst>
                  <a:ext uri="{FF2B5EF4-FFF2-40B4-BE49-F238E27FC236}">
                    <a16:creationId xmlns:a16="http://schemas.microsoft.com/office/drawing/2014/main" id="{9DBBDB06-1B2A-9FF9-DCC8-A2D7DC96A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65350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9" name="Rectangle 79">
                <a:extLst>
                  <a:ext uri="{FF2B5EF4-FFF2-40B4-BE49-F238E27FC236}">
                    <a16:creationId xmlns:a16="http://schemas.microsoft.com/office/drawing/2014/main" id="{84FE91F9-0CAB-F899-14F6-002B635CE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2690645"/>
                <a:ext cx="33300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0" name="Rectangle 80">
                <a:extLst>
                  <a:ext uri="{FF2B5EF4-FFF2-40B4-BE49-F238E27FC236}">
                    <a16:creationId xmlns:a16="http://schemas.microsoft.com/office/drawing/2014/main" id="{82FF784B-A490-D091-F431-4735E823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72778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1" name="Rectangle 81">
                <a:extLst>
                  <a:ext uri="{FF2B5EF4-FFF2-40B4-BE49-F238E27FC236}">
                    <a16:creationId xmlns:a16="http://schemas.microsoft.com/office/drawing/2014/main" id="{B04163D1-6DF9-AE25-FDBF-E94A7F109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763650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2" name="Rectangle 82">
                <a:extLst>
                  <a:ext uri="{FF2B5EF4-FFF2-40B4-BE49-F238E27FC236}">
                    <a16:creationId xmlns:a16="http://schemas.microsoft.com/office/drawing/2014/main" id="{077DB8B8-6370-DB3D-EF97-C11A850BA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799511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3" name="Rectangle 83">
                <a:extLst>
                  <a:ext uri="{FF2B5EF4-FFF2-40B4-BE49-F238E27FC236}">
                    <a16:creationId xmlns:a16="http://schemas.microsoft.com/office/drawing/2014/main" id="{EDFFBB76-E3D0-7698-1FEF-62F727FC0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83537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4" name="Rectangle 84">
                <a:extLst>
                  <a:ext uri="{FF2B5EF4-FFF2-40B4-BE49-F238E27FC236}">
                    <a16:creationId xmlns:a16="http://schemas.microsoft.com/office/drawing/2014/main" id="{B11F4901-30DC-5A11-D558-9B4F6FC78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871235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5" name="Rectangle 85">
                <a:extLst>
                  <a:ext uri="{FF2B5EF4-FFF2-40B4-BE49-F238E27FC236}">
                    <a16:creationId xmlns:a16="http://schemas.microsoft.com/office/drawing/2014/main" id="{871A61A2-76EB-9AE0-E5F0-ED0FAC611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907097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6" name="Rectangle 86">
                <a:extLst>
                  <a:ext uri="{FF2B5EF4-FFF2-40B4-BE49-F238E27FC236}">
                    <a16:creationId xmlns:a16="http://schemas.microsoft.com/office/drawing/2014/main" id="{F9DEB124-1154-B844-44F1-A11D3ACAB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2944239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7" name="Rectangle 87">
                <a:extLst>
                  <a:ext uri="{FF2B5EF4-FFF2-40B4-BE49-F238E27FC236}">
                    <a16:creationId xmlns:a16="http://schemas.microsoft.com/office/drawing/2014/main" id="{9DE3A250-8BFB-BD54-6DE9-41A786155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2981382"/>
                <a:ext cx="30739" cy="13395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8" name="Rectangle 88">
                <a:extLst>
                  <a:ext uri="{FF2B5EF4-FFF2-40B4-BE49-F238E27FC236}">
                    <a16:creationId xmlns:a16="http://schemas.microsoft.com/office/drawing/2014/main" id="{326C5D14-E851-D68B-15DA-B64826A06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017243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9" name="Rectangle 89">
                <a:extLst>
                  <a:ext uri="{FF2B5EF4-FFF2-40B4-BE49-F238E27FC236}">
                    <a16:creationId xmlns:a16="http://schemas.microsoft.com/office/drawing/2014/main" id="{5385857F-7240-D7DC-711E-196805CF9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05310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0" name="Rectangle 90">
                <a:extLst>
                  <a:ext uri="{FF2B5EF4-FFF2-40B4-BE49-F238E27FC236}">
                    <a16:creationId xmlns:a16="http://schemas.microsoft.com/office/drawing/2014/main" id="{6F101269-F03E-6F57-9428-A47E986B4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088967"/>
                <a:ext cx="30739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1" name="Rectangle 91">
                <a:extLst>
                  <a:ext uri="{FF2B5EF4-FFF2-40B4-BE49-F238E27FC236}">
                    <a16:creationId xmlns:a16="http://schemas.microsoft.com/office/drawing/2014/main" id="{703FDE89-7D02-9BC3-1B71-8D80FC6FF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12482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2" name="Rectangle 92">
                <a:extLst>
                  <a:ext uri="{FF2B5EF4-FFF2-40B4-BE49-F238E27FC236}">
                    <a16:creationId xmlns:a16="http://schemas.microsoft.com/office/drawing/2014/main" id="{F9207ABD-3CAF-89D7-2F71-598FC4E39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16069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3" name="Rectangle 93">
                <a:extLst>
                  <a:ext uri="{FF2B5EF4-FFF2-40B4-BE49-F238E27FC236}">
                    <a16:creationId xmlns:a16="http://schemas.microsoft.com/office/drawing/2014/main" id="{1BCB1E70-0110-A30C-44DD-920986481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196552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4" name="Rectangle 94">
                <a:extLst>
                  <a:ext uri="{FF2B5EF4-FFF2-40B4-BE49-F238E27FC236}">
                    <a16:creationId xmlns:a16="http://schemas.microsoft.com/office/drawing/2014/main" id="{89343C04-6AAD-C7A4-6565-CAB3995B7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233694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5" name="Rectangle 95">
                <a:extLst>
                  <a:ext uri="{FF2B5EF4-FFF2-40B4-BE49-F238E27FC236}">
                    <a16:creationId xmlns:a16="http://schemas.microsoft.com/office/drawing/2014/main" id="{B61F0591-E7CF-F251-D29D-EEFD326D6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270837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6" name="Rectangle 96">
                <a:extLst>
                  <a:ext uri="{FF2B5EF4-FFF2-40B4-BE49-F238E27FC236}">
                    <a16:creationId xmlns:a16="http://schemas.microsoft.com/office/drawing/2014/main" id="{EFFB5B99-43BB-0E8B-1130-83EE2901C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30669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7" name="Rectangle 97">
                <a:extLst>
                  <a:ext uri="{FF2B5EF4-FFF2-40B4-BE49-F238E27FC236}">
                    <a16:creationId xmlns:a16="http://schemas.microsoft.com/office/drawing/2014/main" id="{AE5D7FA7-43F4-A9F7-BA62-E8FB45DD9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34256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8" name="Rectangle 98">
                <a:extLst>
                  <a:ext uri="{FF2B5EF4-FFF2-40B4-BE49-F238E27FC236}">
                    <a16:creationId xmlns:a16="http://schemas.microsoft.com/office/drawing/2014/main" id="{D282D6DC-0CD4-CD29-431F-A8B81836E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378422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9" name="Rectangle 99">
                <a:extLst>
                  <a:ext uri="{FF2B5EF4-FFF2-40B4-BE49-F238E27FC236}">
                    <a16:creationId xmlns:a16="http://schemas.microsoft.com/office/drawing/2014/main" id="{535DDFA1-7875-A133-FEC9-DCA999215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414284"/>
                <a:ext cx="30739" cy="13395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0" name="Rectangle 100">
                <a:extLst>
                  <a:ext uri="{FF2B5EF4-FFF2-40B4-BE49-F238E27FC236}">
                    <a16:creationId xmlns:a16="http://schemas.microsoft.com/office/drawing/2014/main" id="{579DC605-61E7-6282-07B2-B27A85A65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450146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1" name="Rectangle 101">
                <a:extLst>
                  <a:ext uri="{FF2B5EF4-FFF2-40B4-BE49-F238E27FC236}">
                    <a16:creationId xmlns:a16="http://schemas.microsoft.com/office/drawing/2014/main" id="{3FDAF8CB-5FFD-5165-C24C-CC158DE47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487288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2" name="Rectangle 102">
                <a:extLst>
                  <a:ext uri="{FF2B5EF4-FFF2-40B4-BE49-F238E27FC236}">
                    <a16:creationId xmlns:a16="http://schemas.microsoft.com/office/drawing/2014/main" id="{C804B463-B341-B607-870F-6808755FB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52443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3" name="Rectangle 103">
                <a:extLst>
                  <a:ext uri="{FF2B5EF4-FFF2-40B4-BE49-F238E27FC236}">
                    <a16:creationId xmlns:a16="http://schemas.microsoft.com/office/drawing/2014/main" id="{32B1ED3A-AF50-ADD4-811C-DDB803DBD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56029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4" name="Rectangle 104">
                <a:extLst>
                  <a:ext uri="{FF2B5EF4-FFF2-40B4-BE49-F238E27FC236}">
                    <a16:creationId xmlns:a16="http://schemas.microsoft.com/office/drawing/2014/main" id="{11057731-1909-9F36-96E9-247E175BB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596154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5" name="Rectangle 105">
                <a:extLst>
                  <a:ext uri="{FF2B5EF4-FFF2-40B4-BE49-F238E27FC236}">
                    <a16:creationId xmlns:a16="http://schemas.microsoft.com/office/drawing/2014/main" id="{613BCB42-EFBA-264C-2632-8A765DC5B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632016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6" name="Rectangle 106">
                <a:extLst>
                  <a:ext uri="{FF2B5EF4-FFF2-40B4-BE49-F238E27FC236}">
                    <a16:creationId xmlns:a16="http://schemas.microsoft.com/office/drawing/2014/main" id="{ADDDC103-9EFB-78EB-A8BB-5C075AE4C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667878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7" name="Rectangle 107">
                <a:extLst>
                  <a:ext uri="{FF2B5EF4-FFF2-40B4-BE49-F238E27FC236}">
                    <a16:creationId xmlns:a16="http://schemas.microsoft.com/office/drawing/2014/main" id="{243AEED0-5352-0BF5-9F8E-BCEA3FB70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70373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8" name="Rectangle 108">
                <a:extLst>
                  <a:ext uri="{FF2B5EF4-FFF2-40B4-BE49-F238E27FC236}">
                    <a16:creationId xmlns:a16="http://schemas.microsoft.com/office/drawing/2014/main" id="{FEAC0F47-51C6-9888-58CD-4B0883F65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740882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9" name="Rectangle 109">
                <a:extLst>
                  <a:ext uri="{FF2B5EF4-FFF2-40B4-BE49-F238E27FC236}">
                    <a16:creationId xmlns:a16="http://schemas.microsoft.com/office/drawing/2014/main" id="{F4FFED37-FBDB-81B8-51FA-0D43C7D7C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778024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0" name="Rectangle 110">
                <a:extLst>
                  <a:ext uri="{FF2B5EF4-FFF2-40B4-BE49-F238E27FC236}">
                    <a16:creationId xmlns:a16="http://schemas.microsoft.com/office/drawing/2014/main" id="{8FCEED63-0322-BE47-618A-9AE1C0E33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81388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1" name="Rectangle 111">
                <a:extLst>
                  <a:ext uri="{FF2B5EF4-FFF2-40B4-BE49-F238E27FC236}">
                    <a16:creationId xmlns:a16="http://schemas.microsoft.com/office/drawing/2014/main" id="{F337492B-2815-6BD1-7BA1-F7430FC10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849748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2" name="Rectangle 112">
                <a:extLst>
                  <a:ext uri="{FF2B5EF4-FFF2-40B4-BE49-F238E27FC236}">
                    <a16:creationId xmlns:a16="http://schemas.microsoft.com/office/drawing/2014/main" id="{61EFE56C-EF23-C870-85BE-1BD4BB86D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885610"/>
                <a:ext cx="30739" cy="13395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3" name="Rectangle 113">
                <a:extLst>
                  <a:ext uri="{FF2B5EF4-FFF2-40B4-BE49-F238E27FC236}">
                    <a16:creationId xmlns:a16="http://schemas.microsoft.com/office/drawing/2014/main" id="{503B5A10-36E9-7B0B-75A6-25FAC7982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92147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4" name="Rectangle 114">
                <a:extLst>
                  <a:ext uri="{FF2B5EF4-FFF2-40B4-BE49-F238E27FC236}">
                    <a16:creationId xmlns:a16="http://schemas.microsoft.com/office/drawing/2014/main" id="{9CA8905F-E6B9-3CD9-0B1A-91AE368A9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395733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5" name="Rectangle 115">
                <a:extLst>
                  <a:ext uri="{FF2B5EF4-FFF2-40B4-BE49-F238E27FC236}">
                    <a16:creationId xmlns:a16="http://schemas.microsoft.com/office/drawing/2014/main" id="{B9EEB31D-D9A3-4854-2BC3-B3783C5D1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3994476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6" name="Rectangle 116">
                <a:extLst>
                  <a:ext uri="{FF2B5EF4-FFF2-40B4-BE49-F238E27FC236}">
                    <a16:creationId xmlns:a16="http://schemas.microsoft.com/office/drawing/2014/main" id="{6296D77D-8773-B19A-5EF7-E1773169E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03161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7" name="Rectangle 117">
                <a:extLst>
                  <a:ext uri="{FF2B5EF4-FFF2-40B4-BE49-F238E27FC236}">
                    <a16:creationId xmlns:a16="http://schemas.microsoft.com/office/drawing/2014/main" id="{DDCA3BCF-2388-235D-501C-60580206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067480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8" name="Rectangle 118">
                <a:extLst>
                  <a:ext uri="{FF2B5EF4-FFF2-40B4-BE49-F238E27FC236}">
                    <a16:creationId xmlns:a16="http://schemas.microsoft.com/office/drawing/2014/main" id="{6B7EF4FF-21B7-D47B-C357-1F492A28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103342"/>
                <a:ext cx="30739" cy="13395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9" name="Rectangle 119">
                <a:extLst>
                  <a:ext uri="{FF2B5EF4-FFF2-40B4-BE49-F238E27FC236}">
                    <a16:creationId xmlns:a16="http://schemas.microsoft.com/office/drawing/2014/main" id="{2D80C110-0A7A-242F-F795-5B3A0AB03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139203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0" name="Rectangle 120">
                <a:extLst>
                  <a:ext uri="{FF2B5EF4-FFF2-40B4-BE49-F238E27FC236}">
                    <a16:creationId xmlns:a16="http://schemas.microsoft.com/office/drawing/2014/main" id="{B6FF0488-5211-E9E1-CCB7-226322328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175065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1" name="Rectangle 121">
                <a:extLst>
                  <a:ext uri="{FF2B5EF4-FFF2-40B4-BE49-F238E27FC236}">
                    <a16:creationId xmlns:a16="http://schemas.microsoft.com/office/drawing/2014/main" id="{AC113DB2-1BF2-A20B-C2B6-AADAD563B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210927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2" name="Rectangle 122">
                <a:extLst>
                  <a:ext uri="{FF2B5EF4-FFF2-40B4-BE49-F238E27FC236}">
                    <a16:creationId xmlns:a16="http://schemas.microsoft.com/office/drawing/2014/main" id="{D8249002-C966-E110-19D1-280F18AF5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4248069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3" name="Rectangle 123">
                <a:extLst>
                  <a:ext uri="{FF2B5EF4-FFF2-40B4-BE49-F238E27FC236}">
                    <a16:creationId xmlns:a16="http://schemas.microsoft.com/office/drawing/2014/main" id="{C5D99CE1-5BDD-C55D-8F21-6D11D3537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285212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4" name="Rectangle 124">
                <a:extLst>
                  <a:ext uri="{FF2B5EF4-FFF2-40B4-BE49-F238E27FC236}">
                    <a16:creationId xmlns:a16="http://schemas.microsoft.com/office/drawing/2014/main" id="{CDD86D61-3E6F-3DD5-B2DE-9352A015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321073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5" name="Rectangle 125">
                <a:extLst>
                  <a:ext uri="{FF2B5EF4-FFF2-40B4-BE49-F238E27FC236}">
                    <a16:creationId xmlns:a16="http://schemas.microsoft.com/office/drawing/2014/main" id="{76DD5B41-B17B-CCCB-54B1-C59695281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35693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6" name="Rectangle 126">
                <a:extLst>
                  <a:ext uri="{FF2B5EF4-FFF2-40B4-BE49-F238E27FC236}">
                    <a16:creationId xmlns:a16="http://schemas.microsoft.com/office/drawing/2014/main" id="{D14FD99E-BFBC-6E57-2F4B-3531C48C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392797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7" name="Rectangle 127">
                <a:extLst>
                  <a:ext uri="{FF2B5EF4-FFF2-40B4-BE49-F238E27FC236}">
                    <a16:creationId xmlns:a16="http://schemas.microsoft.com/office/drawing/2014/main" id="{22AE3AA1-0405-9868-CB00-4BD2FE949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428659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8" name="Rectangle 128">
                <a:extLst>
                  <a:ext uri="{FF2B5EF4-FFF2-40B4-BE49-F238E27FC236}">
                    <a16:creationId xmlns:a16="http://schemas.microsoft.com/office/drawing/2014/main" id="{CE69F632-22AA-1A5E-0FD5-993FB6D28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464520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9" name="Rectangle 129">
                <a:extLst>
                  <a:ext uri="{FF2B5EF4-FFF2-40B4-BE49-F238E27FC236}">
                    <a16:creationId xmlns:a16="http://schemas.microsoft.com/office/drawing/2014/main" id="{F619C1E7-8793-18B7-3D61-AF9AFA825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4501663"/>
                <a:ext cx="33300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0" name="Rectangle 130">
                <a:extLst>
                  <a:ext uri="{FF2B5EF4-FFF2-40B4-BE49-F238E27FC236}">
                    <a16:creationId xmlns:a16="http://schemas.microsoft.com/office/drawing/2014/main" id="{896762F0-47AB-A00B-7C7C-FB8515C26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538805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1" name="Rectangle 131">
                <a:extLst>
                  <a:ext uri="{FF2B5EF4-FFF2-40B4-BE49-F238E27FC236}">
                    <a16:creationId xmlns:a16="http://schemas.microsoft.com/office/drawing/2014/main" id="{58BDBF3C-5ED1-41BF-585F-26F36E352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57466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2" name="Rectangle 132">
                <a:extLst>
                  <a:ext uri="{FF2B5EF4-FFF2-40B4-BE49-F238E27FC236}">
                    <a16:creationId xmlns:a16="http://schemas.microsoft.com/office/drawing/2014/main" id="{40D1E8A9-C481-760B-3978-81850531F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610529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3" name="Rectangle 133">
                <a:extLst>
                  <a:ext uri="{FF2B5EF4-FFF2-40B4-BE49-F238E27FC236}">
                    <a16:creationId xmlns:a16="http://schemas.microsoft.com/office/drawing/2014/main" id="{CA622B4E-08A8-903C-AF37-3DF8F100B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646391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4" name="Rectangle 134">
                <a:extLst>
                  <a:ext uri="{FF2B5EF4-FFF2-40B4-BE49-F238E27FC236}">
                    <a16:creationId xmlns:a16="http://schemas.microsoft.com/office/drawing/2014/main" id="{89266139-58F3-8592-6BB8-461CBC9D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68225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5" name="Rectangle 135">
                <a:extLst>
                  <a:ext uri="{FF2B5EF4-FFF2-40B4-BE49-F238E27FC236}">
                    <a16:creationId xmlns:a16="http://schemas.microsoft.com/office/drawing/2014/main" id="{2DBCC2D7-0C12-DFCB-DC34-8209A652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718114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6" name="Rectangle 136">
                <a:extLst>
                  <a:ext uri="{FF2B5EF4-FFF2-40B4-BE49-F238E27FC236}">
                    <a16:creationId xmlns:a16="http://schemas.microsoft.com/office/drawing/2014/main" id="{8EB6D8C7-9EC9-1CEC-1F5C-3263C8ABA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4755257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7" name="Rectangle 137">
                <a:extLst>
                  <a:ext uri="{FF2B5EF4-FFF2-40B4-BE49-F238E27FC236}">
                    <a16:creationId xmlns:a16="http://schemas.microsoft.com/office/drawing/2014/main" id="{E8AF26EF-2EC4-338F-B31B-5B10A76D1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792399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8" name="Rectangle 138">
                <a:extLst>
                  <a:ext uri="{FF2B5EF4-FFF2-40B4-BE49-F238E27FC236}">
                    <a16:creationId xmlns:a16="http://schemas.microsoft.com/office/drawing/2014/main" id="{FEC8BF19-AADF-6D94-FE5B-BF0075F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82826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9" name="Rectangle 139">
                <a:extLst>
                  <a:ext uri="{FF2B5EF4-FFF2-40B4-BE49-F238E27FC236}">
                    <a16:creationId xmlns:a16="http://schemas.microsoft.com/office/drawing/2014/main" id="{E439D344-7486-90A1-D786-441EC6F1F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864123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0" name="Rectangle 140">
                <a:extLst>
                  <a:ext uri="{FF2B5EF4-FFF2-40B4-BE49-F238E27FC236}">
                    <a16:creationId xmlns:a16="http://schemas.microsoft.com/office/drawing/2014/main" id="{CC079318-E034-4292-211A-41239577F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89998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1" name="Rectangle 141">
                <a:extLst>
                  <a:ext uri="{FF2B5EF4-FFF2-40B4-BE49-F238E27FC236}">
                    <a16:creationId xmlns:a16="http://schemas.microsoft.com/office/drawing/2014/main" id="{B193A8C0-3648-F827-0408-B233BCB7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935846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2" name="Rectangle 142">
                <a:extLst>
                  <a:ext uri="{FF2B5EF4-FFF2-40B4-BE49-F238E27FC236}">
                    <a16:creationId xmlns:a16="http://schemas.microsoft.com/office/drawing/2014/main" id="{78D5477B-71FC-86D6-8217-0465B37D0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4971708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3" name="Rectangle 143">
                <a:extLst>
                  <a:ext uri="{FF2B5EF4-FFF2-40B4-BE49-F238E27FC236}">
                    <a16:creationId xmlns:a16="http://schemas.microsoft.com/office/drawing/2014/main" id="{F85D9BF3-6849-6526-95C3-EFBFF5AF4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5008850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4" name="Rectangle 144">
                <a:extLst>
                  <a:ext uri="{FF2B5EF4-FFF2-40B4-BE49-F238E27FC236}">
                    <a16:creationId xmlns:a16="http://schemas.microsoft.com/office/drawing/2014/main" id="{EAAB5848-08FA-B2E8-3FA1-551895413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04599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5" name="Rectangle 145">
                <a:extLst>
                  <a:ext uri="{FF2B5EF4-FFF2-40B4-BE49-F238E27FC236}">
                    <a16:creationId xmlns:a16="http://schemas.microsoft.com/office/drawing/2014/main" id="{29ACAFC2-423D-A312-140A-05B2C05A9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081855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6" name="Rectangle 146">
                <a:extLst>
                  <a:ext uri="{FF2B5EF4-FFF2-40B4-BE49-F238E27FC236}">
                    <a16:creationId xmlns:a16="http://schemas.microsoft.com/office/drawing/2014/main" id="{142BF1F8-B5CE-26CA-ECD2-5964A8704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11771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7" name="Rectangle 147">
                <a:extLst>
                  <a:ext uri="{FF2B5EF4-FFF2-40B4-BE49-F238E27FC236}">
                    <a16:creationId xmlns:a16="http://schemas.microsoft.com/office/drawing/2014/main" id="{F65D154C-6169-034B-9998-533D8FEE6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153578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8" name="Rectangle 148">
                <a:extLst>
                  <a:ext uri="{FF2B5EF4-FFF2-40B4-BE49-F238E27FC236}">
                    <a16:creationId xmlns:a16="http://schemas.microsoft.com/office/drawing/2014/main" id="{5DAAD793-9CCC-A1F0-23C1-833AF1F10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189440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9" name="Rectangle 149">
                <a:extLst>
                  <a:ext uri="{FF2B5EF4-FFF2-40B4-BE49-F238E27FC236}">
                    <a16:creationId xmlns:a16="http://schemas.microsoft.com/office/drawing/2014/main" id="{84D00D05-18F4-32A5-C487-9A42FC3F1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225301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0" name="Rectangle 150">
                <a:extLst>
                  <a:ext uri="{FF2B5EF4-FFF2-40B4-BE49-F238E27FC236}">
                    <a16:creationId xmlns:a16="http://schemas.microsoft.com/office/drawing/2014/main" id="{7D168D03-B949-B5D0-9B29-5A73C7038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261163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1" name="Rectangle 151">
                <a:extLst>
                  <a:ext uri="{FF2B5EF4-FFF2-40B4-BE49-F238E27FC236}">
                    <a16:creationId xmlns:a16="http://schemas.microsoft.com/office/drawing/2014/main" id="{F72EB2A1-AB92-EE7A-CA72-246BACF9E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5298306"/>
                <a:ext cx="33300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2" name="Rectangle 152">
                <a:extLst>
                  <a:ext uri="{FF2B5EF4-FFF2-40B4-BE49-F238E27FC236}">
                    <a16:creationId xmlns:a16="http://schemas.microsoft.com/office/drawing/2014/main" id="{7D8D6AF8-9BD8-6A8D-A8A6-4AA2C7C4C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33544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3" name="Rectangle 153">
                <a:extLst>
                  <a:ext uri="{FF2B5EF4-FFF2-40B4-BE49-F238E27FC236}">
                    <a16:creationId xmlns:a16="http://schemas.microsoft.com/office/drawing/2014/main" id="{40874E2F-2BB3-2C66-BEF1-549D8F393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37131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4" name="Rectangle 154">
                <a:extLst>
                  <a:ext uri="{FF2B5EF4-FFF2-40B4-BE49-F238E27FC236}">
                    <a16:creationId xmlns:a16="http://schemas.microsoft.com/office/drawing/2014/main" id="{23AF19B4-124A-E110-AB18-50617E326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407172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5" name="Rectangle 155">
                <a:extLst>
                  <a:ext uri="{FF2B5EF4-FFF2-40B4-BE49-F238E27FC236}">
                    <a16:creationId xmlns:a16="http://schemas.microsoft.com/office/drawing/2014/main" id="{96712250-03A9-AE39-604B-8AA045754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443033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6" name="Rectangle 156">
                <a:extLst>
                  <a:ext uri="{FF2B5EF4-FFF2-40B4-BE49-F238E27FC236}">
                    <a16:creationId xmlns:a16="http://schemas.microsoft.com/office/drawing/2014/main" id="{D4EE5A85-8547-4FB5-C627-8E01A03B2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478895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7" name="Rectangle 157">
                <a:extLst>
                  <a:ext uri="{FF2B5EF4-FFF2-40B4-BE49-F238E27FC236}">
                    <a16:creationId xmlns:a16="http://schemas.microsoft.com/office/drawing/2014/main" id="{EFC1094F-4084-1F37-CD6F-77F087C62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51475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8" name="Rectangle 158">
                <a:extLst>
                  <a:ext uri="{FF2B5EF4-FFF2-40B4-BE49-F238E27FC236}">
                    <a16:creationId xmlns:a16="http://schemas.microsoft.com/office/drawing/2014/main" id="{55038016-D0BD-39B6-F36C-1224196DE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5551899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9" name="Rectangle 159">
                <a:extLst>
                  <a:ext uri="{FF2B5EF4-FFF2-40B4-BE49-F238E27FC236}">
                    <a16:creationId xmlns:a16="http://schemas.microsoft.com/office/drawing/2014/main" id="{7979A09C-81B8-EC80-1659-E9C198654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58904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0" name="Rectangle 160">
                <a:extLst>
                  <a:ext uri="{FF2B5EF4-FFF2-40B4-BE49-F238E27FC236}">
                    <a16:creationId xmlns:a16="http://schemas.microsoft.com/office/drawing/2014/main" id="{EA493736-FE43-7374-1513-07B041439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62490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1" name="Rectangle 161">
                <a:extLst>
                  <a:ext uri="{FF2B5EF4-FFF2-40B4-BE49-F238E27FC236}">
                    <a16:creationId xmlns:a16="http://schemas.microsoft.com/office/drawing/2014/main" id="{2268CB69-6154-AB5D-EFF3-DCD73848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660765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2" name="Rectangle 162">
                <a:extLst>
                  <a:ext uri="{FF2B5EF4-FFF2-40B4-BE49-F238E27FC236}">
                    <a16:creationId xmlns:a16="http://schemas.microsoft.com/office/drawing/2014/main" id="{369D77F8-1A0A-BE45-BBB8-9B6A05E89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696627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3" name="Rectangle 163">
                <a:extLst>
                  <a:ext uri="{FF2B5EF4-FFF2-40B4-BE49-F238E27FC236}">
                    <a16:creationId xmlns:a16="http://schemas.microsoft.com/office/drawing/2014/main" id="{5C6E312C-F9AA-0C13-53DA-5E01A8239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732489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4" name="Rectangle 164">
                <a:extLst>
                  <a:ext uri="{FF2B5EF4-FFF2-40B4-BE49-F238E27FC236}">
                    <a16:creationId xmlns:a16="http://schemas.microsoft.com/office/drawing/2014/main" id="{57D521A8-5901-CE61-DB41-1D0E99D63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76835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5" name="Rectangle 165">
                <a:extLst>
                  <a:ext uri="{FF2B5EF4-FFF2-40B4-BE49-F238E27FC236}">
                    <a16:creationId xmlns:a16="http://schemas.microsoft.com/office/drawing/2014/main" id="{3E946D0F-FCC4-673F-0298-F6439BB38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5805493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6" name="Rectangle 166">
                <a:extLst>
                  <a:ext uri="{FF2B5EF4-FFF2-40B4-BE49-F238E27FC236}">
                    <a16:creationId xmlns:a16="http://schemas.microsoft.com/office/drawing/2014/main" id="{020C5D23-103C-7BF2-C574-612DA3E7F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84263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7" name="Rectangle 167">
                <a:extLst>
                  <a:ext uri="{FF2B5EF4-FFF2-40B4-BE49-F238E27FC236}">
                    <a16:creationId xmlns:a16="http://schemas.microsoft.com/office/drawing/2014/main" id="{788134E9-31C5-9885-1A0C-AFC1CD71B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87849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8" name="Rectangle 168">
                <a:extLst>
                  <a:ext uri="{FF2B5EF4-FFF2-40B4-BE49-F238E27FC236}">
                    <a16:creationId xmlns:a16="http://schemas.microsoft.com/office/drawing/2014/main" id="{A7B11285-2425-224A-B999-057ED43BF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914359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9" name="Rectangle 169">
                <a:extLst>
                  <a:ext uri="{FF2B5EF4-FFF2-40B4-BE49-F238E27FC236}">
                    <a16:creationId xmlns:a16="http://schemas.microsoft.com/office/drawing/2014/main" id="{56940D82-D2E6-463B-C248-F41734F45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950221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0" name="Rectangle 170">
                <a:extLst>
                  <a:ext uri="{FF2B5EF4-FFF2-40B4-BE49-F238E27FC236}">
                    <a16:creationId xmlns:a16="http://schemas.microsoft.com/office/drawing/2014/main" id="{904DD2A8-3070-464E-DACE-F6E4571E1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598608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1" name="Rectangle 171">
                <a:extLst>
                  <a:ext uri="{FF2B5EF4-FFF2-40B4-BE49-F238E27FC236}">
                    <a16:creationId xmlns:a16="http://schemas.microsoft.com/office/drawing/2014/main" id="{3CD9514A-5CF7-ABD6-34BA-B6124438A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02194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2" name="Rectangle 172">
                <a:extLst>
                  <a:ext uri="{FF2B5EF4-FFF2-40B4-BE49-F238E27FC236}">
                    <a16:creationId xmlns:a16="http://schemas.microsoft.com/office/drawing/2014/main" id="{7231E840-43FF-6D5D-483F-C05BF64AB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6059087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3" name="Rectangle 173">
                <a:extLst>
                  <a:ext uri="{FF2B5EF4-FFF2-40B4-BE49-F238E27FC236}">
                    <a16:creationId xmlns:a16="http://schemas.microsoft.com/office/drawing/2014/main" id="{362689C5-E124-4F04-6DCC-1EA1F3A86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096229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4" name="Rectangle 174">
                <a:extLst>
                  <a:ext uri="{FF2B5EF4-FFF2-40B4-BE49-F238E27FC236}">
                    <a16:creationId xmlns:a16="http://schemas.microsoft.com/office/drawing/2014/main" id="{24F785B9-1D78-E254-3971-5B2717DEB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132091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5" name="Rectangle 175">
                <a:extLst>
                  <a:ext uri="{FF2B5EF4-FFF2-40B4-BE49-F238E27FC236}">
                    <a16:creationId xmlns:a16="http://schemas.microsoft.com/office/drawing/2014/main" id="{FAC8AAF0-CCE1-A68A-009B-64F9E0129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16795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6" name="Rectangle 176">
                <a:extLst>
                  <a:ext uri="{FF2B5EF4-FFF2-40B4-BE49-F238E27FC236}">
                    <a16:creationId xmlns:a16="http://schemas.microsoft.com/office/drawing/2014/main" id="{FDF91C84-EB75-644B-BEC5-C9CB433C0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20381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7" name="Rectangle 177">
                <a:extLst>
                  <a:ext uri="{FF2B5EF4-FFF2-40B4-BE49-F238E27FC236}">
                    <a16:creationId xmlns:a16="http://schemas.microsoft.com/office/drawing/2014/main" id="{17B04446-53E4-2E1E-264A-131A755C6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23967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8" name="Rectangle 178">
                <a:extLst>
                  <a:ext uri="{FF2B5EF4-FFF2-40B4-BE49-F238E27FC236}">
                    <a16:creationId xmlns:a16="http://schemas.microsoft.com/office/drawing/2014/main" id="{509E1D44-0641-07B4-AFE3-8E6F63D8E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27553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9" name="Rectangle 179">
                <a:extLst>
                  <a:ext uri="{FF2B5EF4-FFF2-40B4-BE49-F238E27FC236}">
                    <a16:creationId xmlns:a16="http://schemas.microsoft.com/office/drawing/2014/main" id="{7ECD6C4B-3069-D3EC-523A-8C6AD805D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6312680"/>
                <a:ext cx="33300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0" name="Rectangle 180">
                <a:extLst>
                  <a:ext uri="{FF2B5EF4-FFF2-40B4-BE49-F238E27FC236}">
                    <a16:creationId xmlns:a16="http://schemas.microsoft.com/office/drawing/2014/main" id="{9BC151A8-B177-02F3-478C-DB67E126D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349823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1" name="Rectangle 181">
                <a:extLst>
                  <a:ext uri="{FF2B5EF4-FFF2-40B4-BE49-F238E27FC236}">
                    <a16:creationId xmlns:a16="http://schemas.microsoft.com/office/drawing/2014/main" id="{13F07A52-4D80-4437-467D-7355F915B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385685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2" name="Rectangle 182">
                <a:extLst>
                  <a:ext uri="{FF2B5EF4-FFF2-40B4-BE49-F238E27FC236}">
                    <a16:creationId xmlns:a16="http://schemas.microsoft.com/office/drawing/2014/main" id="{23D54B37-56C6-2A64-B635-B5FE520F6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421546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3" name="Rectangle 183">
                <a:extLst>
                  <a:ext uri="{FF2B5EF4-FFF2-40B4-BE49-F238E27FC236}">
                    <a16:creationId xmlns:a16="http://schemas.microsoft.com/office/drawing/2014/main" id="{0B3AAA4D-AC29-7DA1-7419-EB2D8E83C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45740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4" name="Rectangle 184">
                <a:extLst>
                  <a:ext uri="{FF2B5EF4-FFF2-40B4-BE49-F238E27FC236}">
                    <a16:creationId xmlns:a16="http://schemas.microsoft.com/office/drawing/2014/main" id="{F6925E6A-60F9-80F1-E2AC-906AA23CD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49327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5" name="Rectangle 185">
                <a:extLst>
                  <a:ext uri="{FF2B5EF4-FFF2-40B4-BE49-F238E27FC236}">
                    <a16:creationId xmlns:a16="http://schemas.microsoft.com/office/drawing/2014/main" id="{99E52A74-DC84-EC9A-8ED2-0759C545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529132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6" name="Rectangle 186">
                <a:extLst>
                  <a:ext uri="{FF2B5EF4-FFF2-40B4-BE49-F238E27FC236}">
                    <a16:creationId xmlns:a16="http://schemas.microsoft.com/office/drawing/2014/main" id="{12828FD5-3282-5D5F-A6B8-EA32A219C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6566274"/>
                <a:ext cx="33300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7" name="Rectangle 187">
                <a:extLst>
                  <a:ext uri="{FF2B5EF4-FFF2-40B4-BE49-F238E27FC236}">
                    <a16:creationId xmlns:a16="http://schemas.microsoft.com/office/drawing/2014/main" id="{7A63213D-7990-0E15-9987-37354A58D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603417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8" name="Rectangle 188">
                <a:extLst>
                  <a:ext uri="{FF2B5EF4-FFF2-40B4-BE49-F238E27FC236}">
                    <a16:creationId xmlns:a16="http://schemas.microsoft.com/office/drawing/2014/main" id="{BCAC6DA2-458E-CE61-F94B-522AF5E4D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639278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9" name="Rectangle 189">
                <a:extLst>
                  <a:ext uri="{FF2B5EF4-FFF2-40B4-BE49-F238E27FC236}">
                    <a16:creationId xmlns:a16="http://schemas.microsoft.com/office/drawing/2014/main" id="{7D2B3BD1-178D-8879-1164-617D2FC91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67514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0" name="Rectangle 190">
                <a:extLst>
                  <a:ext uri="{FF2B5EF4-FFF2-40B4-BE49-F238E27FC236}">
                    <a16:creationId xmlns:a16="http://schemas.microsoft.com/office/drawing/2014/main" id="{DB43D4E8-B7E9-D516-D9E6-CBF6FED06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71100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1" name="Rectangle 191">
                <a:extLst>
                  <a:ext uri="{FF2B5EF4-FFF2-40B4-BE49-F238E27FC236}">
                    <a16:creationId xmlns:a16="http://schemas.microsoft.com/office/drawing/2014/main" id="{8213F7A1-EC45-FFAE-83A0-79336D104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746864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2" name="Rectangle 192">
                <a:extLst>
                  <a:ext uri="{FF2B5EF4-FFF2-40B4-BE49-F238E27FC236}">
                    <a16:creationId xmlns:a16="http://schemas.microsoft.com/office/drawing/2014/main" id="{98AF8A39-6A44-D162-C0EB-68F7C9876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782725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3" name="Rectangle 193">
                <a:extLst>
                  <a:ext uri="{FF2B5EF4-FFF2-40B4-BE49-F238E27FC236}">
                    <a16:creationId xmlns:a16="http://schemas.microsoft.com/office/drawing/2014/main" id="{0B721E21-3839-45C2-CCA9-8D84D15AA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6819868"/>
                <a:ext cx="33300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4" name="Rectangle 194">
                <a:extLst>
                  <a:ext uri="{FF2B5EF4-FFF2-40B4-BE49-F238E27FC236}">
                    <a16:creationId xmlns:a16="http://schemas.microsoft.com/office/drawing/2014/main" id="{4D249F09-8B47-9EDE-F291-A8969DF1E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857010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5" name="Rectangle 195">
                <a:extLst>
                  <a:ext uri="{FF2B5EF4-FFF2-40B4-BE49-F238E27FC236}">
                    <a16:creationId xmlns:a16="http://schemas.microsoft.com/office/drawing/2014/main" id="{A50AF017-3AD2-A8AF-8987-C22769230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892872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6" name="Rectangle 196">
                <a:extLst>
                  <a:ext uri="{FF2B5EF4-FFF2-40B4-BE49-F238E27FC236}">
                    <a16:creationId xmlns:a16="http://schemas.microsoft.com/office/drawing/2014/main" id="{0C66F5C1-2CA1-C075-A597-D27F662C2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92873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7" name="Rectangle 197">
                <a:extLst>
                  <a:ext uri="{FF2B5EF4-FFF2-40B4-BE49-F238E27FC236}">
                    <a16:creationId xmlns:a16="http://schemas.microsoft.com/office/drawing/2014/main" id="{03AAC6D4-1D72-4961-B97E-F61A2DD55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6964596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8" name="Rectangle 198">
                <a:extLst>
                  <a:ext uri="{FF2B5EF4-FFF2-40B4-BE49-F238E27FC236}">
                    <a16:creationId xmlns:a16="http://schemas.microsoft.com/office/drawing/2014/main" id="{43393C3B-403B-BA3A-6A37-B6F91BAB9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000457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9" name="Rectangle 199">
                <a:extLst>
                  <a:ext uri="{FF2B5EF4-FFF2-40B4-BE49-F238E27FC236}">
                    <a16:creationId xmlns:a16="http://schemas.microsoft.com/office/drawing/2014/main" id="{9FBF82C4-E279-9D03-201B-DE695BD2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036319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0" name="Rectangle 200">
                <a:extLst>
                  <a:ext uri="{FF2B5EF4-FFF2-40B4-BE49-F238E27FC236}">
                    <a16:creationId xmlns:a16="http://schemas.microsoft.com/office/drawing/2014/main" id="{721126CC-D7E1-8315-057D-3F3EC0CB1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8" y="7073461"/>
                <a:ext cx="33300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1" name="Rectangle 201">
                <a:extLst>
                  <a:ext uri="{FF2B5EF4-FFF2-40B4-BE49-F238E27FC236}">
                    <a16:creationId xmlns:a16="http://schemas.microsoft.com/office/drawing/2014/main" id="{26139FDA-26F2-F666-117C-3122727F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110604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2" name="Rectangle 202">
                <a:extLst>
                  <a:ext uri="{FF2B5EF4-FFF2-40B4-BE49-F238E27FC236}">
                    <a16:creationId xmlns:a16="http://schemas.microsoft.com/office/drawing/2014/main" id="{36251C82-71AD-BC13-15CB-3CBDCF4F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14646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3" name="Rectangle 203">
                <a:extLst>
                  <a:ext uri="{FF2B5EF4-FFF2-40B4-BE49-F238E27FC236}">
                    <a16:creationId xmlns:a16="http://schemas.microsoft.com/office/drawing/2014/main" id="{16B15B8F-4985-9398-98B0-55AC55FDC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182327"/>
                <a:ext cx="30739" cy="13395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4" name="Rectangle 204">
                <a:extLst>
                  <a:ext uri="{FF2B5EF4-FFF2-40B4-BE49-F238E27FC236}">
                    <a16:creationId xmlns:a16="http://schemas.microsoft.com/office/drawing/2014/main" id="{80F9188D-57BD-08B5-4D97-92876364A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9" y="7218189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5" name="Rectangle 206">
                <a:extLst>
                  <a:ext uri="{FF2B5EF4-FFF2-40B4-BE49-F238E27FC236}">
                    <a16:creationId xmlns:a16="http://schemas.microsoft.com/office/drawing/2014/main" id="{F00C94B2-33A2-2C7E-8807-91F1F9020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254050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6" name="Rectangle 207">
                <a:extLst>
                  <a:ext uri="{FF2B5EF4-FFF2-40B4-BE49-F238E27FC236}">
                    <a16:creationId xmlns:a16="http://schemas.microsoft.com/office/drawing/2014/main" id="{C4AFF7D2-E502-80CF-1B21-6FA3C9588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289912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7" name="Rectangle 208">
                <a:extLst>
                  <a:ext uri="{FF2B5EF4-FFF2-40B4-BE49-F238E27FC236}">
                    <a16:creationId xmlns:a16="http://schemas.microsoft.com/office/drawing/2014/main" id="{15B04FF7-709E-7231-57F3-2120FFA48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325774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8" name="Rectangle 209">
                <a:extLst>
                  <a:ext uri="{FF2B5EF4-FFF2-40B4-BE49-F238E27FC236}">
                    <a16:creationId xmlns:a16="http://schemas.microsoft.com/office/drawing/2014/main" id="{F6B76B1B-1985-2E78-5ED5-1E2036120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7" y="7362916"/>
                <a:ext cx="33300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9" name="Rectangle 210">
                <a:extLst>
                  <a:ext uri="{FF2B5EF4-FFF2-40B4-BE49-F238E27FC236}">
                    <a16:creationId xmlns:a16="http://schemas.microsoft.com/office/drawing/2014/main" id="{364461B6-340A-F3EB-050C-4E4C11C40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400059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0" name="Rectangle 211">
                <a:extLst>
                  <a:ext uri="{FF2B5EF4-FFF2-40B4-BE49-F238E27FC236}">
                    <a16:creationId xmlns:a16="http://schemas.microsoft.com/office/drawing/2014/main" id="{70AD7831-2609-89DF-A04D-0F4177AEB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435921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1" name="Rectangle 212">
                <a:extLst>
                  <a:ext uri="{FF2B5EF4-FFF2-40B4-BE49-F238E27FC236}">
                    <a16:creationId xmlns:a16="http://schemas.microsoft.com/office/drawing/2014/main" id="{6AF636D6-9BAF-2FE6-9948-92DA5FE12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471782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2" name="Rectangle 213">
                <a:extLst>
                  <a:ext uri="{FF2B5EF4-FFF2-40B4-BE49-F238E27FC236}">
                    <a16:creationId xmlns:a16="http://schemas.microsoft.com/office/drawing/2014/main" id="{66D93B67-0075-2220-A045-CC46222F0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507644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3" name="Rectangle 214">
                <a:extLst>
                  <a:ext uri="{FF2B5EF4-FFF2-40B4-BE49-F238E27FC236}">
                    <a16:creationId xmlns:a16="http://schemas.microsoft.com/office/drawing/2014/main" id="{B3380D05-1C5C-AA7F-3D95-A1B59A4B2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543506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4" name="Rectangle 215">
                <a:extLst>
                  <a:ext uri="{FF2B5EF4-FFF2-40B4-BE49-F238E27FC236}">
                    <a16:creationId xmlns:a16="http://schemas.microsoft.com/office/drawing/2014/main" id="{32906B2C-5FDA-1157-157F-E5A51A8BF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579367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5" name="Rectangle 216">
                <a:extLst>
                  <a:ext uri="{FF2B5EF4-FFF2-40B4-BE49-F238E27FC236}">
                    <a16:creationId xmlns:a16="http://schemas.microsoft.com/office/drawing/2014/main" id="{2A1AFE3E-D8A2-F81B-8EF0-B85E89E47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7" y="7616510"/>
                <a:ext cx="33300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6" name="Rectangle 217">
                <a:extLst>
                  <a:ext uri="{FF2B5EF4-FFF2-40B4-BE49-F238E27FC236}">
                    <a16:creationId xmlns:a16="http://schemas.microsoft.com/office/drawing/2014/main" id="{B96C95BA-7E4F-969A-A290-F7E901EEC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653653"/>
                <a:ext cx="30739" cy="13395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7" name="Rectangle 218">
                <a:extLst>
                  <a:ext uri="{FF2B5EF4-FFF2-40B4-BE49-F238E27FC236}">
                    <a16:creationId xmlns:a16="http://schemas.microsoft.com/office/drawing/2014/main" id="{34CCBDF2-95B8-6592-78E3-30165F2E4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689514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8" name="Rectangle 219">
                <a:extLst>
                  <a:ext uri="{FF2B5EF4-FFF2-40B4-BE49-F238E27FC236}">
                    <a16:creationId xmlns:a16="http://schemas.microsoft.com/office/drawing/2014/main" id="{B74ADAC5-4733-006E-8F4A-CE0A24DC6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725376"/>
                <a:ext cx="30739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9" name="Rectangle 220">
                <a:extLst>
                  <a:ext uri="{FF2B5EF4-FFF2-40B4-BE49-F238E27FC236}">
                    <a16:creationId xmlns:a16="http://schemas.microsoft.com/office/drawing/2014/main" id="{B8D690ED-D8BC-A54A-38D2-AAADE88FE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761238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0" name="Rectangle 221">
                <a:extLst>
                  <a:ext uri="{FF2B5EF4-FFF2-40B4-BE49-F238E27FC236}">
                    <a16:creationId xmlns:a16="http://schemas.microsoft.com/office/drawing/2014/main" id="{A7F427AF-10BC-1FBF-3C05-ECFE2C69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797099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1" name="Rectangle 222">
                <a:extLst>
                  <a:ext uri="{FF2B5EF4-FFF2-40B4-BE49-F238E27FC236}">
                    <a16:creationId xmlns:a16="http://schemas.microsoft.com/office/drawing/2014/main" id="{C0A3A631-5E4D-5EB1-3BAD-BDA10704C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832961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2" name="Rectangle 223">
                <a:extLst>
                  <a:ext uri="{FF2B5EF4-FFF2-40B4-BE49-F238E27FC236}">
                    <a16:creationId xmlns:a16="http://schemas.microsoft.com/office/drawing/2014/main" id="{3B09BFFF-D732-78D6-4041-6272FD9A4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7" y="7870104"/>
                <a:ext cx="33300" cy="13395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3" name="Rectangle 224">
                <a:extLst>
                  <a:ext uri="{FF2B5EF4-FFF2-40B4-BE49-F238E27FC236}">
                    <a16:creationId xmlns:a16="http://schemas.microsoft.com/office/drawing/2014/main" id="{3D88D087-0D70-FF30-B216-3FAF4DE5E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907246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4" name="Rectangle 225">
                <a:extLst>
                  <a:ext uri="{FF2B5EF4-FFF2-40B4-BE49-F238E27FC236}">
                    <a16:creationId xmlns:a16="http://schemas.microsoft.com/office/drawing/2014/main" id="{5356D424-9DB6-116D-0C98-462795B13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943108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5" name="Rectangle 226">
                <a:extLst>
                  <a:ext uri="{FF2B5EF4-FFF2-40B4-BE49-F238E27FC236}">
                    <a16:creationId xmlns:a16="http://schemas.microsoft.com/office/drawing/2014/main" id="{FE4C14EF-F7B3-8385-A6BE-EA60B7114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7978970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6" name="Rectangle 227">
                <a:extLst>
                  <a:ext uri="{FF2B5EF4-FFF2-40B4-BE49-F238E27FC236}">
                    <a16:creationId xmlns:a16="http://schemas.microsoft.com/office/drawing/2014/main" id="{98971700-9E80-6B0E-FFC7-757DBBD60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014831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7" name="Rectangle 228">
                <a:extLst>
                  <a:ext uri="{FF2B5EF4-FFF2-40B4-BE49-F238E27FC236}">
                    <a16:creationId xmlns:a16="http://schemas.microsoft.com/office/drawing/2014/main" id="{F819904B-2ABF-0F2D-EE19-F634CCF7F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050693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8" name="Rectangle 229">
                <a:extLst>
                  <a:ext uri="{FF2B5EF4-FFF2-40B4-BE49-F238E27FC236}">
                    <a16:creationId xmlns:a16="http://schemas.microsoft.com/office/drawing/2014/main" id="{730E3AAA-3DE2-C583-339E-4A53D2F45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086555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9" name="Rectangle 230">
                <a:extLst>
                  <a:ext uri="{FF2B5EF4-FFF2-40B4-BE49-F238E27FC236}">
                    <a16:creationId xmlns:a16="http://schemas.microsoft.com/office/drawing/2014/main" id="{18382C60-3259-FFF8-6D07-86582A335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1127" y="8123697"/>
                <a:ext cx="33300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0" name="Rectangle 231">
                <a:extLst>
                  <a:ext uri="{FF2B5EF4-FFF2-40B4-BE49-F238E27FC236}">
                    <a16:creationId xmlns:a16="http://schemas.microsoft.com/office/drawing/2014/main" id="{BE5EDD86-D722-B746-DFBC-B58EF78B8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160840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" name="Rectangle 232">
                <a:extLst>
                  <a:ext uri="{FF2B5EF4-FFF2-40B4-BE49-F238E27FC236}">
                    <a16:creationId xmlns:a16="http://schemas.microsoft.com/office/drawing/2014/main" id="{E0E96E69-E618-3AD3-4AC4-05FBEBD4E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196702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" name="Rectangle 233">
                <a:extLst>
                  <a:ext uri="{FF2B5EF4-FFF2-40B4-BE49-F238E27FC236}">
                    <a16:creationId xmlns:a16="http://schemas.microsoft.com/office/drawing/2014/main" id="{520E893A-F149-0F58-AEE1-4E9C2E6B5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02408" y="8232563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9" name="Rectangle 240">
                <a:extLst>
                  <a:ext uri="{FF2B5EF4-FFF2-40B4-BE49-F238E27FC236}">
                    <a16:creationId xmlns:a16="http://schemas.microsoft.com/office/drawing/2014/main" id="{67901926-D232-0D79-1F20-E968856DD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27473"/>
                <a:ext cx="30739" cy="13443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0" name="Rectangle 241">
                <a:extLst>
                  <a:ext uri="{FF2B5EF4-FFF2-40B4-BE49-F238E27FC236}">
                    <a16:creationId xmlns:a16="http://schemas.microsoft.com/office/drawing/2014/main" id="{DDC3E70A-9B9C-B9E1-A8C9-2053C7EB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63335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1" name="Rectangle 242">
                <a:extLst>
                  <a:ext uri="{FF2B5EF4-FFF2-40B4-BE49-F238E27FC236}">
                    <a16:creationId xmlns:a16="http://schemas.microsoft.com/office/drawing/2014/main" id="{C1358569-34F2-3CFA-AD57-D01573FBD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9919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2" name="Rectangle 243">
                <a:extLst>
                  <a:ext uri="{FF2B5EF4-FFF2-40B4-BE49-F238E27FC236}">
                    <a16:creationId xmlns:a16="http://schemas.microsoft.com/office/drawing/2014/main" id="{5D909EC1-3645-DE24-9A5D-9CFEDC805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36339"/>
                <a:ext cx="33300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3" name="Rectangle 244">
                <a:extLst>
                  <a:ext uri="{FF2B5EF4-FFF2-40B4-BE49-F238E27FC236}">
                    <a16:creationId xmlns:a16="http://schemas.microsoft.com/office/drawing/2014/main" id="{AD1FD4AA-B838-9776-7ABE-333778A10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72200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4" name="Rectangle 245">
                <a:extLst>
                  <a:ext uri="{FF2B5EF4-FFF2-40B4-BE49-F238E27FC236}">
                    <a16:creationId xmlns:a16="http://schemas.microsoft.com/office/drawing/2014/main" id="{67D2673D-02DA-91A8-F9D0-3A1F6E90F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09343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5" name="Rectangle 246">
                <a:extLst>
                  <a:ext uri="{FF2B5EF4-FFF2-40B4-BE49-F238E27FC236}">
                    <a16:creationId xmlns:a16="http://schemas.microsoft.com/office/drawing/2014/main" id="{EE7564BB-A1B2-AF2D-74B5-EDD367772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45205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6" name="Rectangle 247">
                <a:extLst>
                  <a:ext uri="{FF2B5EF4-FFF2-40B4-BE49-F238E27FC236}">
                    <a16:creationId xmlns:a16="http://schemas.microsoft.com/office/drawing/2014/main" id="{DE230C57-283F-2D4E-382A-EE2F27D1F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81066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7" name="Rectangle 248">
                <a:extLst>
                  <a:ext uri="{FF2B5EF4-FFF2-40B4-BE49-F238E27FC236}">
                    <a16:creationId xmlns:a16="http://schemas.microsoft.com/office/drawing/2014/main" id="{A79F0A7A-04DA-80FD-6930-668C0B00E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16928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8" name="Rectangle 249">
                <a:extLst>
                  <a:ext uri="{FF2B5EF4-FFF2-40B4-BE49-F238E27FC236}">
                    <a16:creationId xmlns:a16="http://schemas.microsoft.com/office/drawing/2014/main" id="{8E34F72C-579D-BEF4-C480-6D94D10BC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52790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9" name="Rectangle 250">
                <a:extLst>
                  <a:ext uri="{FF2B5EF4-FFF2-40B4-BE49-F238E27FC236}">
                    <a16:creationId xmlns:a16="http://schemas.microsoft.com/office/drawing/2014/main" id="{833F8E53-0548-9979-A0B8-49AFC2700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88652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0" name="Rectangle 251">
                <a:extLst>
                  <a:ext uri="{FF2B5EF4-FFF2-40B4-BE49-F238E27FC236}">
                    <a16:creationId xmlns:a16="http://schemas.microsoft.com/office/drawing/2014/main" id="{349E5CED-54A6-98B6-3657-62B2681D7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625794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1" name="Rectangle 252">
                <a:extLst>
                  <a:ext uri="{FF2B5EF4-FFF2-40B4-BE49-F238E27FC236}">
                    <a16:creationId xmlns:a16="http://schemas.microsoft.com/office/drawing/2014/main" id="{0CA4B596-D1B0-9242-1DC0-764A1C56A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62937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2" name="Rectangle 253">
                <a:extLst>
                  <a:ext uri="{FF2B5EF4-FFF2-40B4-BE49-F238E27FC236}">
                    <a16:creationId xmlns:a16="http://schemas.microsoft.com/office/drawing/2014/main" id="{785A14B1-26B1-97BD-8F82-73E27D9F2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98798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3" name="Rectangle 254">
                <a:extLst>
                  <a:ext uri="{FF2B5EF4-FFF2-40B4-BE49-F238E27FC236}">
                    <a16:creationId xmlns:a16="http://schemas.microsoft.com/office/drawing/2014/main" id="{8C4546D5-AFBA-3684-75C3-E8183DC70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34660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4" name="Rectangle 255">
                <a:extLst>
                  <a:ext uri="{FF2B5EF4-FFF2-40B4-BE49-F238E27FC236}">
                    <a16:creationId xmlns:a16="http://schemas.microsoft.com/office/drawing/2014/main" id="{4F9156A5-4888-5D5A-6FD6-1EB589EFD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70522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5" name="Rectangle 256">
                <a:extLst>
                  <a:ext uri="{FF2B5EF4-FFF2-40B4-BE49-F238E27FC236}">
                    <a16:creationId xmlns:a16="http://schemas.microsoft.com/office/drawing/2014/main" id="{DCFE429C-953C-0898-3D9C-F278A0262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06384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6" name="Rectangle 257">
                <a:extLst>
                  <a:ext uri="{FF2B5EF4-FFF2-40B4-BE49-F238E27FC236}">
                    <a16:creationId xmlns:a16="http://schemas.microsoft.com/office/drawing/2014/main" id="{C85DC928-B666-D6FB-9F6D-25971E511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42245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7" name="Rectangle 258">
                <a:extLst>
                  <a:ext uri="{FF2B5EF4-FFF2-40B4-BE49-F238E27FC236}">
                    <a16:creationId xmlns:a16="http://schemas.microsoft.com/office/drawing/2014/main" id="{E23F65EC-C91E-199E-5270-332DDE6D7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879388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8" name="Rectangle 259">
                <a:extLst>
                  <a:ext uri="{FF2B5EF4-FFF2-40B4-BE49-F238E27FC236}">
                    <a16:creationId xmlns:a16="http://schemas.microsoft.com/office/drawing/2014/main" id="{D7563067-5A00-C2FA-E9EC-D84D8A22A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916530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9" name="Rectangle 260">
                <a:extLst>
                  <a:ext uri="{FF2B5EF4-FFF2-40B4-BE49-F238E27FC236}">
                    <a16:creationId xmlns:a16="http://schemas.microsoft.com/office/drawing/2014/main" id="{CF8AF3C6-9A55-8E2C-E0FB-21447C93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95239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0" name="Rectangle 261">
                <a:extLst>
                  <a:ext uri="{FF2B5EF4-FFF2-40B4-BE49-F238E27FC236}">
                    <a16:creationId xmlns:a16="http://schemas.microsoft.com/office/drawing/2014/main" id="{FE07E5C4-33FC-B5F0-839C-701791B5C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988254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1" name="Rectangle 262">
                <a:extLst>
                  <a:ext uri="{FF2B5EF4-FFF2-40B4-BE49-F238E27FC236}">
                    <a16:creationId xmlns:a16="http://schemas.microsoft.com/office/drawing/2014/main" id="{30727B57-A076-1B06-8B78-72B0BEBDA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024115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2" name="Rectangle 263">
                <a:extLst>
                  <a:ext uri="{FF2B5EF4-FFF2-40B4-BE49-F238E27FC236}">
                    <a16:creationId xmlns:a16="http://schemas.microsoft.com/office/drawing/2014/main" id="{371BDE78-F17B-8BC4-A383-894499B7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059977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3" name="Rectangle 264">
                <a:extLst>
                  <a:ext uri="{FF2B5EF4-FFF2-40B4-BE49-F238E27FC236}">
                    <a16:creationId xmlns:a16="http://schemas.microsoft.com/office/drawing/2014/main" id="{29B55832-48A0-63A7-844A-78B4BF217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095839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4" name="Rectangle 265">
                <a:extLst>
                  <a:ext uri="{FF2B5EF4-FFF2-40B4-BE49-F238E27FC236}">
                    <a16:creationId xmlns:a16="http://schemas.microsoft.com/office/drawing/2014/main" id="{53D6B1C7-FBA4-493E-D504-5BE6BEFFB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131701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5" name="Rectangle 266">
                <a:extLst>
                  <a:ext uri="{FF2B5EF4-FFF2-40B4-BE49-F238E27FC236}">
                    <a16:creationId xmlns:a16="http://schemas.microsoft.com/office/drawing/2014/main" id="{46267FD8-0879-2E5C-B9BB-38EB8770E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1168843"/>
                <a:ext cx="33300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6" name="Rectangle 267">
                <a:extLst>
                  <a:ext uri="{FF2B5EF4-FFF2-40B4-BE49-F238E27FC236}">
                    <a16:creationId xmlns:a16="http://schemas.microsoft.com/office/drawing/2014/main" id="{AAE61BDD-E233-54AC-177F-4DCBD4941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205986"/>
                <a:ext cx="30739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7" name="Rectangle 268">
                <a:extLst>
                  <a:ext uri="{FF2B5EF4-FFF2-40B4-BE49-F238E27FC236}">
                    <a16:creationId xmlns:a16="http://schemas.microsoft.com/office/drawing/2014/main" id="{C4537211-1B68-2EA6-4F93-38CEAA482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241847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8" name="Rectangle 269">
                <a:extLst>
                  <a:ext uri="{FF2B5EF4-FFF2-40B4-BE49-F238E27FC236}">
                    <a16:creationId xmlns:a16="http://schemas.microsoft.com/office/drawing/2014/main" id="{3B01E9B9-3551-4A00-A91F-5F4386F63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277709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9" name="Rectangle 270">
                <a:extLst>
                  <a:ext uri="{FF2B5EF4-FFF2-40B4-BE49-F238E27FC236}">
                    <a16:creationId xmlns:a16="http://schemas.microsoft.com/office/drawing/2014/main" id="{B819E66D-2182-9393-7CF3-00EBE215D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313571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0" name="Rectangle 271">
                <a:extLst>
                  <a:ext uri="{FF2B5EF4-FFF2-40B4-BE49-F238E27FC236}">
                    <a16:creationId xmlns:a16="http://schemas.microsoft.com/office/drawing/2014/main" id="{405CE4C9-97D7-42EA-FBEA-305081FA3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349433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1" name="Rectangle 272">
                <a:extLst>
                  <a:ext uri="{FF2B5EF4-FFF2-40B4-BE49-F238E27FC236}">
                    <a16:creationId xmlns:a16="http://schemas.microsoft.com/office/drawing/2014/main" id="{7DC58316-C14C-0EEE-648C-D92480E68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38529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2" name="Rectangle 273">
                <a:extLst>
                  <a:ext uri="{FF2B5EF4-FFF2-40B4-BE49-F238E27FC236}">
                    <a16:creationId xmlns:a16="http://schemas.microsoft.com/office/drawing/2014/main" id="{4186C989-B6A5-36C1-654A-9B28365DD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1422437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3" name="Rectangle 274">
                <a:extLst>
                  <a:ext uri="{FF2B5EF4-FFF2-40B4-BE49-F238E27FC236}">
                    <a16:creationId xmlns:a16="http://schemas.microsoft.com/office/drawing/2014/main" id="{09ED6FB3-303B-339D-3D48-4E0CA71E0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459579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4" name="Rectangle 275">
                <a:extLst>
                  <a:ext uri="{FF2B5EF4-FFF2-40B4-BE49-F238E27FC236}">
                    <a16:creationId xmlns:a16="http://schemas.microsoft.com/office/drawing/2014/main" id="{7395CD14-1857-AD27-6709-544D0FE24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495441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5" name="Rectangle 276">
                <a:extLst>
                  <a:ext uri="{FF2B5EF4-FFF2-40B4-BE49-F238E27FC236}">
                    <a16:creationId xmlns:a16="http://schemas.microsoft.com/office/drawing/2014/main" id="{6E9BA7EC-31AD-2C5C-D05E-635A25C27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531303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6" name="Rectangle 277">
                <a:extLst>
                  <a:ext uri="{FF2B5EF4-FFF2-40B4-BE49-F238E27FC236}">
                    <a16:creationId xmlns:a16="http://schemas.microsoft.com/office/drawing/2014/main" id="{81F39DA4-8FFD-DCB8-8E7D-BD86F6474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567165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7" name="Rectangle 278">
                <a:extLst>
                  <a:ext uri="{FF2B5EF4-FFF2-40B4-BE49-F238E27FC236}">
                    <a16:creationId xmlns:a16="http://schemas.microsoft.com/office/drawing/2014/main" id="{3BDC745F-E757-26A4-6D58-01F96FF2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603026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8" name="Rectangle 279">
                <a:extLst>
                  <a:ext uri="{FF2B5EF4-FFF2-40B4-BE49-F238E27FC236}">
                    <a16:creationId xmlns:a16="http://schemas.microsoft.com/office/drawing/2014/main" id="{50F69F2E-E9DB-22BA-9E9E-230E9A88F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638888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9" name="Rectangle 280">
                <a:extLst>
                  <a:ext uri="{FF2B5EF4-FFF2-40B4-BE49-F238E27FC236}">
                    <a16:creationId xmlns:a16="http://schemas.microsoft.com/office/drawing/2014/main" id="{02574E64-09AB-596D-8FDD-9DFD84FA7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1676031"/>
                <a:ext cx="33300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0" name="Rectangle 281">
                <a:extLst>
                  <a:ext uri="{FF2B5EF4-FFF2-40B4-BE49-F238E27FC236}">
                    <a16:creationId xmlns:a16="http://schemas.microsoft.com/office/drawing/2014/main" id="{52146147-6CFB-8D5F-C3F4-FE80D7341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713173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1" name="Rectangle 282">
                <a:extLst>
                  <a:ext uri="{FF2B5EF4-FFF2-40B4-BE49-F238E27FC236}">
                    <a16:creationId xmlns:a16="http://schemas.microsoft.com/office/drawing/2014/main" id="{5D872BE9-BF97-1E67-9863-00BCC2FA6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749035"/>
                <a:ext cx="30739" cy="13443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2" name="Rectangle 283">
                <a:extLst>
                  <a:ext uri="{FF2B5EF4-FFF2-40B4-BE49-F238E27FC236}">
                    <a16:creationId xmlns:a16="http://schemas.microsoft.com/office/drawing/2014/main" id="{D1640143-BC74-516C-28A9-9AA663A39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784896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3" name="Rectangle 284">
                <a:extLst>
                  <a:ext uri="{FF2B5EF4-FFF2-40B4-BE49-F238E27FC236}">
                    <a16:creationId xmlns:a16="http://schemas.microsoft.com/office/drawing/2014/main" id="{BC42A6F6-502F-BAB9-A1E9-B97E45672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820758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4" name="Rectangle 285">
                <a:extLst>
                  <a:ext uri="{FF2B5EF4-FFF2-40B4-BE49-F238E27FC236}">
                    <a16:creationId xmlns:a16="http://schemas.microsoft.com/office/drawing/2014/main" id="{4C918436-DF84-97CC-BFFF-D0055AAB2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85662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5" name="Rectangle 286">
                <a:extLst>
                  <a:ext uri="{FF2B5EF4-FFF2-40B4-BE49-F238E27FC236}">
                    <a16:creationId xmlns:a16="http://schemas.microsoft.com/office/drawing/2014/main" id="{38AC80B8-666F-15AF-CD8A-5412168E5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892482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6" name="Rectangle 287">
                <a:extLst>
                  <a:ext uri="{FF2B5EF4-FFF2-40B4-BE49-F238E27FC236}">
                    <a16:creationId xmlns:a16="http://schemas.microsoft.com/office/drawing/2014/main" id="{26F1293F-3C59-9AF2-806B-0D4C9776E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1929624"/>
                <a:ext cx="33300" cy="13443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7" name="Rectangle 288">
                <a:extLst>
                  <a:ext uri="{FF2B5EF4-FFF2-40B4-BE49-F238E27FC236}">
                    <a16:creationId xmlns:a16="http://schemas.microsoft.com/office/drawing/2014/main" id="{DC44D419-A76F-F967-6807-D416BBB50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1966767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8" name="Rectangle 289">
                <a:extLst>
                  <a:ext uri="{FF2B5EF4-FFF2-40B4-BE49-F238E27FC236}">
                    <a16:creationId xmlns:a16="http://schemas.microsoft.com/office/drawing/2014/main" id="{E7C514AF-69FD-D2FA-9725-4BA7CFEE9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002628"/>
                <a:ext cx="30739" cy="13443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9" name="Rectangle 290">
                <a:extLst>
                  <a:ext uri="{FF2B5EF4-FFF2-40B4-BE49-F238E27FC236}">
                    <a16:creationId xmlns:a16="http://schemas.microsoft.com/office/drawing/2014/main" id="{E4685B00-5675-05CF-BCC9-F196D4878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038490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0" name="Rectangle 291">
                <a:extLst>
                  <a:ext uri="{FF2B5EF4-FFF2-40B4-BE49-F238E27FC236}">
                    <a16:creationId xmlns:a16="http://schemas.microsoft.com/office/drawing/2014/main" id="{86F11D04-0B49-AF14-7589-D2423472F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07435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1" name="Rectangle 292">
                <a:extLst>
                  <a:ext uri="{FF2B5EF4-FFF2-40B4-BE49-F238E27FC236}">
                    <a16:creationId xmlns:a16="http://schemas.microsoft.com/office/drawing/2014/main" id="{0BCB9EDF-53BF-087A-7183-FEDF7DED6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110214"/>
                <a:ext cx="30739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2" name="Rectangle 293">
                <a:extLst>
                  <a:ext uri="{FF2B5EF4-FFF2-40B4-BE49-F238E27FC236}">
                    <a16:creationId xmlns:a16="http://schemas.microsoft.com/office/drawing/2014/main" id="{2BDA67C5-F286-8A9C-CEB9-3820E1619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14607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3" name="Rectangle 294">
                <a:extLst>
                  <a:ext uri="{FF2B5EF4-FFF2-40B4-BE49-F238E27FC236}">
                    <a16:creationId xmlns:a16="http://schemas.microsoft.com/office/drawing/2014/main" id="{BDDBACD5-9096-0157-2C94-848850329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2183218"/>
                <a:ext cx="33300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4" name="Rectangle 295">
                <a:extLst>
                  <a:ext uri="{FF2B5EF4-FFF2-40B4-BE49-F238E27FC236}">
                    <a16:creationId xmlns:a16="http://schemas.microsoft.com/office/drawing/2014/main" id="{7CC5E84E-B4CB-F6FE-1351-FC0DE8D97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22036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5" name="Rectangle 296">
                <a:extLst>
                  <a:ext uri="{FF2B5EF4-FFF2-40B4-BE49-F238E27FC236}">
                    <a16:creationId xmlns:a16="http://schemas.microsoft.com/office/drawing/2014/main" id="{EEE48495-485B-2F8A-4D3D-3BF414513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25622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6" name="Rectangle 297">
                <a:extLst>
                  <a:ext uri="{FF2B5EF4-FFF2-40B4-BE49-F238E27FC236}">
                    <a16:creationId xmlns:a16="http://schemas.microsoft.com/office/drawing/2014/main" id="{61AB7B72-5F87-CE24-4297-B14044BDF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292084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7" name="Rectangle 298">
                <a:extLst>
                  <a:ext uri="{FF2B5EF4-FFF2-40B4-BE49-F238E27FC236}">
                    <a16:creationId xmlns:a16="http://schemas.microsoft.com/office/drawing/2014/main" id="{5ECB20AE-52ED-7AF1-F209-E1D8E74E1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327946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8" name="Rectangle 299">
                <a:extLst>
                  <a:ext uri="{FF2B5EF4-FFF2-40B4-BE49-F238E27FC236}">
                    <a16:creationId xmlns:a16="http://schemas.microsoft.com/office/drawing/2014/main" id="{866821C1-0E3A-0AC3-CB41-C0DF624A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363807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9" name="Rectangle 300">
                <a:extLst>
                  <a:ext uri="{FF2B5EF4-FFF2-40B4-BE49-F238E27FC236}">
                    <a16:creationId xmlns:a16="http://schemas.microsoft.com/office/drawing/2014/main" id="{E48CA300-FF16-D5F4-5618-1CCA3A5C1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39966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0" name="Rectangle 301">
                <a:extLst>
                  <a:ext uri="{FF2B5EF4-FFF2-40B4-BE49-F238E27FC236}">
                    <a16:creationId xmlns:a16="http://schemas.microsoft.com/office/drawing/2014/main" id="{E0FAED8A-A9A8-0724-F01C-2AE2D0F01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2436812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1" name="Rectangle 302">
                <a:extLst>
                  <a:ext uri="{FF2B5EF4-FFF2-40B4-BE49-F238E27FC236}">
                    <a16:creationId xmlns:a16="http://schemas.microsoft.com/office/drawing/2014/main" id="{432D3EEF-8115-8151-A3A5-0D1150B42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473954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2" name="Rectangle 303">
                <a:extLst>
                  <a:ext uri="{FF2B5EF4-FFF2-40B4-BE49-F238E27FC236}">
                    <a16:creationId xmlns:a16="http://schemas.microsoft.com/office/drawing/2014/main" id="{2E5F480E-EAC6-6355-7B4D-0FFDC5B17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50981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3" name="Rectangle 304">
                <a:extLst>
                  <a:ext uri="{FF2B5EF4-FFF2-40B4-BE49-F238E27FC236}">
                    <a16:creationId xmlns:a16="http://schemas.microsoft.com/office/drawing/2014/main" id="{EF09B70B-C0DE-3D7F-32DA-F9D87C2D8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545677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4" name="Rectangle 305">
                <a:extLst>
                  <a:ext uri="{FF2B5EF4-FFF2-40B4-BE49-F238E27FC236}">
                    <a16:creationId xmlns:a16="http://schemas.microsoft.com/office/drawing/2014/main" id="{B3265486-3B92-D9C3-2541-34E53D2DF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581539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5" name="Rectangle 306">
                <a:extLst>
                  <a:ext uri="{FF2B5EF4-FFF2-40B4-BE49-F238E27FC236}">
                    <a16:creationId xmlns:a16="http://schemas.microsoft.com/office/drawing/2014/main" id="{4AAB2FEC-A67D-0044-3386-2FCB42CD4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61740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6" name="Rectangle 307">
                <a:extLst>
                  <a:ext uri="{FF2B5EF4-FFF2-40B4-BE49-F238E27FC236}">
                    <a16:creationId xmlns:a16="http://schemas.microsoft.com/office/drawing/2014/main" id="{55717466-D44A-4078-3513-40DA07D4D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653263"/>
                <a:ext cx="30739" cy="13443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7" name="Rectangle 308">
                <a:extLst>
                  <a:ext uri="{FF2B5EF4-FFF2-40B4-BE49-F238E27FC236}">
                    <a16:creationId xmlns:a16="http://schemas.microsoft.com/office/drawing/2014/main" id="{EF2F6028-8284-12EA-F5FA-CCE08982A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2690405"/>
                <a:ext cx="33300" cy="13443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8" name="Rectangle 309">
                <a:extLst>
                  <a:ext uri="{FF2B5EF4-FFF2-40B4-BE49-F238E27FC236}">
                    <a16:creationId xmlns:a16="http://schemas.microsoft.com/office/drawing/2014/main" id="{80CA9CC0-6BD2-160B-2AB4-94D8AB948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72754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9" name="Rectangle 310">
                <a:extLst>
                  <a:ext uri="{FF2B5EF4-FFF2-40B4-BE49-F238E27FC236}">
                    <a16:creationId xmlns:a16="http://schemas.microsoft.com/office/drawing/2014/main" id="{B80BC294-994D-9818-13DC-01F47FBDB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763409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0" name="Rectangle 311">
                <a:extLst>
                  <a:ext uri="{FF2B5EF4-FFF2-40B4-BE49-F238E27FC236}">
                    <a16:creationId xmlns:a16="http://schemas.microsoft.com/office/drawing/2014/main" id="{ADFA8C18-7D82-E6AF-2BD7-E39EDD19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799271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1" name="Rectangle 312">
                <a:extLst>
                  <a:ext uri="{FF2B5EF4-FFF2-40B4-BE49-F238E27FC236}">
                    <a16:creationId xmlns:a16="http://schemas.microsoft.com/office/drawing/2014/main" id="{024E2A7E-1B47-1408-F4CB-BA2ADE0F1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835133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2" name="Rectangle 313">
                <a:extLst>
                  <a:ext uri="{FF2B5EF4-FFF2-40B4-BE49-F238E27FC236}">
                    <a16:creationId xmlns:a16="http://schemas.microsoft.com/office/drawing/2014/main" id="{FE93BC0E-F84E-33A4-FD64-215286BB9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870995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3" name="Rectangle 314">
                <a:extLst>
                  <a:ext uri="{FF2B5EF4-FFF2-40B4-BE49-F238E27FC236}">
                    <a16:creationId xmlns:a16="http://schemas.microsoft.com/office/drawing/2014/main" id="{FAE9A04F-E80F-1A55-1F69-F1AB4DBAF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90685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4" name="Rectangle 315">
                <a:extLst>
                  <a:ext uri="{FF2B5EF4-FFF2-40B4-BE49-F238E27FC236}">
                    <a16:creationId xmlns:a16="http://schemas.microsoft.com/office/drawing/2014/main" id="{B72D3D4F-70D7-5E1C-68F7-039DC21FF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2943999"/>
                <a:ext cx="33300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5" name="Rectangle 316">
                <a:extLst>
                  <a:ext uri="{FF2B5EF4-FFF2-40B4-BE49-F238E27FC236}">
                    <a16:creationId xmlns:a16="http://schemas.microsoft.com/office/drawing/2014/main" id="{F0631983-5688-F982-BF4B-F3EB3D87B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2981141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6" name="Rectangle 317">
                <a:extLst>
                  <a:ext uri="{FF2B5EF4-FFF2-40B4-BE49-F238E27FC236}">
                    <a16:creationId xmlns:a16="http://schemas.microsoft.com/office/drawing/2014/main" id="{A1AC0713-0064-4C59-2FB5-C5F498977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017003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7" name="Rectangle 318">
                <a:extLst>
                  <a:ext uri="{FF2B5EF4-FFF2-40B4-BE49-F238E27FC236}">
                    <a16:creationId xmlns:a16="http://schemas.microsoft.com/office/drawing/2014/main" id="{75AE409C-483F-37EE-3BCE-4FF493725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052865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8" name="Rectangle 319">
                <a:extLst>
                  <a:ext uri="{FF2B5EF4-FFF2-40B4-BE49-F238E27FC236}">
                    <a16:creationId xmlns:a16="http://schemas.microsoft.com/office/drawing/2014/main" id="{25A57ACB-D3D6-BF5E-FB38-50985D5E9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08872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9" name="Rectangle 320">
                <a:extLst>
                  <a:ext uri="{FF2B5EF4-FFF2-40B4-BE49-F238E27FC236}">
                    <a16:creationId xmlns:a16="http://schemas.microsoft.com/office/drawing/2014/main" id="{C497C524-CDD4-CE59-FCC9-82243D432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12458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0" name="Rectangle 321">
                <a:extLst>
                  <a:ext uri="{FF2B5EF4-FFF2-40B4-BE49-F238E27FC236}">
                    <a16:creationId xmlns:a16="http://schemas.microsoft.com/office/drawing/2014/main" id="{E4082613-D7FA-9F60-236C-1830E32F6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16045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1" name="Rectangle 322">
                <a:extLst>
                  <a:ext uri="{FF2B5EF4-FFF2-40B4-BE49-F238E27FC236}">
                    <a16:creationId xmlns:a16="http://schemas.microsoft.com/office/drawing/2014/main" id="{22B393CD-E62E-B69D-F35F-EEC580950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196312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2" name="Rectangle 323">
                <a:extLst>
                  <a:ext uri="{FF2B5EF4-FFF2-40B4-BE49-F238E27FC236}">
                    <a16:creationId xmlns:a16="http://schemas.microsoft.com/office/drawing/2014/main" id="{37333867-74EA-32C7-108B-30804F37F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233454"/>
                <a:ext cx="33300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3" name="Rectangle 324">
                <a:extLst>
                  <a:ext uri="{FF2B5EF4-FFF2-40B4-BE49-F238E27FC236}">
                    <a16:creationId xmlns:a16="http://schemas.microsoft.com/office/drawing/2014/main" id="{5000BB53-54D4-5660-FCF9-48FA7B8D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27059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4" name="Rectangle 325">
                <a:extLst>
                  <a:ext uri="{FF2B5EF4-FFF2-40B4-BE49-F238E27FC236}">
                    <a16:creationId xmlns:a16="http://schemas.microsoft.com/office/drawing/2014/main" id="{7501F53A-B76E-B451-48A0-86A4B61EC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306458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5" name="Rectangle 326">
                <a:extLst>
                  <a:ext uri="{FF2B5EF4-FFF2-40B4-BE49-F238E27FC236}">
                    <a16:creationId xmlns:a16="http://schemas.microsoft.com/office/drawing/2014/main" id="{98A287AC-ED86-C3A4-4B85-C42FAFF07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34232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6" name="Rectangle 327">
                <a:extLst>
                  <a:ext uri="{FF2B5EF4-FFF2-40B4-BE49-F238E27FC236}">
                    <a16:creationId xmlns:a16="http://schemas.microsoft.com/office/drawing/2014/main" id="{90238CCE-8F7E-2AE1-7207-8F18BC716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378182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7" name="Rectangle 328">
                <a:extLst>
                  <a:ext uri="{FF2B5EF4-FFF2-40B4-BE49-F238E27FC236}">
                    <a16:creationId xmlns:a16="http://schemas.microsoft.com/office/drawing/2014/main" id="{20768061-9C80-9F7C-00A7-E3BAC6E57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414044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8" name="Rectangle 329">
                <a:extLst>
                  <a:ext uri="{FF2B5EF4-FFF2-40B4-BE49-F238E27FC236}">
                    <a16:creationId xmlns:a16="http://schemas.microsoft.com/office/drawing/2014/main" id="{3B01AF36-FB73-8613-5221-BE122E87E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449905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9" name="Rectangle 330">
                <a:extLst>
                  <a:ext uri="{FF2B5EF4-FFF2-40B4-BE49-F238E27FC236}">
                    <a16:creationId xmlns:a16="http://schemas.microsoft.com/office/drawing/2014/main" id="{6BEC4C09-CD81-BA8F-4065-AB69E7D46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487048"/>
                <a:ext cx="33300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0" name="Rectangle 331">
                <a:extLst>
                  <a:ext uri="{FF2B5EF4-FFF2-40B4-BE49-F238E27FC236}">
                    <a16:creationId xmlns:a16="http://schemas.microsoft.com/office/drawing/2014/main" id="{60491B85-30D5-29EE-60E6-7DF8D80E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52419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1" name="Rectangle 332">
                <a:extLst>
                  <a:ext uri="{FF2B5EF4-FFF2-40B4-BE49-F238E27FC236}">
                    <a16:creationId xmlns:a16="http://schemas.microsoft.com/office/drawing/2014/main" id="{8091D9BB-2C6A-CF4D-1D12-771D0132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560052"/>
                <a:ext cx="30739" cy="13443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2" name="Rectangle 333">
                <a:extLst>
                  <a:ext uri="{FF2B5EF4-FFF2-40B4-BE49-F238E27FC236}">
                    <a16:creationId xmlns:a16="http://schemas.microsoft.com/office/drawing/2014/main" id="{D9D90185-20EC-48E5-BB7E-192E5E76C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59591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3" name="Rectangle 334">
                <a:extLst>
                  <a:ext uri="{FF2B5EF4-FFF2-40B4-BE49-F238E27FC236}">
                    <a16:creationId xmlns:a16="http://schemas.microsoft.com/office/drawing/2014/main" id="{EF85741F-5C77-470D-0411-44448A3AB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63177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4" name="Rectangle 335">
                <a:extLst>
                  <a:ext uri="{FF2B5EF4-FFF2-40B4-BE49-F238E27FC236}">
                    <a16:creationId xmlns:a16="http://schemas.microsoft.com/office/drawing/2014/main" id="{C9ABA6F0-6639-986D-FAC1-4B20EDA60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667637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5" name="Rectangle 336">
                <a:extLst>
                  <a:ext uri="{FF2B5EF4-FFF2-40B4-BE49-F238E27FC236}">
                    <a16:creationId xmlns:a16="http://schemas.microsoft.com/office/drawing/2014/main" id="{6C1A4D6C-A20F-3092-2760-F947E0770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703499"/>
                <a:ext cx="30739" cy="13443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" name="Rectangle 337">
                <a:extLst>
                  <a:ext uri="{FF2B5EF4-FFF2-40B4-BE49-F238E27FC236}">
                    <a16:creationId xmlns:a16="http://schemas.microsoft.com/office/drawing/2014/main" id="{762245B0-9161-1467-6E6D-E1D005823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740642"/>
                <a:ext cx="33300" cy="13443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7" name="Rectangle 338">
                <a:extLst>
                  <a:ext uri="{FF2B5EF4-FFF2-40B4-BE49-F238E27FC236}">
                    <a16:creationId xmlns:a16="http://schemas.microsoft.com/office/drawing/2014/main" id="{4A354B7F-2C4D-B4ED-057C-FEF03C185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777784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8" name="Rectangle 339">
                <a:extLst>
                  <a:ext uri="{FF2B5EF4-FFF2-40B4-BE49-F238E27FC236}">
                    <a16:creationId xmlns:a16="http://schemas.microsoft.com/office/drawing/2014/main" id="{25883C1F-C7A8-1E41-7AFA-B66190E1B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81364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9" name="Rectangle 340">
                <a:extLst>
                  <a:ext uri="{FF2B5EF4-FFF2-40B4-BE49-F238E27FC236}">
                    <a16:creationId xmlns:a16="http://schemas.microsoft.com/office/drawing/2014/main" id="{A49625A8-E4A5-9371-9B5F-581390C74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84950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0" name="Rectangle 341">
                <a:extLst>
                  <a:ext uri="{FF2B5EF4-FFF2-40B4-BE49-F238E27FC236}">
                    <a16:creationId xmlns:a16="http://schemas.microsoft.com/office/drawing/2014/main" id="{21601DAB-0934-9DDF-57B6-A227C4B87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885369"/>
                <a:ext cx="30739" cy="13443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1" name="Rectangle 342">
                <a:extLst>
                  <a:ext uri="{FF2B5EF4-FFF2-40B4-BE49-F238E27FC236}">
                    <a16:creationId xmlns:a16="http://schemas.microsoft.com/office/drawing/2014/main" id="{AE9F15D6-C110-7D1D-9C65-9EA5931B8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921231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2" name="Rectangle 343">
                <a:extLst>
                  <a:ext uri="{FF2B5EF4-FFF2-40B4-BE49-F238E27FC236}">
                    <a16:creationId xmlns:a16="http://schemas.microsoft.com/office/drawing/2014/main" id="{4C7E739F-CCF4-6D6B-8569-574134CA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3957093"/>
                <a:ext cx="30739" cy="13443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3" name="Rectangle 344">
                <a:extLst>
                  <a:ext uri="{FF2B5EF4-FFF2-40B4-BE49-F238E27FC236}">
                    <a16:creationId xmlns:a16="http://schemas.microsoft.com/office/drawing/2014/main" id="{BFBE53C9-1609-F9E4-2162-133197973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3994235"/>
                <a:ext cx="33300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4" name="Rectangle 345">
                <a:extLst>
                  <a:ext uri="{FF2B5EF4-FFF2-40B4-BE49-F238E27FC236}">
                    <a16:creationId xmlns:a16="http://schemas.microsoft.com/office/drawing/2014/main" id="{E561B199-1E6C-4457-4BDF-C5180D0BC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03137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5" name="Rectangle 346">
                <a:extLst>
                  <a:ext uri="{FF2B5EF4-FFF2-40B4-BE49-F238E27FC236}">
                    <a16:creationId xmlns:a16="http://schemas.microsoft.com/office/drawing/2014/main" id="{5FAF8490-0910-6924-0717-F64946F2E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06723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6" name="Rectangle 347">
                <a:extLst>
                  <a:ext uri="{FF2B5EF4-FFF2-40B4-BE49-F238E27FC236}">
                    <a16:creationId xmlns:a16="http://schemas.microsoft.com/office/drawing/2014/main" id="{C4F66923-A9A5-298B-0221-6F9E80D3F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10310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7" name="Rectangle 348">
                <a:extLst>
                  <a:ext uri="{FF2B5EF4-FFF2-40B4-BE49-F238E27FC236}">
                    <a16:creationId xmlns:a16="http://schemas.microsoft.com/office/drawing/2014/main" id="{542BD1B5-7FDE-04CA-1C92-DEC19F144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138963"/>
                <a:ext cx="30739" cy="13443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8" name="Rectangle 349">
                <a:extLst>
                  <a:ext uri="{FF2B5EF4-FFF2-40B4-BE49-F238E27FC236}">
                    <a16:creationId xmlns:a16="http://schemas.microsoft.com/office/drawing/2014/main" id="{D50487D7-A5EF-C073-3234-89C4D6978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174825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9" name="Rectangle 350">
                <a:extLst>
                  <a:ext uri="{FF2B5EF4-FFF2-40B4-BE49-F238E27FC236}">
                    <a16:creationId xmlns:a16="http://schemas.microsoft.com/office/drawing/2014/main" id="{41FFA3BB-64D0-0CE3-92D5-63DC22DBE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210686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0" name="Rectangle 351">
                <a:extLst>
                  <a:ext uri="{FF2B5EF4-FFF2-40B4-BE49-F238E27FC236}">
                    <a16:creationId xmlns:a16="http://schemas.microsoft.com/office/drawing/2014/main" id="{0C2714E0-3815-78E9-079C-8F6FAD5A1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4247829"/>
                <a:ext cx="33300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1" name="Rectangle 352">
                <a:extLst>
                  <a:ext uri="{FF2B5EF4-FFF2-40B4-BE49-F238E27FC236}">
                    <a16:creationId xmlns:a16="http://schemas.microsoft.com/office/drawing/2014/main" id="{1A641C52-6505-C498-8ECB-0F77DA6FA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284971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2" name="Rectangle 353">
                <a:extLst>
                  <a:ext uri="{FF2B5EF4-FFF2-40B4-BE49-F238E27FC236}">
                    <a16:creationId xmlns:a16="http://schemas.microsoft.com/office/drawing/2014/main" id="{9E4CB6C0-0830-A0A5-23CD-3202A093D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320833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3" name="Rectangle 354">
                <a:extLst>
                  <a:ext uri="{FF2B5EF4-FFF2-40B4-BE49-F238E27FC236}">
                    <a16:creationId xmlns:a16="http://schemas.microsoft.com/office/drawing/2014/main" id="{D7125F16-CC29-3399-1753-80C004EB9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356695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4" name="Rectangle 355">
                <a:extLst>
                  <a:ext uri="{FF2B5EF4-FFF2-40B4-BE49-F238E27FC236}">
                    <a16:creationId xmlns:a16="http://schemas.microsoft.com/office/drawing/2014/main" id="{6168267B-C672-A0B3-C4ED-D7F28DFD4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392557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5" name="Rectangle 356">
                <a:extLst>
                  <a:ext uri="{FF2B5EF4-FFF2-40B4-BE49-F238E27FC236}">
                    <a16:creationId xmlns:a16="http://schemas.microsoft.com/office/drawing/2014/main" id="{C40205E2-5BE2-A4DD-B0BB-EC4E0D973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428418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6" name="Rectangle 357">
                <a:extLst>
                  <a:ext uri="{FF2B5EF4-FFF2-40B4-BE49-F238E27FC236}">
                    <a16:creationId xmlns:a16="http://schemas.microsoft.com/office/drawing/2014/main" id="{4ED0375C-2AD7-ECFA-BBFE-164DF047B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46428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7" name="Rectangle 358">
                <a:extLst>
                  <a:ext uri="{FF2B5EF4-FFF2-40B4-BE49-F238E27FC236}">
                    <a16:creationId xmlns:a16="http://schemas.microsoft.com/office/drawing/2014/main" id="{29676598-0C9C-90E8-F575-B443204D5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4501423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8" name="Rectangle 359">
                <a:extLst>
                  <a:ext uri="{FF2B5EF4-FFF2-40B4-BE49-F238E27FC236}">
                    <a16:creationId xmlns:a16="http://schemas.microsoft.com/office/drawing/2014/main" id="{4D5EA357-7318-74C7-7B07-7D084C906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538565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9" name="Rectangle 360">
                <a:extLst>
                  <a:ext uri="{FF2B5EF4-FFF2-40B4-BE49-F238E27FC236}">
                    <a16:creationId xmlns:a16="http://schemas.microsoft.com/office/drawing/2014/main" id="{C84362C0-133D-FA40-3C58-0B342E8D1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574427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0" name="Rectangle 361">
                <a:extLst>
                  <a:ext uri="{FF2B5EF4-FFF2-40B4-BE49-F238E27FC236}">
                    <a16:creationId xmlns:a16="http://schemas.microsoft.com/office/drawing/2014/main" id="{29AD3FC9-82AE-C8BF-0911-4DAA6791C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610288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1" name="Rectangle 362">
                <a:extLst>
                  <a:ext uri="{FF2B5EF4-FFF2-40B4-BE49-F238E27FC236}">
                    <a16:creationId xmlns:a16="http://schemas.microsoft.com/office/drawing/2014/main" id="{287C8F94-0DB0-8B11-E345-155E1773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646150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2" name="Rectangle 363">
                <a:extLst>
                  <a:ext uri="{FF2B5EF4-FFF2-40B4-BE49-F238E27FC236}">
                    <a16:creationId xmlns:a16="http://schemas.microsoft.com/office/drawing/2014/main" id="{E272D153-E0F6-463F-28B2-09E0E849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68201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3" name="Rectangle 364">
                <a:extLst>
                  <a:ext uri="{FF2B5EF4-FFF2-40B4-BE49-F238E27FC236}">
                    <a16:creationId xmlns:a16="http://schemas.microsoft.com/office/drawing/2014/main" id="{B5890291-D012-7E2A-688A-54D64C8DF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717874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4" name="Rectangle 365">
                <a:extLst>
                  <a:ext uri="{FF2B5EF4-FFF2-40B4-BE49-F238E27FC236}">
                    <a16:creationId xmlns:a16="http://schemas.microsoft.com/office/drawing/2014/main" id="{8FA94B37-009A-6E74-0D57-A3F6EB28C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4755016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5" name="Rectangle 366">
                <a:extLst>
                  <a:ext uri="{FF2B5EF4-FFF2-40B4-BE49-F238E27FC236}">
                    <a16:creationId xmlns:a16="http://schemas.microsoft.com/office/drawing/2014/main" id="{D2DF3A74-1887-441B-020A-D70A6BBFD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792159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6" name="Rectangle 367">
                <a:extLst>
                  <a:ext uri="{FF2B5EF4-FFF2-40B4-BE49-F238E27FC236}">
                    <a16:creationId xmlns:a16="http://schemas.microsoft.com/office/drawing/2014/main" id="{7E61C446-70FB-B570-8BB3-912130462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828020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7" name="Rectangle 368">
                <a:extLst>
                  <a:ext uri="{FF2B5EF4-FFF2-40B4-BE49-F238E27FC236}">
                    <a16:creationId xmlns:a16="http://schemas.microsoft.com/office/drawing/2014/main" id="{9682F95A-C8D6-5552-E0E4-999E7C2B6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863882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8" name="Rectangle 369">
                <a:extLst>
                  <a:ext uri="{FF2B5EF4-FFF2-40B4-BE49-F238E27FC236}">
                    <a16:creationId xmlns:a16="http://schemas.microsoft.com/office/drawing/2014/main" id="{04CA660F-B524-70FE-1EB2-E9F9E9178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899744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9" name="Rectangle 370">
                <a:extLst>
                  <a:ext uri="{FF2B5EF4-FFF2-40B4-BE49-F238E27FC236}">
                    <a16:creationId xmlns:a16="http://schemas.microsoft.com/office/drawing/2014/main" id="{DC39E27D-A67D-20B4-6299-90302F48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935606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0" name="Rectangle 371">
                <a:extLst>
                  <a:ext uri="{FF2B5EF4-FFF2-40B4-BE49-F238E27FC236}">
                    <a16:creationId xmlns:a16="http://schemas.microsoft.com/office/drawing/2014/main" id="{950E9D34-37A0-B14E-B7AF-367AA4A11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4971467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1" name="Rectangle 372">
                <a:extLst>
                  <a:ext uri="{FF2B5EF4-FFF2-40B4-BE49-F238E27FC236}">
                    <a16:creationId xmlns:a16="http://schemas.microsoft.com/office/drawing/2014/main" id="{11085AF6-215F-227F-74BE-254AD4BC1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5008610"/>
                <a:ext cx="33300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2" name="Rectangle 373">
                <a:extLst>
                  <a:ext uri="{FF2B5EF4-FFF2-40B4-BE49-F238E27FC236}">
                    <a16:creationId xmlns:a16="http://schemas.microsoft.com/office/drawing/2014/main" id="{17BED126-FA46-6245-34CD-4E390C0A2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045752"/>
                <a:ext cx="30739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3" name="Rectangle 374">
                <a:extLst>
                  <a:ext uri="{FF2B5EF4-FFF2-40B4-BE49-F238E27FC236}">
                    <a16:creationId xmlns:a16="http://schemas.microsoft.com/office/drawing/2014/main" id="{DBC7630E-FAC5-0EA1-0421-4907A7FD2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081614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4" name="Rectangle 375">
                <a:extLst>
                  <a:ext uri="{FF2B5EF4-FFF2-40B4-BE49-F238E27FC236}">
                    <a16:creationId xmlns:a16="http://schemas.microsoft.com/office/drawing/2014/main" id="{238387FD-0300-31D2-1BC2-5FAF7711F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11747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5" name="Rectangle 376">
                <a:extLst>
                  <a:ext uri="{FF2B5EF4-FFF2-40B4-BE49-F238E27FC236}">
                    <a16:creationId xmlns:a16="http://schemas.microsoft.com/office/drawing/2014/main" id="{3AAF35CD-3AA5-F668-B8E9-680342FBA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153338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6" name="Rectangle 377">
                <a:extLst>
                  <a:ext uri="{FF2B5EF4-FFF2-40B4-BE49-F238E27FC236}">
                    <a16:creationId xmlns:a16="http://schemas.microsoft.com/office/drawing/2014/main" id="{35DAAA4E-102F-DA4B-B7E1-935417893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189199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7" name="Rectangle 378">
                <a:extLst>
                  <a:ext uri="{FF2B5EF4-FFF2-40B4-BE49-F238E27FC236}">
                    <a16:creationId xmlns:a16="http://schemas.microsoft.com/office/drawing/2014/main" id="{9A0167ED-F2C9-38A4-0953-01BACE0FA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22506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8" name="Rectangle 379">
                <a:extLst>
                  <a:ext uri="{FF2B5EF4-FFF2-40B4-BE49-F238E27FC236}">
                    <a16:creationId xmlns:a16="http://schemas.microsoft.com/office/drawing/2014/main" id="{D833EABB-F493-1C8D-16CA-0F7E5C98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26092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9" name="Rectangle 380">
                <a:extLst>
                  <a:ext uri="{FF2B5EF4-FFF2-40B4-BE49-F238E27FC236}">
                    <a16:creationId xmlns:a16="http://schemas.microsoft.com/office/drawing/2014/main" id="{D17C23D3-5809-D602-2FE2-52563D659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5298065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0" name="Rectangle 381">
                <a:extLst>
                  <a:ext uri="{FF2B5EF4-FFF2-40B4-BE49-F238E27FC236}">
                    <a16:creationId xmlns:a16="http://schemas.microsoft.com/office/drawing/2014/main" id="{5A98B0E8-C6C4-146A-DCE6-944923E94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335208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1" name="Rectangle 382">
                <a:extLst>
                  <a:ext uri="{FF2B5EF4-FFF2-40B4-BE49-F238E27FC236}">
                    <a16:creationId xmlns:a16="http://schemas.microsoft.com/office/drawing/2014/main" id="{003744D3-FA1E-E04C-21A6-EB623424E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371069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2" name="Rectangle 383">
                <a:extLst>
                  <a:ext uri="{FF2B5EF4-FFF2-40B4-BE49-F238E27FC236}">
                    <a16:creationId xmlns:a16="http://schemas.microsoft.com/office/drawing/2014/main" id="{C2BB78E5-871A-A8A6-EB11-D1AA12D5D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406931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3" name="Rectangle 384">
                <a:extLst>
                  <a:ext uri="{FF2B5EF4-FFF2-40B4-BE49-F238E27FC236}">
                    <a16:creationId xmlns:a16="http://schemas.microsoft.com/office/drawing/2014/main" id="{646283E1-C502-6BCA-1B59-08C5FEBAF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442793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4" name="Rectangle 385">
                <a:extLst>
                  <a:ext uri="{FF2B5EF4-FFF2-40B4-BE49-F238E27FC236}">
                    <a16:creationId xmlns:a16="http://schemas.microsoft.com/office/drawing/2014/main" id="{3DC1F02B-65B6-A2DB-37FE-3BC4030D8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478655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5" name="Rectangle 386">
                <a:extLst>
                  <a:ext uri="{FF2B5EF4-FFF2-40B4-BE49-F238E27FC236}">
                    <a16:creationId xmlns:a16="http://schemas.microsoft.com/office/drawing/2014/main" id="{37091E0D-8A15-9AAF-841D-F01E718AA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514516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6" name="Rectangle 387">
                <a:extLst>
                  <a:ext uri="{FF2B5EF4-FFF2-40B4-BE49-F238E27FC236}">
                    <a16:creationId xmlns:a16="http://schemas.microsoft.com/office/drawing/2014/main" id="{9D152F5D-3798-BA94-B443-A1CFC24E1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5551659"/>
                <a:ext cx="33300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7" name="Rectangle 388">
                <a:extLst>
                  <a:ext uri="{FF2B5EF4-FFF2-40B4-BE49-F238E27FC236}">
                    <a16:creationId xmlns:a16="http://schemas.microsoft.com/office/drawing/2014/main" id="{09BE20FE-E86C-4485-B564-4BE2AD8F4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588801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8" name="Rectangle 389">
                <a:extLst>
                  <a:ext uri="{FF2B5EF4-FFF2-40B4-BE49-F238E27FC236}">
                    <a16:creationId xmlns:a16="http://schemas.microsoft.com/office/drawing/2014/main" id="{706111CB-2D65-5596-F10B-958CA1E71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624663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9" name="Rectangle 390">
                <a:extLst>
                  <a:ext uri="{FF2B5EF4-FFF2-40B4-BE49-F238E27FC236}">
                    <a16:creationId xmlns:a16="http://schemas.microsoft.com/office/drawing/2014/main" id="{EB2202E0-7710-1514-3102-23B8EE6D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660525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0" name="Rectangle 391">
                <a:extLst>
                  <a:ext uri="{FF2B5EF4-FFF2-40B4-BE49-F238E27FC236}">
                    <a16:creationId xmlns:a16="http://schemas.microsoft.com/office/drawing/2014/main" id="{77AD0126-F8E0-C8F5-6DDB-12DDC18B1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696387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1" name="Rectangle 392">
                <a:extLst>
                  <a:ext uri="{FF2B5EF4-FFF2-40B4-BE49-F238E27FC236}">
                    <a16:creationId xmlns:a16="http://schemas.microsoft.com/office/drawing/2014/main" id="{FC4D4B15-B54C-0036-65B0-F0DDEEB49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732248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2" name="Rectangle 393">
                <a:extLst>
                  <a:ext uri="{FF2B5EF4-FFF2-40B4-BE49-F238E27FC236}">
                    <a16:creationId xmlns:a16="http://schemas.microsoft.com/office/drawing/2014/main" id="{361F21D9-419A-A914-FA8D-7B58794D7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768110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3" name="Rectangle 394">
                <a:extLst>
                  <a:ext uri="{FF2B5EF4-FFF2-40B4-BE49-F238E27FC236}">
                    <a16:creationId xmlns:a16="http://schemas.microsoft.com/office/drawing/2014/main" id="{16B82442-24D3-CB54-120B-90B3003ED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5805253"/>
                <a:ext cx="33300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4" name="Rectangle 395">
                <a:extLst>
                  <a:ext uri="{FF2B5EF4-FFF2-40B4-BE49-F238E27FC236}">
                    <a16:creationId xmlns:a16="http://schemas.microsoft.com/office/drawing/2014/main" id="{541E4753-F65E-DB44-518C-A64AD93FE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842395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5" name="Rectangle 396">
                <a:extLst>
                  <a:ext uri="{FF2B5EF4-FFF2-40B4-BE49-F238E27FC236}">
                    <a16:creationId xmlns:a16="http://schemas.microsoft.com/office/drawing/2014/main" id="{5C09663B-9A96-0941-B952-6EAB0661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878257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6" name="Rectangle 397">
                <a:extLst>
                  <a:ext uri="{FF2B5EF4-FFF2-40B4-BE49-F238E27FC236}">
                    <a16:creationId xmlns:a16="http://schemas.microsoft.com/office/drawing/2014/main" id="{4F440A7C-4FD7-942A-A2CA-EA7B0B80B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91411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7" name="Rectangle 398">
                <a:extLst>
                  <a:ext uri="{FF2B5EF4-FFF2-40B4-BE49-F238E27FC236}">
                    <a16:creationId xmlns:a16="http://schemas.microsoft.com/office/drawing/2014/main" id="{799D05DB-A2B6-C40B-5AB0-58A19031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94998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8" name="Rectangle 399">
                <a:extLst>
                  <a:ext uri="{FF2B5EF4-FFF2-40B4-BE49-F238E27FC236}">
                    <a16:creationId xmlns:a16="http://schemas.microsoft.com/office/drawing/2014/main" id="{5369014F-D961-91A3-036E-479B70D96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5985842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9" name="Rectangle 400">
                <a:extLst>
                  <a:ext uri="{FF2B5EF4-FFF2-40B4-BE49-F238E27FC236}">
                    <a16:creationId xmlns:a16="http://schemas.microsoft.com/office/drawing/2014/main" id="{5176B2CE-2661-0A5A-8402-9D05F6481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021704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0" name="Rectangle 401">
                <a:extLst>
                  <a:ext uri="{FF2B5EF4-FFF2-40B4-BE49-F238E27FC236}">
                    <a16:creationId xmlns:a16="http://schemas.microsoft.com/office/drawing/2014/main" id="{1B55AE51-3512-9982-BEE9-597B93AD8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6058846"/>
                <a:ext cx="33300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1" name="Rectangle 402">
                <a:extLst>
                  <a:ext uri="{FF2B5EF4-FFF2-40B4-BE49-F238E27FC236}">
                    <a16:creationId xmlns:a16="http://schemas.microsoft.com/office/drawing/2014/main" id="{CFC27244-55A5-E1C2-7FBE-FF2496175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095989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2" name="Rectangle 403">
                <a:extLst>
                  <a:ext uri="{FF2B5EF4-FFF2-40B4-BE49-F238E27FC236}">
                    <a16:creationId xmlns:a16="http://schemas.microsoft.com/office/drawing/2014/main" id="{81C2A91E-734F-1A4F-47A4-AAE4FEAAC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13185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3" name="Rectangle 404">
                <a:extLst>
                  <a:ext uri="{FF2B5EF4-FFF2-40B4-BE49-F238E27FC236}">
                    <a16:creationId xmlns:a16="http://schemas.microsoft.com/office/drawing/2014/main" id="{758CC239-C8EA-BE41-3C64-6E7F8F9B9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16771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4" name="Rectangle 405">
                <a:extLst>
                  <a:ext uri="{FF2B5EF4-FFF2-40B4-BE49-F238E27FC236}">
                    <a16:creationId xmlns:a16="http://schemas.microsoft.com/office/drawing/2014/main" id="{DB39CD64-193A-CDAE-62D9-E0C26E88F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203574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5" name="Rectangle 407">
                <a:extLst>
                  <a:ext uri="{FF2B5EF4-FFF2-40B4-BE49-F238E27FC236}">
                    <a16:creationId xmlns:a16="http://schemas.microsoft.com/office/drawing/2014/main" id="{36124A2F-A2DE-2938-78D3-B272D3EE2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239436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6" name="Rectangle 408">
                <a:extLst>
                  <a:ext uri="{FF2B5EF4-FFF2-40B4-BE49-F238E27FC236}">
                    <a16:creationId xmlns:a16="http://schemas.microsoft.com/office/drawing/2014/main" id="{A950EF51-1086-65FF-C7A5-81A30879C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275297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7" name="Rectangle 409">
                <a:extLst>
                  <a:ext uri="{FF2B5EF4-FFF2-40B4-BE49-F238E27FC236}">
                    <a16:creationId xmlns:a16="http://schemas.microsoft.com/office/drawing/2014/main" id="{EB556B6A-7FDD-4F6A-B441-2A0B7B5D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6312440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8" name="Rectangle 410">
                <a:extLst>
                  <a:ext uri="{FF2B5EF4-FFF2-40B4-BE49-F238E27FC236}">
                    <a16:creationId xmlns:a16="http://schemas.microsoft.com/office/drawing/2014/main" id="{8AFA7582-F71A-594D-8773-DBB6845A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34958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9" name="Rectangle 411">
                <a:extLst>
                  <a:ext uri="{FF2B5EF4-FFF2-40B4-BE49-F238E27FC236}">
                    <a16:creationId xmlns:a16="http://schemas.microsoft.com/office/drawing/2014/main" id="{80291E16-0EA7-C04C-B299-2AA1558FA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38544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0" name="Rectangle 412">
                <a:extLst>
                  <a:ext uri="{FF2B5EF4-FFF2-40B4-BE49-F238E27FC236}">
                    <a16:creationId xmlns:a16="http://schemas.microsoft.com/office/drawing/2014/main" id="{219B06E2-5B32-BE7A-5DC0-86E20382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42130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1" name="Rectangle 413">
                <a:extLst>
                  <a:ext uri="{FF2B5EF4-FFF2-40B4-BE49-F238E27FC236}">
                    <a16:creationId xmlns:a16="http://schemas.microsoft.com/office/drawing/2014/main" id="{B3CE38E7-742F-1349-C285-2857673BF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457168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2" name="Rectangle 414">
                <a:extLst>
                  <a:ext uri="{FF2B5EF4-FFF2-40B4-BE49-F238E27FC236}">
                    <a16:creationId xmlns:a16="http://schemas.microsoft.com/office/drawing/2014/main" id="{6BBC04F5-F017-1FEC-3546-791C260FD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493029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3" name="Rectangle 415">
                <a:extLst>
                  <a:ext uri="{FF2B5EF4-FFF2-40B4-BE49-F238E27FC236}">
                    <a16:creationId xmlns:a16="http://schemas.microsoft.com/office/drawing/2014/main" id="{77A0598E-9410-BE99-9478-CB558B763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528891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4" name="Rectangle 416">
                <a:extLst>
                  <a:ext uri="{FF2B5EF4-FFF2-40B4-BE49-F238E27FC236}">
                    <a16:creationId xmlns:a16="http://schemas.microsoft.com/office/drawing/2014/main" id="{3B6E2454-EC49-759F-FA87-4A40D96EB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6566034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5" name="Rectangle 417">
                <a:extLst>
                  <a:ext uri="{FF2B5EF4-FFF2-40B4-BE49-F238E27FC236}">
                    <a16:creationId xmlns:a16="http://schemas.microsoft.com/office/drawing/2014/main" id="{3579B5EC-A9BB-96D6-31FA-5E0FE3FA9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60317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6" name="Rectangle 418">
                <a:extLst>
                  <a:ext uri="{FF2B5EF4-FFF2-40B4-BE49-F238E27FC236}">
                    <a16:creationId xmlns:a16="http://schemas.microsoft.com/office/drawing/2014/main" id="{D786D372-94A9-7F3F-11EE-3470D242F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63903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7" name="Rectangle 419">
                <a:extLst>
                  <a:ext uri="{FF2B5EF4-FFF2-40B4-BE49-F238E27FC236}">
                    <a16:creationId xmlns:a16="http://schemas.microsoft.com/office/drawing/2014/main" id="{58263D0D-54C4-C98A-EF94-23C71107E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674900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8" name="Rectangle 420">
                <a:extLst>
                  <a:ext uri="{FF2B5EF4-FFF2-40B4-BE49-F238E27FC236}">
                    <a16:creationId xmlns:a16="http://schemas.microsoft.com/office/drawing/2014/main" id="{F8A493EB-7AE7-343C-1D9D-995991216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710761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9" name="Rectangle 421">
                <a:extLst>
                  <a:ext uri="{FF2B5EF4-FFF2-40B4-BE49-F238E27FC236}">
                    <a16:creationId xmlns:a16="http://schemas.microsoft.com/office/drawing/2014/main" id="{8EA566D8-13A8-D612-3AE3-D10427F86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74662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0" name="Rectangle 422">
                <a:extLst>
                  <a:ext uri="{FF2B5EF4-FFF2-40B4-BE49-F238E27FC236}">
                    <a16:creationId xmlns:a16="http://schemas.microsoft.com/office/drawing/2014/main" id="{C8FFDB73-EDF0-FFE6-493D-CA63A0E11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782485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1" name="Rectangle 423">
                <a:extLst>
                  <a:ext uri="{FF2B5EF4-FFF2-40B4-BE49-F238E27FC236}">
                    <a16:creationId xmlns:a16="http://schemas.microsoft.com/office/drawing/2014/main" id="{9DD42FBB-D9DA-0B52-E8E9-73D232908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6819627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2" name="Rectangle 424">
                <a:extLst>
                  <a:ext uri="{FF2B5EF4-FFF2-40B4-BE49-F238E27FC236}">
                    <a16:creationId xmlns:a16="http://schemas.microsoft.com/office/drawing/2014/main" id="{0DA794C3-A9B9-8F39-07F3-849E2F5D7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85677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3" name="Rectangle 425">
                <a:extLst>
                  <a:ext uri="{FF2B5EF4-FFF2-40B4-BE49-F238E27FC236}">
                    <a16:creationId xmlns:a16="http://schemas.microsoft.com/office/drawing/2014/main" id="{E774B6B7-88D1-B785-C1B2-D89869C1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892631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4" name="Rectangle 426">
                <a:extLst>
                  <a:ext uri="{FF2B5EF4-FFF2-40B4-BE49-F238E27FC236}">
                    <a16:creationId xmlns:a16="http://schemas.microsoft.com/office/drawing/2014/main" id="{72CFE048-FAEE-B7B9-386E-4CC666FE7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928493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5" name="Rectangle 427">
                <a:extLst>
                  <a:ext uri="{FF2B5EF4-FFF2-40B4-BE49-F238E27FC236}">
                    <a16:creationId xmlns:a16="http://schemas.microsoft.com/office/drawing/2014/main" id="{AFF30C52-4A17-3464-92D0-C31830C0F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6964355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6" name="Rectangle 428">
                <a:extLst>
                  <a:ext uri="{FF2B5EF4-FFF2-40B4-BE49-F238E27FC236}">
                    <a16:creationId xmlns:a16="http://schemas.microsoft.com/office/drawing/2014/main" id="{31F9CFE5-FBE1-AEB0-2F88-95E6E44F8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000217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7" name="Rectangle 429">
                <a:extLst>
                  <a:ext uri="{FF2B5EF4-FFF2-40B4-BE49-F238E27FC236}">
                    <a16:creationId xmlns:a16="http://schemas.microsoft.com/office/drawing/2014/main" id="{DDC428E3-82D8-DCE4-1E59-61E995877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03607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8" name="Rectangle 430">
                <a:extLst>
                  <a:ext uri="{FF2B5EF4-FFF2-40B4-BE49-F238E27FC236}">
                    <a16:creationId xmlns:a16="http://schemas.microsoft.com/office/drawing/2014/main" id="{BF7232B3-1685-A78C-5EDE-08F5762DD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7073221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9" name="Rectangle 431">
                <a:extLst>
                  <a:ext uri="{FF2B5EF4-FFF2-40B4-BE49-F238E27FC236}">
                    <a16:creationId xmlns:a16="http://schemas.microsoft.com/office/drawing/2014/main" id="{B26C51C3-E436-8D34-B287-89C889217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110363"/>
                <a:ext cx="30739" cy="13443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0" name="Rectangle 432">
                <a:extLst>
                  <a:ext uri="{FF2B5EF4-FFF2-40B4-BE49-F238E27FC236}">
                    <a16:creationId xmlns:a16="http://schemas.microsoft.com/office/drawing/2014/main" id="{47031BD7-870F-5ECE-5FA5-97345EA11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14622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1" name="Rectangle 433">
                <a:extLst>
                  <a:ext uri="{FF2B5EF4-FFF2-40B4-BE49-F238E27FC236}">
                    <a16:creationId xmlns:a16="http://schemas.microsoft.com/office/drawing/2014/main" id="{7C4B3D1D-5248-04E7-9ABD-8CFCDA80C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182087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2" name="Rectangle 434">
                <a:extLst>
                  <a:ext uri="{FF2B5EF4-FFF2-40B4-BE49-F238E27FC236}">
                    <a16:creationId xmlns:a16="http://schemas.microsoft.com/office/drawing/2014/main" id="{A03F5134-C643-BA7C-DF8E-722C167F2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21794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3" name="Rectangle 435">
                <a:extLst>
                  <a:ext uri="{FF2B5EF4-FFF2-40B4-BE49-F238E27FC236}">
                    <a16:creationId xmlns:a16="http://schemas.microsoft.com/office/drawing/2014/main" id="{19561DD2-7C57-0824-A610-A8F1AE007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25381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4" name="Rectangle 436">
                <a:extLst>
                  <a:ext uri="{FF2B5EF4-FFF2-40B4-BE49-F238E27FC236}">
                    <a16:creationId xmlns:a16="http://schemas.microsoft.com/office/drawing/2014/main" id="{FFBBEA88-D690-89E7-564A-C356ECF83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289672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5" name="Rectangle 437">
                <a:extLst>
                  <a:ext uri="{FF2B5EF4-FFF2-40B4-BE49-F238E27FC236}">
                    <a16:creationId xmlns:a16="http://schemas.microsoft.com/office/drawing/2014/main" id="{19C5CF9B-E912-730D-F19F-B22FF4CB5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325534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6" name="Rectangle 438">
                <a:extLst>
                  <a:ext uri="{FF2B5EF4-FFF2-40B4-BE49-F238E27FC236}">
                    <a16:creationId xmlns:a16="http://schemas.microsoft.com/office/drawing/2014/main" id="{CDF458CC-8BD3-AA6F-8914-0A6CC29EA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7362676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7" name="Rectangle 439">
                <a:extLst>
                  <a:ext uri="{FF2B5EF4-FFF2-40B4-BE49-F238E27FC236}">
                    <a16:creationId xmlns:a16="http://schemas.microsoft.com/office/drawing/2014/main" id="{3D3C1495-AD1F-E322-3FB1-19C9E148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39981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8" name="Rectangle 440">
                <a:extLst>
                  <a:ext uri="{FF2B5EF4-FFF2-40B4-BE49-F238E27FC236}">
                    <a16:creationId xmlns:a16="http://schemas.microsoft.com/office/drawing/2014/main" id="{3A452F00-AC02-C364-AE5E-C95C51253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435681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9" name="Rectangle 441">
                <a:extLst>
                  <a:ext uri="{FF2B5EF4-FFF2-40B4-BE49-F238E27FC236}">
                    <a16:creationId xmlns:a16="http://schemas.microsoft.com/office/drawing/2014/main" id="{D3988AD6-4457-A09E-6E1E-8BB219988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47154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0" name="Rectangle 442">
                <a:extLst>
                  <a:ext uri="{FF2B5EF4-FFF2-40B4-BE49-F238E27FC236}">
                    <a16:creationId xmlns:a16="http://schemas.microsoft.com/office/drawing/2014/main" id="{E105CC8F-2EAB-1B39-F595-B0BA8955A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507404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1" name="Rectangle 443">
                <a:extLst>
                  <a:ext uri="{FF2B5EF4-FFF2-40B4-BE49-F238E27FC236}">
                    <a16:creationId xmlns:a16="http://schemas.microsoft.com/office/drawing/2014/main" id="{41382265-18C7-914F-904F-C41A63A73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543266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2" name="Rectangle 444">
                <a:extLst>
                  <a:ext uri="{FF2B5EF4-FFF2-40B4-BE49-F238E27FC236}">
                    <a16:creationId xmlns:a16="http://schemas.microsoft.com/office/drawing/2014/main" id="{45DC2DD4-F21A-0E04-AEDA-E3CC51558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579127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3" name="Rectangle 445">
                <a:extLst>
                  <a:ext uri="{FF2B5EF4-FFF2-40B4-BE49-F238E27FC236}">
                    <a16:creationId xmlns:a16="http://schemas.microsoft.com/office/drawing/2014/main" id="{E3C20469-B902-47E0-021E-ACB9E026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7616270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4" name="Rectangle 446">
                <a:extLst>
                  <a:ext uri="{FF2B5EF4-FFF2-40B4-BE49-F238E27FC236}">
                    <a16:creationId xmlns:a16="http://schemas.microsoft.com/office/drawing/2014/main" id="{66012D6B-095F-B74A-590A-66884C706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65341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5" name="Rectangle 447">
                <a:extLst>
                  <a:ext uri="{FF2B5EF4-FFF2-40B4-BE49-F238E27FC236}">
                    <a16:creationId xmlns:a16="http://schemas.microsoft.com/office/drawing/2014/main" id="{99ED07F7-B992-4490-817A-AC449A586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689274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6" name="Rectangle 448">
                <a:extLst>
                  <a:ext uri="{FF2B5EF4-FFF2-40B4-BE49-F238E27FC236}">
                    <a16:creationId xmlns:a16="http://schemas.microsoft.com/office/drawing/2014/main" id="{BCB463A4-B195-0109-DDDD-B7EEFEA72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725136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7" name="Rectangle 449">
                <a:extLst>
                  <a:ext uri="{FF2B5EF4-FFF2-40B4-BE49-F238E27FC236}">
                    <a16:creationId xmlns:a16="http://schemas.microsoft.com/office/drawing/2014/main" id="{B2791E35-BE6A-0DD8-548A-A3886010E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760998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8" name="Rectangle 450">
                <a:extLst>
                  <a:ext uri="{FF2B5EF4-FFF2-40B4-BE49-F238E27FC236}">
                    <a16:creationId xmlns:a16="http://schemas.microsoft.com/office/drawing/2014/main" id="{1A13CD5A-EBAF-ACDD-DBF0-AFDA595A6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796859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9" name="Rectangle 451">
                <a:extLst>
                  <a:ext uri="{FF2B5EF4-FFF2-40B4-BE49-F238E27FC236}">
                    <a16:creationId xmlns:a16="http://schemas.microsoft.com/office/drawing/2014/main" id="{2D1E8BBE-82F9-1B7C-88D9-FE6BC49FC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832721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0" name="Rectangle 452">
                <a:extLst>
                  <a:ext uri="{FF2B5EF4-FFF2-40B4-BE49-F238E27FC236}">
                    <a16:creationId xmlns:a16="http://schemas.microsoft.com/office/drawing/2014/main" id="{C1F60100-650C-ADAE-ECE5-016839238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7869864"/>
                <a:ext cx="33300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1" name="Rectangle 453">
                <a:extLst>
                  <a:ext uri="{FF2B5EF4-FFF2-40B4-BE49-F238E27FC236}">
                    <a16:creationId xmlns:a16="http://schemas.microsoft.com/office/drawing/2014/main" id="{064A0154-821B-1973-F2F0-7AF9B3D1E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907006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2" name="Rectangle 454">
                <a:extLst>
                  <a:ext uri="{FF2B5EF4-FFF2-40B4-BE49-F238E27FC236}">
                    <a16:creationId xmlns:a16="http://schemas.microsoft.com/office/drawing/2014/main" id="{9B86FF1C-4A64-BE1B-4FDF-89E227979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942868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3" name="Rectangle 455">
                <a:extLst>
                  <a:ext uri="{FF2B5EF4-FFF2-40B4-BE49-F238E27FC236}">
                    <a16:creationId xmlns:a16="http://schemas.microsoft.com/office/drawing/2014/main" id="{551DFD5A-5A72-E3FB-3BEC-2505D5FAC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7978730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4" name="Rectangle 456">
                <a:extLst>
                  <a:ext uri="{FF2B5EF4-FFF2-40B4-BE49-F238E27FC236}">
                    <a16:creationId xmlns:a16="http://schemas.microsoft.com/office/drawing/2014/main" id="{F21624AD-ADB7-E47E-CD17-CE146927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014591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5" name="Rectangle 457">
                <a:extLst>
                  <a:ext uri="{FF2B5EF4-FFF2-40B4-BE49-F238E27FC236}">
                    <a16:creationId xmlns:a16="http://schemas.microsoft.com/office/drawing/2014/main" id="{2ED6199D-7EDA-F86A-FCD2-5B9486CA7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050453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6" name="Rectangle 458">
                <a:extLst>
                  <a:ext uri="{FF2B5EF4-FFF2-40B4-BE49-F238E27FC236}">
                    <a16:creationId xmlns:a16="http://schemas.microsoft.com/office/drawing/2014/main" id="{213C39BF-D070-12E0-29A4-20AC29924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086315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7" name="Rectangle 459">
                <a:extLst>
                  <a:ext uri="{FF2B5EF4-FFF2-40B4-BE49-F238E27FC236}">
                    <a16:creationId xmlns:a16="http://schemas.microsoft.com/office/drawing/2014/main" id="{9E5F81AC-BE12-D6C5-4169-050928E99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6285" y="8123457"/>
                <a:ext cx="33300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8" name="Rectangle 460">
                <a:extLst>
                  <a:ext uri="{FF2B5EF4-FFF2-40B4-BE49-F238E27FC236}">
                    <a16:creationId xmlns:a16="http://schemas.microsoft.com/office/drawing/2014/main" id="{68113FC4-731C-38A1-22A8-E5B7178B1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160600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9" name="Rectangle 461">
                <a:extLst>
                  <a:ext uri="{FF2B5EF4-FFF2-40B4-BE49-F238E27FC236}">
                    <a16:creationId xmlns:a16="http://schemas.microsoft.com/office/drawing/2014/main" id="{6240729D-C490-429B-1F74-A92762A30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196461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0" name="Rectangle 462">
                <a:extLst>
                  <a:ext uri="{FF2B5EF4-FFF2-40B4-BE49-F238E27FC236}">
                    <a16:creationId xmlns:a16="http://schemas.microsoft.com/office/drawing/2014/main" id="{53643836-80D7-30BD-77EC-EB44F6CA7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437566" y="8232323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7" name="Rectangle 469">
                <a:extLst>
                  <a:ext uri="{FF2B5EF4-FFF2-40B4-BE49-F238E27FC236}">
                    <a16:creationId xmlns:a16="http://schemas.microsoft.com/office/drawing/2014/main" id="{4EB78774-9AC4-FC0B-8196-40B44E63A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27713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8" name="Rectangle 470">
                <a:extLst>
                  <a:ext uri="{FF2B5EF4-FFF2-40B4-BE49-F238E27FC236}">
                    <a16:creationId xmlns:a16="http://schemas.microsoft.com/office/drawing/2014/main" id="{7C8589D3-8DC7-E30C-AC3B-AB54A82C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63575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9" name="Rectangle 471">
                <a:extLst>
                  <a:ext uri="{FF2B5EF4-FFF2-40B4-BE49-F238E27FC236}">
                    <a16:creationId xmlns:a16="http://schemas.microsoft.com/office/drawing/2014/main" id="{BF6FEEAA-9C37-C218-4FDE-09AEDA8EC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9943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0" name="Rectangle 472">
                <a:extLst>
                  <a:ext uri="{FF2B5EF4-FFF2-40B4-BE49-F238E27FC236}">
                    <a16:creationId xmlns:a16="http://schemas.microsoft.com/office/drawing/2014/main" id="{D672D5D3-F3C6-444F-21CC-F6E58616E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36579"/>
                <a:ext cx="33300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1" name="Rectangle 473">
                <a:extLst>
                  <a:ext uri="{FF2B5EF4-FFF2-40B4-BE49-F238E27FC236}">
                    <a16:creationId xmlns:a16="http://schemas.microsoft.com/office/drawing/2014/main" id="{A293AD74-0C1F-242B-0003-FCA6696B5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72441"/>
                <a:ext cx="33300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2" name="Rectangle 474">
                <a:extLst>
                  <a:ext uri="{FF2B5EF4-FFF2-40B4-BE49-F238E27FC236}">
                    <a16:creationId xmlns:a16="http://schemas.microsoft.com/office/drawing/2014/main" id="{35603AF1-9F81-7B63-7584-D55DE440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09583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3" name="Rectangle 475">
                <a:extLst>
                  <a:ext uri="{FF2B5EF4-FFF2-40B4-BE49-F238E27FC236}">
                    <a16:creationId xmlns:a16="http://schemas.microsoft.com/office/drawing/2014/main" id="{5F66BD56-F9F7-00AE-A3A1-515510219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45445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4" name="Rectangle 476">
                <a:extLst>
                  <a:ext uri="{FF2B5EF4-FFF2-40B4-BE49-F238E27FC236}">
                    <a16:creationId xmlns:a16="http://schemas.microsoft.com/office/drawing/2014/main" id="{D06374EA-C509-F079-25A3-0E6EB0A1E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8130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5" name="Rectangle 477">
                <a:extLst>
                  <a:ext uri="{FF2B5EF4-FFF2-40B4-BE49-F238E27FC236}">
                    <a16:creationId xmlns:a16="http://schemas.microsoft.com/office/drawing/2014/main" id="{553B19E9-1A0B-8055-C69C-63B3207D5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1716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6" name="Rectangle 478">
                <a:extLst>
                  <a:ext uri="{FF2B5EF4-FFF2-40B4-BE49-F238E27FC236}">
                    <a16:creationId xmlns:a16="http://schemas.microsoft.com/office/drawing/2014/main" id="{4CC075F6-B42A-F9EC-2720-84ABED55C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5303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7" name="Rectangle 479">
                <a:extLst>
                  <a:ext uri="{FF2B5EF4-FFF2-40B4-BE49-F238E27FC236}">
                    <a16:creationId xmlns:a16="http://schemas.microsoft.com/office/drawing/2014/main" id="{22A772BF-5FF6-3D0C-945E-DBCBBFE10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88892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8" name="Rectangle 480">
                <a:extLst>
                  <a:ext uri="{FF2B5EF4-FFF2-40B4-BE49-F238E27FC236}">
                    <a16:creationId xmlns:a16="http://schemas.microsoft.com/office/drawing/2014/main" id="{78B85D72-4FE2-5D51-7077-18F40004C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626034"/>
                <a:ext cx="33300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9" name="Rectangle 481">
                <a:extLst>
                  <a:ext uri="{FF2B5EF4-FFF2-40B4-BE49-F238E27FC236}">
                    <a16:creationId xmlns:a16="http://schemas.microsoft.com/office/drawing/2014/main" id="{0EE57E67-1C91-D823-2A60-089F24BE3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6317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0" name="Rectangle 482">
                <a:extLst>
                  <a:ext uri="{FF2B5EF4-FFF2-40B4-BE49-F238E27FC236}">
                    <a16:creationId xmlns:a16="http://schemas.microsoft.com/office/drawing/2014/main" id="{74346928-24B5-C768-7759-DEC0B978A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9903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1" name="Rectangle 483">
                <a:extLst>
                  <a:ext uri="{FF2B5EF4-FFF2-40B4-BE49-F238E27FC236}">
                    <a16:creationId xmlns:a16="http://schemas.microsoft.com/office/drawing/2014/main" id="{42BADFC7-8431-80B2-28D2-F41073D22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3490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2" name="Rectangle 484">
                <a:extLst>
                  <a:ext uri="{FF2B5EF4-FFF2-40B4-BE49-F238E27FC236}">
                    <a16:creationId xmlns:a16="http://schemas.microsoft.com/office/drawing/2014/main" id="{FA76C8F8-E587-6B32-26DF-D677F717B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7076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3" name="Rectangle 485">
                <a:extLst>
                  <a:ext uri="{FF2B5EF4-FFF2-40B4-BE49-F238E27FC236}">
                    <a16:creationId xmlns:a16="http://schemas.microsoft.com/office/drawing/2014/main" id="{986B548F-4A53-B25F-770F-56A8FFF76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06624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4" name="Rectangle 486">
                <a:extLst>
                  <a:ext uri="{FF2B5EF4-FFF2-40B4-BE49-F238E27FC236}">
                    <a16:creationId xmlns:a16="http://schemas.microsoft.com/office/drawing/2014/main" id="{D6FA5956-CE7D-2286-B0A5-C0EB17CB2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42485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5" name="Rectangle 487">
                <a:extLst>
                  <a:ext uri="{FF2B5EF4-FFF2-40B4-BE49-F238E27FC236}">
                    <a16:creationId xmlns:a16="http://schemas.microsoft.com/office/drawing/2014/main" id="{9CDE0D7D-ECAA-969C-3174-1139B5E72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879628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6" name="Rectangle 488">
                <a:extLst>
                  <a:ext uri="{FF2B5EF4-FFF2-40B4-BE49-F238E27FC236}">
                    <a16:creationId xmlns:a16="http://schemas.microsoft.com/office/drawing/2014/main" id="{EEF83C2B-682D-7938-1B8A-30C4E302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916770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7" name="Rectangle 489">
                <a:extLst>
                  <a:ext uri="{FF2B5EF4-FFF2-40B4-BE49-F238E27FC236}">
                    <a16:creationId xmlns:a16="http://schemas.microsoft.com/office/drawing/2014/main" id="{337DE53B-9922-058A-DD60-8F46B06B5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952632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8" name="Rectangle 490">
                <a:extLst>
                  <a:ext uri="{FF2B5EF4-FFF2-40B4-BE49-F238E27FC236}">
                    <a16:creationId xmlns:a16="http://schemas.microsoft.com/office/drawing/2014/main" id="{0A31BE7E-5031-2922-AD44-71E9B2D9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988494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9" name="Rectangle 491">
                <a:extLst>
                  <a:ext uri="{FF2B5EF4-FFF2-40B4-BE49-F238E27FC236}">
                    <a16:creationId xmlns:a16="http://schemas.microsoft.com/office/drawing/2014/main" id="{6EF694AE-35DD-0804-C8EE-7F0DD642B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024356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0" name="Rectangle 492">
                <a:extLst>
                  <a:ext uri="{FF2B5EF4-FFF2-40B4-BE49-F238E27FC236}">
                    <a16:creationId xmlns:a16="http://schemas.microsoft.com/office/drawing/2014/main" id="{7A07FC1E-0ADB-0A06-E217-9BBE0CDBE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060217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1" name="Rectangle 493">
                <a:extLst>
                  <a:ext uri="{FF2B5EF4-FFF2-40B4-BE49-F238E27FC236}">
                    <a16:creationId xmlns:a16="http://schemas.microsoft.com/office/drawing/2014/main" id="{BB67B5B1-BBD9-DD92-F4DD-839DA3091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096079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2" name="Rectangle 494">
                <a:extLst>
                  <a:ext uri="{FF2B5EF4-FFF2-40B4-BE49-F238E27FC236}">
                    <a16:creationId xmlns:a16="http://schemas.microsoft.com/office/drawing/2014/main" id="{37EF20A2-9416-4563-BF8F-8E0F7E288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131941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3" name="Rectangle 495">
                <a:extLst>
                  <a:ext uri="{FF2B5EF4-FFF2-40B4-BE49-F238E27FC236}">
                    <a16:creationId xmlns:a16="http://schemas.microsoft.com/office/drawing/2014/main" id="{533C212F-FE12-6DC0-C5EC-6F927D7E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1169083"/>
                <a:ext cx="33300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4" name="Rectangle 496">
                <a:extLst>
                  <a:ext uri="{FF2B5EF4-FFF2-40B4-BE49-F238E27FC236}">
                    <a16:creationId xmlns:a16="http://schemas.microsoft.com/office/drawing/2014/main" id="{89DF247A-B27A-898D-254F-1C140AC1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206226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5" name="Rectangle 497">
                <a:extLst>
                  <a:ext uri="{FF2B5EF4-FFF2-40B4-BE49-F238E27FC236}">
                    <a16:creationId xmlns:a16="http://schemas.microsoft.com/office/drawing/2014/main" id="{DE5D221C-7113-2A40-8F56-CE794BA29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242087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6" name="Rectangle 498">
                <a:extLst>
                  <a:ext uri="{FF2B5EF4-FFF2-40B4-BE49-F238E27FC236}">
                    <a16:creationId xmlns:a16="http://schemas.microsoft.com/office/drawing/2014/main" id="{155F9178-413E-65A2-1C7F-EE31A1F5F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277949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7" name="Rectangle 499">
                <a:extLst>
                  <a:ext uri="{FF2B5EF4-FFF2-40B4-BE49-F238E27FC236}">
                    <a16:creationId xmlns:a16="http://schemas.microsoft.com/office/drawing/2014/main" id="{1CA4ED64-35D1-8096-4ED9-2BB97EB8A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313811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8" name="Rectangle 500">
                <a:extLst>
                  <a:ext uri="{FF2B5EF4-FFF2-40B4-BE49-F238E27FC236}">
                    <a16:creationId xmlns:a16="http://schemas.microsoft.com/office/drawing/2014/main" id="{B65F9861-AAC7-EAD1-1805-C5C281474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34967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9" name="Rectangle 501">
                <a:extLst>
                  <a:ext uri="{FF2B5EF4-FFF2-40B4-BE49-F238E27FC236}">
                    <a16:creationId xmlns:a16="http://schemas.microsoft.com/office/drawing/2014/main" id="{E528AA7A-DF22-53A9-A588-09316EEE4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385534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0" name="Rectangle 502">
                <a:extLst>
                  <a:ext uri="{FF2B5EF4-FFF2-40B4-BE49-F238E27FC236}">
                    <a16:creationId xmlns:a16="http://schemas.microsoft.com/office/drawing/2014/main" id="{B23B1E43-33DF-B196-94A8-23A96DDCD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1422677"/>
                <a:ext cx="33300" cy="13395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1" name="Rectangle 503">
                <a:extLst>
                  <a:ext uri="{FF2B5EF4-FFF2-40B4-BE49-F238E27FC236}">
                    <a16:creationId xmlns:a16="http://schemas.microsoft.com/office/drawing/2014/main" id="{AC2AB6EB-5AD8-13B8-14D7-D67D2F22A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459819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2" name="Rectangle 504">
                <a:extLst>
                  <a:ext uri="{FF2B5EF4-FFF2-40B4-BE49-F238E27FC236}">
                    <a16:creationId xmlns:a16="http://schemas.microsoft.com/office/drawing/2014/main" id="{E5A7B7F3-631C-3506-FE3D-865C7A74B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49568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3" name="Rectangle 505">
                <a:extLst>
                  <a:ext uri="{FF2B5EF4-FFF2-40B4-BE49-F238E27FC236}">
                    <a16:creationId xmlns:a16="http://schemas.microsoft.com/office/drawing/2014/main" id="{D0AEE85B-7BCC-B6B4-2425-17650CFD4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531543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4" name="Rectangle 506">
                <a:extLst>
                  <a:ext uri="{FF2B5EF4-FFF2-40B4-BE49-F238E27FC236}">
                    <a16:creationId xmlns:a16="http://schemas.microsoft.com/office/drawing/2014/main" id="{1C1EC8EE-3B0C-CC6A-D60C-51AACAB39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567405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5" name="Rectangle 507">
                <a:extLst>
                  <a:ext uri="{FF2B5EF4-FFF2-40B4-BE49-F238E27FC236}">
                    <a16:creationId xmlns:a16="http://schemas.microsoft.com/office/drawing/2014/main" id="{13EB879D-FDC5-3C08-691A-E8C0747D7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603266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6" name="Rectangle 508">
                <a:extLst>
                  <a:ext uri="{FF2B5EF4-FFF2-40B4-BE49-F238E27FC236}">
                    <a16:creationId xmlns:a16="http://schemas.microsoft.com/office/drawing/2014/main" id="{4DAB605F-FBA2-A639-4E37-51C8C06CD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639128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7" name="Rectangle 509">
                <a:extLst>
                  <a:ext uri="{FF2B5EF4-FFF2-40B4-BE49-F238E27FC236}">
                    <a16:creationId xmlns:a16="http://schemas.microsoft.com/office/drawing/2014/main" id="{2DB637A4-B449-5D92-A987-C2FA71F78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1676271"/>
                <a:ext cx="33300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8" name="Rectangle 510">
                <a:extLst>
                  <a:ext uri="{FF2B5EF4-FFF2-40B4-BE49-F238E27FC236}">
                    <a16:creationId xmlns:a16="http://schemas.microsoft.com/office/drawing/2014/main" id="{FB6522D2-B64E-17AC-CD4D-904FD0736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71341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9" name="Rectangle 511">
                <a:extLst>
                  <a:ext uri="{FF2B5EF4-FFF2-40B4-BE49-F238E27FC236}">
                    <a16:creationId xmlns:a16="http://schemas.microsoft.com/office/drawing/2014/main" id="{5FC825FF-AB1A-111B-6D49-5A24343F1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749275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0" name="Rectangle 512">
                <a:extLst>
                  <a:ext uri="{FF2B5EF4-FFF2-40B4-BE49-F238E27FC236}">
                    <a16:creationId xmlns:a16="http://schemas.microsoft.com/office/drawing/2014/main" id="{FCFD8D43-D36F-E890-C6B4-C7DE24F9A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78513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1" name="Rectangle 513">
                <a:extLst>
                  <a:ext uri="{FF2B5EF4-FFF2-40B4-BE49-F238E27FC236}">
                    <a16:creationId xmlns:a16="http://schemas.microsoft.com/office/drawing/2014/main" id="{1976DBB0-433A-4938-4A8D-FB1C28FB1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820998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2" name="Rectangle 514">
                <a:extLst>
                  <a:ext uri="{FF2B5EF4-FFF2-40B4-BE49-F238E27FC236}">
                    <a16:creationId xmlns:a16="http://schemas.microsoft.com/office/drawing/2014/main" id="{CFAD354B-486E-8737-0034-47A85E2AD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856860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3" name="Rectangle 515">
                <a:extLst>
                  <a:ext uri="{FF2B5EF4-FFF2-40B4-BE49-F238E27FC236}">
                    <a16:creationId xmlns:a16="http://schemas.microsoft.com/office/drawing/2014/main" id="{CC1317B2-6470-1497-4F13-003598233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892722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4" name="Rectangle 516">
                <a:extLst>
                  <a:ext uri="{FF2B5EF4-FFF2-40B4-BE49-F238E27FC236}">
                    <a16:creationId xmlns:a16="http://schemas.microsoft.com/office/drawing/2014/main" id="{024C7154-4760-99A7-7F21-C7890BE64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1929864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5" name="Rectangle 517">
                <a:extLst>
                  <a:ext uri="{FF2B5EF4-FFF2-40B4-BE49-F238E27FC236}">
                    <a16:creationId xmlns:a16="http://schemas.microsoft.com/office/drawing/2014/main" id="{5A7F48A7-3147-7779-CC4B-2F4303444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1967007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6" name="Rectangle 518">
                <a:extLst>
                  <a:ext uri="{FF2B5EF4-FFF2-40B4-BE49-F238E27FC236}">
                    <a16:creationId xmlns:a16="http://schemas.microsoft.com/office/drawing/2014/main" id="{7F8443A5-47AC-E356-F80F-48E00D189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002868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7" name="Rectangle 519">
                <a:extLst>
                  <a:ext uri="{FF2B5EF4-FFF2-40B4-BE49-F238E27FC236}">
                    <a16:creationId xmlns:a16="http://schemas.microsoft.com/office/drawing/2014/main" id="{891263B9-A5E7-1839-C43E-506683116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038730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8" name="Rectangle 520">
                <a:extLst>
                  <a:ext uri="{FF2B5EF4-FFF2-40B4-BE49-F238E27FC236}">
                    <a16:creationId xmlns:a16="http://schemas.microsoft.com/office/drawing/2014/main" id="{732B3B29-EECD-ABD4-6920-CD94D221C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074592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9" name="Rectangle 521">
                <a:extLst>
                  <a:ext uri="{FF2B5EF4-FFF2-40B4-BE49-F238E27FC236}">
                    <a16:creationId xmlns:a16="http://schemas.microsoft.com/office/drawing/2014/main" id="{2A51CBF3-AD8E-77EC-80EC-DA155422B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110454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0" name="Rectangle 522">
                <a:extLst>
                  <a:ext uri="{FF2B5EF4-FFF2-40B4-BE49-F238E27FC236}">
                    <a16:creationId xmlns:a16="http://schemas.microsoft.com/office/drawing/2014/main" id="{D47A9B74-5E91-6538-95A2-0C444EFE6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146315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1" name="Rectangle 523">
                <a:extLst>
                  <a:ext uri="{FF2B5EF4-FFF2-40B4-BE49-F238E27FC236}">
                    <a16:creationId xmlns:a16="http://schemas.microsoft.com/office/drawing/2014/main" id="{B5B3886D-19E6-FA77-DC55-4F1DF215A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2183458"/>
                <a:ext cx="33300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2" name="Rectangle 524">
                <a:extLst>
                  <a:ext uri="{FF2B5EF4-FFF2-40B4-BE49-F238E27FC236}">
                    <a16:creationId xmlns:a16="http://schemas.microsoft.com/office/drawing/2014/main" id="{E5D4CCBA-DEFE-15FC-D112-AD94AFF13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220600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3" name="Rectangle 525">
                <a:extLst>
                  <a:ext uri="{FF2B5EF4-FFF2-40B4-BE49-F238E27FC236}">
                    <a16:creationId xmlns:a16="http://schemas.microsoft.com/office/drawing/2014/main" id="{277B1861-CD8B-5D77-C7B0-E24CBFE9F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25646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4" name="Rectangle 526">
                <a:extLst>
                  <a:ext uri="{FF2B5EF4-FFF2-40B4-BE49-F238E27FC236}">
                    <a16:creationId xmlns:a16="http://schemas.microsoft.com/office/drawing/2014/main" id="{0CB6D534-0636-553E-8F16-DC42770BA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292324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5" name="Rectangle 527">
                <a:extLst>
                  <a:ext uri="{FF2B5EF4-FFF2-40B4-BE49-F238E27FC236}">
                    <a16:creationId xmlns:a16="http://schemas.microsoft.com/office/drawing/2014/main" id="{52E64B9B-D099-4CB3-3999-D5E65876A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328186"/>
                <a:ext cx="30739" cy="13395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6" name="Rectangle 528">
                <a:extLst>
                  <a:ext uri="{FF2B5EF4-FFF2-40B4-BE49-F238E27FC236}">
                    <a16:creationId xmlns:a16="http://schemas.microsoft.com/office/drawing/2014/main" id="{2D1289AC-EB1F-F082-7EAF-16CD15577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364047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7" name="Rectangle 529">
                <a:extLst>
                  <a:ext uri="{FF2B5EF4-FFF2-40B4-BE49-F238E27FC236}">
                    <a16:creationId xmlns:a16="http://schemas.microsoft.com/office/drawing/2014/main" id="{D7885319-CB5A-C4C4-A591-15A545AAC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39990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8" name="Rectangle 530">
                <a:extLst>
                  <a:ext uri="{FF2B5EF4-FFF2-40B4-BE49-F238E27FC236}">
                    <a16:creationId xmlns:a16="http://schemas.microsoft.com/office/drawing/2014/main" id="{ECBFD297-0FA8-A6C5-E47C-E11D01D5F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2437052"/>
                <a:ext cx="33300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9" name="Rectangle 531">
                <a:extLst>
                  <a:ext uri="{FF2B5EF4-FFF2-40B4-BE49-F238E27FC236}">
                    <a16:creationId xmlns:a16="http://schemas.microsoft.com/office/drawing/2014/main" id="{E67B41BE-9B06-DEEE-8D09-13FE3D98F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474194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0" name="Rectangle 532">
                <a:extLst>
                  <a:ext uri="{FF2B5EF4-FFF2-40B4-BE49-F238E27FC236}">
                    <a16:creationId xmlns:a16="http://schemas.microsoft.com/office/drawing/2014/main" id="{D0F11A36-C046-D14C-B4F8-93D307A29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51005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1" name="Rectangle 533">
                <a:extLst>
                  <a:ext uri="{FF2B5EF4-FFF2-40B4-BE49-F238E27FC236}">
                    <a16:creationId xmlns:a16="http://schemas.microsoft.com/office/drawing/2014/main" id="{727B8F36-95A4-5D91-D4A4-43A0A295A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545918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2" name="Rectangle 534">
                <a:extLst>
                  <a:ext uri="{FF2B5EF4-FFF2-40B4-BE49-F238E27FC236}">
                    <a16:creationId xmlns:a16="http://schemas.microsoft.com/office/drawing/2014/main" id="{3521FC62-6A16-CD20-A6C9-C01185217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581779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3" name="Rectangle 535">
                <a:extLst>
                  <a:ext uri="{FF2B5EF4-FFF2-40B4-BE49-F238E27FC236}">
                    <a16:creationId xmlns:a16="http://schemas.microsoft.com/office/drawing/2014/main" id="{24C2946E-79B0-0C24-55EF-BDE87527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617641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4" name="Rectangle 536">
                <a:extLst>
                  <a:ext uri="{FF2B5EF4-FFF2-40B4-BE49-F238E27FC236}">
                    <a16:creationId xmlns:a16="http://schemas.microsoft.com/office/drawing/2014/main" id="{29A540E1-A704-0190-FCEA-12CE66C31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653503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5" name="Rectangle 537">
                <a:extLst>
                  <a:ext uri="{FF2B5EF4-FFF2-40B4-BE49-F238E27FC236}">
                    <a16:creationId xmlns:a16="http://schemas.microsoft.com/office/drawing/2014/main" id="{548FFF33-9715-A5FE-D84A-9647300E4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2690645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6" name="Rectangle 538">
                <a:extLst>
                  <a:ext uri="{FF2B5EF4-FFF2-40B4-BE49-F238E27FC236}">
                    <a16:creationId xmlns:a16="http://schemas.microsoft.com/office/drawing/2014/main" id="{6E1E06C1-BC27-8F7E-54AA-7A2219967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727788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7" name="Rectangle 539">
                <a:extLst>
                  <a:ext uri="{FF2B5EF4-FFF2-40B4-BE49-F238E27FC236}">
                    <a16:creationId xmlns:a16="http://schemas.microsoft.com/office/drawing/2014/main" id="{18771EF5-C887-F5C1-1AFA-CDF176A62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763649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8" name="Rectangle 540">
                <a:extLst>
                  <a:ext uri="{FF2B5EF4-FFF2-40B4-BE49-F238E27FC236}">
                    <a16:creationId xmlns:a16="http://schemas.microsoft.com/office/drawing/2014/main" id="{9B20FA81-AF49-A9D0-BC62-9A0E0592B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79951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9" name="Rectangle 541">
                <a:extLst>
                  <a:ext uri="{FF2B5EF4-FFF2-40B4-BE49-F238E27FC236}">
                    <a16:creationId xmlns:a16="http://schemas.microsoft.com/office/drawing/2014/main" id="{1B106532-899C-6735-320B-EFE18E88B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835373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0" name="Rectangle 542">
                <a:extLst>
                  <a:ext uri="{FF2B5EF4-FFF2-40B4-BE49-F238E27FC236}">
                    <a16:creationId xmlns:a16="http://schemas.microsoft.com/office/drawing/2014/main" id="{DE0B8AE5-BF09-9C14-FCA3-7DE5B52C4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87123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1" name="Rectangle 543">
                <a:extLst>
                  <a:ext uri="{FF2B5EF4-FFF2-40B4-BE49-F238E27FC236}">
                    <a16:creationId xmlns:a16="http://schemas.microsoft.com/office/drawing/2014/main" id="{0CA94B62-2D74-A26E-8C89-14DB1B7EE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907096"/>
                <a:ext cx="30739" cy="13395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2" name="Rectangle 544">
                <a:extLst>
                  <a:ext uri="{FF2B5EF4-FFF2-40B4-BE49-F238E27FC236}">
                    <a16:creationId xmlns:a16="http://schemas.microsoft.com/office/drawing/2014/main" id="{8DA5A05A-987D-38D7-1737-766A4B873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2944239"/>
                <a:ext cx="33300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3" name="Rectangle 545">
                <a:extLst>
                  <a:ext uri="{FF2B5EF4-FFF2-40B4-BE49-F238E27FC236}">
                    <a16:creationId xmlns:a16="http://schemas.microsoft.com/office/drawing/2014/main" id="{9249704D-73E0-81CD-2F91-EBC44CD45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2981381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4" name="Rectangle 546">
                <a:extLst>
                  <a:ext uri="{FF2B5EF4-FFF2-40B4-BE49-F238E27FC236}">
                    <a16:creationId xmlns:a16="http://schemas.microsoft.com/office/drawing/2014/main" id="{8C763A00-9F61-3FFC-354A-0C2283635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017243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5" name="Rectangle 547">
                <a:extLst>
                  <a:ext uri="{FF2B5EF4-FFF2-40B4-BE49-F238E27FC236}">
                    <a16:creationId xmlns:a16="http://schemas.microsoft.com/office/drawing/2014/main" id="{EBF0CBCC-B991-8FB0-85F2-29B2B270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05310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6" name="Rectangle 548">
                <a:extLst>
                  <a:ext uri="{FF2B5EF4-FFF2-40B4-BE49-F238E27FC236}">
                    <a16:creationId xmlns:a16="http://schemas.microsoft.com/office/drawing/2014/main" id="{4820B9B4-C717-2C7C-6779-93BE7AFD0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08896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7" name="Rectangle 549">
                <a:extLst>
                  <a:ext uri="{FF2B5EF4-FFF2-40B4-BE49-F238E27FC236}">
                    <a16:creationId xmlns:a16="http://schemas.microsoft.com/office/drawing/2014/main" id="{19A8ED35-5742-353D-AC87-7532C0878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12482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8" name="Rectangle 550">
                <a:extLst>
                  <a:ext uri="{FF2B5EF4-FFF2-40B4-BE49-F238E27FC236}">
                    <a16:creationId xmlns:a16="http://schemas.microsoft.com/office/drawing/2014/main" id="{8ECA5154-2B3A-194F-2D17-CB6E5669D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16069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9" name="Rectangle 551">
                <a:extLst>
                  <a:ext uri="{FF2B5EF4-FFF2-40B4-BE49-F238E27FC236}">
                    <a16:creationId xmlns:a16="http://schemas.microsoft.com/office/drawing/2014/main" id="{C159D278-B79D-2EA3-8606-C518BAC9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196552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0" name="Rectangle 552">
                <a:extLst>
                  <a:ext uri="{FF2B5EF4-FFF2-40B4-BE49-F238E27FC236}">
                    <a16:creationId xmlns:a16="http://schemas.microsoft.com/office/drawing/2014/main" id="{0B528CC9-AB85-0C43-2098-76B7D7A3D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233694"/>
                <a:ext cx="33300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1" name="Rectangle 553">
                <a:extLst>
                  <a:ext uri="{FF2B5EF4-FFF2-40B4-BE49-F238E27FC236}">
                    <a16:creationId xmlns:a16="http://schemas.microsoft.com/office/drawing/2014/main" id="{CE19C597-7DAF-0234-E544-2E27D8DC3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27083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2" name="Rectangle 554">
                <a:extLst>
                  <a:ext uri="{FF2B5EF4-FFF2-40B4-BE49-F238E27FC236}">
                    <a16:creationId xmlns:a16="http://schemas.microsoft.com/office/drawing/2014/main" id="{C2E5C217-E4A0-78FC-14A7-AB07E9682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30669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3" name="Rectangle 555">
                <a:extLst>
                  <a:ext uri="{FF2B5EF4-FFF2-40B4-BE49-F238E27FC236}">
                    <a16:creationId xmlns:a16="http://schemas.microsoft.com/office/drawing/2014/main" id="{161097AA-4EA1-3042-5722-2E4261C0A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34256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4" name="Rectangle 556">
                <a:extLst>
                  <a:ext uri="{FF2B5EF4-FFF2-40B4-BE49-F238E27FC236}">
                    <a16:creationId xmlns:a16="http://schemas.microsoft.com/office/drawing/2014/main" id="{343975D2-2A78-80A0-4924-9723F55BA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37842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5" name="Rectangle 557">
                <a:extLst>
                  <a:ext uri="{FF2B5EF4-FFF2-40B4-BE49-F238E27FC236}">
                    <a16:creationId xmlns:a16="http://schemas.microsoft.com/office/drawing/2014/main" id="{48DD53D9-E47E-4430-8212-AC09EFB76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414284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6" name="Rectangle 558">
                <a:extLst>
                  <a:ext uri="{FF2B5EF4-FFF2-40B4-BE49-F238E27FC236}">
                    <a16:creationId xmlns:a16="http://schemas.microsoft.com/office/drawing/2014/main" id="{7CB55C23-4863-5FD1-A713-D593CE7F7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450145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7" name="Rectangle 559">
                <a:extLst>
                  <a:ext uri="{FF2B5EF4-FFF2-40B4-BE49-F238E27FC236}">
                    <a16:creationId xmlns:a16="http://schemas.microsoft.com/office/drawing/2014/main" id="{3CFAF4CE-40FE-68CB-61FA-0C864D49F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487288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8" name="Rectangle 560">
                <a:extLst>
                  <a:ext uri="{FF2B5EF4-FFF2-40B4-BE49-F238E27FC236}">
                    <a16:creationId xmlns:a16="http://schemas.microsoft.com/office/drawing/2014/main" id="{2EB5CBB1-29FB-0489-4842-D3A33991D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52443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9" name="Rectangle 561">
                <a:extLst>
                  <a:ext uri="{FF2B5EF4-FFF2-40B4-BE49-F238E27FC236}">
                    <a16:creationId xmlns:a16="http://schemas.microsoft.com/office/drawing/2014/main" id="{FC31644A-50E6-3BF5-DD2F-0D9BD066A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56029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0" name="Rectangle 562">
                <a:extLst>
                  <a:ext uri="{FF2B5EF4-FFF2-40B4-BE49-F238E27FC236}">
                    <a16:creationId xmlns:a16="http://schemas.microsoft.com/office/drawing/2014/main" id="{E27BE36F-36A1-1F42-5240-AAD210F39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596154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1" name="Rectangle 563">
                <a:extLst>
                  <a:ext uri="{FF2B5EF4-FFF2-40B4-BE49-F238E27FC236}">
                    <a16:creationId xmlns:a16="http://schemas.microsoft.com/office/drawing/2014/main" id="{C1835029-2B09-ACC6-4833-6362003A7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632016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2" name="Rectangle 564">
                <a:extLst>
                  <a:ext uri="{FF2B5EF4-FFF2-40B4-BE49-F238E27FC236}">
                    <a16:creationId xmlns:a16="http://schemas.microsoft.com/office/drawing/2014/main" id="{F337E961-337E-70A0-F6A3-70E644C4C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667877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3" name="Rectangle 565">
                <a:extLst>
                  <a:ext uri="{FF2B5EF4-FFF2-40B4-BE49-F238E27FC236}">
                    <a16:creationId xmlns:a16="http://schemas.microsoft.com/office/drawing/2014/main" id="{CBDFE510-259A-ECA5-F165-2F69E8154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703739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4" name="Rectangle 566">
                <a:extLst>
                  <a:ext uri="{FF2B5EF4-FFF2-40B4-BE49-F238E27FC236}">
                    <a16:creationId xmlns:a16="http://schemas.microsoft.com/office/drawing/2014/main" id="{24A36EB6-DBAB-B749-3F74-53DCCE42E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740882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5" name="Rectangle 567">
                <a:extLst>
                  <a:ext uri="{FF2B5EF4-FFF2-40B4-BE49-F238E27FC236}">
                    <a16:creationId xmlns:a16="http://schemas.microsoft.com/office/drawing/2014/main" id="{45D012AC-7537-5D6B-C7CD-3438E43B9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778024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6" name="Rectangle 568">
                <a:extLst>
                  <a:ext uri="{FF2B5EF4-FFF2-40B4-BE49-F238E27FC236}">
                    <a16:creationId xmlns:a16="http://schemas.microsoft.com/office/drawing/2014/main" id="{1F2DC994-DEF6-2E59-AE18-0827FED61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81388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7" name="Rectangle 569">
                <a:extLst>
                  <a:ext uri="{FF2B5EF4-FFF2-40B4-BE49-F238E27FC236}">
                    <a16:creationId xmlns:a16="http://schemas.microsoft.com/office/drawing/2014/main" id="{B4FB4101-867E-52BA-0458-AC9F1282D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849748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8" name="Rectangle 570">
                <a:extLst>
                  <a:ext uri="{FF2B5EF4-FFF2-40B4-BE49-F238E27FC236}">
                    <a16:creationId xmlns:a16="http://schemas.microsoft.com/office/drawing/2014/main" id="{F0BBA566-4A74-B3D1-DA94-CA312012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885609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9" name="Rectangle 571">
                <a:extLst>
                  <a:ext uri="{FF2B5EF4-FFF2-40B4-BE49-F238E27FC236}">
                    <a16:creationId xmlns:a16="http://schemas.microsoft.com/office/drawing/2014/main" id="{DC0386C0-ADDB-F1FB-2A64-892D01571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921471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0" name="Rectangle 572">
                <a:extLst>
                  <a:ext uri="{FF2B5EF4-FFF2-40B4-BE49-F238E27FC236}">
                    <a16:creationId xmlns:a16="http://schemas.microsoft.com/office/drawing/2014/main" id="{3A43D7F8-3259-9A7C-D647-BBA93FA7C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395733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1" name="Rectangle 573">
                <a:extLst>
                  <a:ext uri="{FF2B5EF4-FFF2-40B4-BE49-F238E27FC236}">
                    <a16:creationId xmlns:a16="http://schemas.microsoft.com/office/drawing/2014/main" id="{4C77CD6A-2FE4-5FAA-8028-6656666FA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3994475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2" name="Rectangle 574">
                <a:extLst>
                  <a:ext uri="{FF2B5EF4-FFF2-40B4-BE49-F238E27FC236}">
                    <a16:creationId xmlns:a16="http://schemas.microsoft.com/office/drawing/2014/main" id="{80E69856-C588-3DDA-190C-56408917F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03161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3" name="Rectangle 575">
                <a:extLst>
                  <a:ext uri="{FF2B5EF4-FFF2-40B4-BE49-F238E27FC236}">
                    <a16:creationId xmlns:a16="http://schemas.microsoft.com/office/drawing/2014/main" id="{BE2E125A-BE69-37BE-ACD1-19767AB3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067480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4" name="Rectangle 576">
                <a:extLst>
                  <a:ext uri="{FF2B5EF4-FFF2-40B4-BE49-F238E27FC236}">
                    <a16:creationId xmlns:a16="http://schemas.microsoft.com/office/drawing/2014/main" id="{8739E221-718D-C56A-BEDB-E83C4AF34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103341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5" name="Rectangle 577">
                <a:extLst>
                  <a:ext uri="{FF2B5EF4-FFF2-40B4-BE49-F238E27FC236}">
                    <a16:creationId xmlns:a16="http://schemas.microsoft.com/office/drawing/2014/main" id="{67813F83-14A1-41E1-B866-CB1ECF71C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139203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6" name="Rectangle 578">
                <a:extLst>
                  <a:ext uri="{FF2B5EF4-FFF2-40B4-BE49-F238E27FC236}">
                    <a16:creationId xmlns:a16="http://schemas.microsoft.com/office/drawing/2014/main" id="{AE9E8171-11D3-822A-B9A1-5EEA4B02E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175065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7" name="Rectangle 579">
                <a:extLst>
                  <a:ext uri="{FF2B5EF4-FFF2-40B4-BE49-F238E27FC236}">
                    <a16:creationId xmlns:a16="http://schemas.microsoft.com/office/drawing/2014/main" id="{4D6F2AB5-39F1-CFB3-813A-F87F79E03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210926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8" name="Rectangle 580">
                <a:extLst>
                  <a:ext uri="{FF2B5EF4-FFF2-40B4-BE49-F238E27FC236}">
                    <a16:creationId xmlns:a16="http://schemas.microsoft.com/office/drawing/2014/main" id="{8579D15C-04B4-F07D-1A13-6EC79040A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4248069"/>
                <a:ext cx="33300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9" name="Rectangle 581">
                <a:extLst>
                  <a:ext uri="{FF2B5EF4-FFF2-40B4-BE49-F238E27FC236}">
                    <a16:creationId xmlns:a16="http://schemas.microsoft.com/office/drawing/2014/main" id="{5DBCCAD1-6BE0-06BB-2DE6-4E8F07E62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285211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0" name="Rectangle 582">
                <a:extLst>
                  <a:ext uri="{FF2B5EF4-FFF2-40B4-BE49-F238E27FC236}">
                    <a16:creationId xmlns:a16="http://schemas.microsoft.com/office/drawing/2014/main" id="{EAC65089-DF55-E42A-3758-22F7B8C84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321073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1" name="Rectangle 583">
                <a:extLst>
                  <a:ext uri="{FF2B5EF4-FFF2-40B4-BE49-F238E27FC236}">
                    <a16:creationId xmlns:a16="http://schemas.microsoft.com/office/drawing/2014/main" id="{380F83A5-836E-0626-D66A-03C4AA2D2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356935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2" name="Rectangle 584">
                <a:extLst>
                  <a:ext uri="{FF2B5EF4-FFF2-40B4-BE49-F238E27FC236}">
                    <a16:creationId xmlns:a16="http://schemas.microsoft.com/office/drawing/2014/main" id="{7D5372A9-0B42-A02B-B206-EC99A7461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392797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3" name="Rectangle 585">
                <a:extLst>
                  <a:ext uri="{FF2B5EF4-FFF2-40B4-BE49-F238E27FC236}">
                    <a16:creationId xmlns:a16="http://schemas.microsoft.com/office/drawing/2014/main" id="{D1721A6F-243E-66C6-F581-B0BEE4EC0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428658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4" name="Rectangle 586">
                <a:extLst>
                  <a:ext uri="{FF2B5EF4-FFF2-40B4-BE49-F238E27FC236}">
                    <a16:creationId xmlns:a16="http://schemas.microsoft.com/office/drawing/2014/main" id="{0DEC4A60-BBD7-FF78-2F26-03F15937E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464520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5" name="Rectangle 587">
                <a:extLst>
                  <a:ext uri="{FF2B5EF4-FFF2-40B4-BE49-F238E27FC236}">
                    <a16:creationId xmlns:a16="http://schemas.microsoft.com/office/drawing/2014/main" id="{69B17525-DF02-8783-D38A-79950D2C0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4501663"/>
                <a:ext cx="33300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6" name="Rectangle 588">
                <a:extLst>
                  <a:ext uri="{FF2B5EF4-FFF2-40B4-BE49-F238E27FC236}">
                    <a16:creationId xmlns:a16="http://schemas.microsoft.com/office/drawing/2014/main" id="{2AC8616B-9144-D8D9-1BF4-4DE878F4C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538805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7" name="Rectangle 589">
                <a:extLst>
                  <a:ext uri="{FF2B5EF4-FFF2-40B4-BE49-F238E27FC236}">
                    <a16:creationId xmlns:a16="http://schemas.microsoft.com/office/drawing/2014/main" id="{DA88FAD7-E5BF-3CBF-8C01-F77C58389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574667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8" name="Rectangle 590">
                <a:extLst>
                  <a:ext uri="{FF2B5EF4-FFF2-40B4-BE49-F238E27FC236}">
                    <a16:creationId xmlns:a16="http://schemas.microsoft.com/office/drawing/2014/main" id="{1C295AF1-A9A4-E166-5A77-3B8F7F1A7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610529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9" name="Rectangle 591">
                <a:extLst>
                  <a:ext uri="{FF2B5EF4-FFF2-40B4-BE49-F238E27FC236}">
                    <a16:creationId xmlns:a16="http://schemas.microsoft.com/office/drawing/2014/main" id="{2317A098-ABC5-9FB9-6F8E-C369A45DE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646390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0" name="Rectangle 592">
                <a:extLst>
                  <a:ext uri="{FF2B5EF4-FFF2-40B4-BE49-F238E27FC236}">
                    <a16:creationId xmlns:a16="http://schemas.microsoft.com/office/drawing/2014/main" id="{E5C3201A-6384-8996-8B57-5E4F78F64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682252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1" name="Rectangle 593">
                <a:extLst>
                  <a:ext uri="{FF2B5EF4-FFF2-40B4-BE49-F238E27FC236}">
                    <a16:creationId xmlns:a16="http://schemas.microsoft.com/office/drawing/2014/main" id="{531F6BD8-14EB-B705-99F7-4557284E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718114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2" name="Rectangle 594">
                <a:extLst>
                  <a:ext uri="{FF2B5EF4-FFF2-40B4-BE49-F238E27FC236}">
                    <a16:creationId xmlns:a16="http://schemas.microsoft.com/office/drawing/2014/main" id="{8BCC3EF2-1E81-3D4A-4D87-A7ED6F124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4755256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3" name="Rectangle 595">
                <a:extLst>
                  <a:ext uri="{FF2B5EF4-FFF2-40B4-BE49-F238E27FC236}">
                    <a16:creationId xmlns:a16="http://schemas.microsoft.com/office/drawing/2014/main" id="{7FDF1BDC-0F7A-F41C-D4CD-5888E66A0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792399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4" name="Rectangle 596">
                <a:extLst>
                  <a:ext uri="{FF2B5EF4-FFF2-40B4-BE49-F238E27FC236}">
                    <a16:creationId xmlns:a16="http://schemas.microsoft.com/office/drawing/2014/main" id="{F7393E87-16C3-8A48-76E0-E742A8027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828260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5" name="Rectangle 597">
                <a:extLst>
                  <a:ext uri="{FF2B5EF4-FFF2-40B4-BE49-F238E27FC236}">
                    <a16:creationId xmlns:a16="http://schemas.microsoft.com/office/drawing/2014/main" id="{BACBB7D0-BBC3-20CE-2285-D47ACE65B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864122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6" name="Rectangle 598">
                <a:extLst>
                  <a:ext uri="{FF2B5EF4-FFF2-40B4-BE49-F238E27FC236}">
                    <a16:creationId xmlns:a16="http://schemas.microsoft.com/office/drawing/2014/main" id="{EBD76362-64CC-7344-E942-B7A686316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899984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7" name="Rectangle 599">
                <a:extLst>
                  <a:ext uri="{FF2B5EF4-FFF2-40B4-BE49-F238E27FC236}">
                    <a16:creationId xmlns:a16="http://schemas.microsoft.com/office/drawing/2014/main" id="{6D463AB7-4ACA-2427-6F25-ACF088602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935846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8" name="Rectangle 600">
                <a:extLst>
                  <a:ext uri="{FF2B5EF4-FFF2-40B4-BE49-F238E27FC236}">
                    <a16:creationId xmlns:a16="http://schemas.microsoft.com/office/drawing/2014/main" id="{746E16EB-E1D9-0AEA-2419-D1DCC145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4971707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9" name="Rectangle 601">
                <a:extLst>
                  <a:ext uri="{FF2B5EF4-FFF2-40B4-BE49-F238E27FC236}">
                    <a16:creationId xmlns:a16="http://schemas.microsoft.com/office/drawing/2014/main" id="{62C5B2EC-8386-6412-E341-ECCCE9860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5008850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0" name="Rectangle 602">
                <a:extLst>
                  <a:ext uri="{FF2B5EF4-FFF2-40B4-BE49-F238E27FC236}">
                    <a16:creationId xmlns:a16="http://schemas.microsoft.com/office/drawing/2014/main" id="{A8E8935D-F3EF-038E-993C-DF9B6ACF0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045992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1" name="Rectangle 603">
                <a:extLst>
                  <a:ext uri="{FF2B5EF4-FFF2-40B4-BE49-F238E27FC236}">
                    <a16:creationId xmlns:a16="http://schemas.microsoft.com/office/drawing/2014/main" id="{026356E4-CDCB-5E33-E7DB-9A848BB97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081854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2" name="Rectangle 604">
                <a:extLst>
                  <a:ext uri="{FF2B5EF4-FFF2-40B4-BE49-F238E27FC236}">
                    <a16:creationId xmlns:a16="http://schemas.microsoft.com/office/drawing/2014/main" id="{4D4286ED-42A6-0D40-083C-2D5D1F3C1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11771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3" name="Rectangle 605">
                <a:extLst>
                  <a:ext uri="{FF2B5EF4-FFF2-40B4-BE49-F238E27FC236}">
                    <a16:creationId xmlns:a16="http://schemas.microsoft.com/office/drawing/2014/main" id="{0339E150-3D54-7586-F937-FF9E6C168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15357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4" name="Rectangle 606">
                <a:extLst>
                  <a:ext uri="{FF2B5EF4-FFF2-40B4-BE49-F238E27FC236}">
                    <a16:creationId xmlns:a16="http://schemas.microsoft.com/office/drawing/2014/main" id="{BFB36DA1-8271-3202-5AFB-5C9E2EE4C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189439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5" name="Rectangle 608">
                <a:extLst>
                  <a:ext uri="{FF2B5EF4-FFF2-40B4-BE49-F238E27FC236}">
                    <a16:creationId xmlns:a16="http://schemas.microsoft.com/office/drawing/2014/main" id="{BC7D4171-0D6D-FD8D-81FD-CA20D3B2E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225301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6" name="Rectangle 609">
                <a:extLst>
                  <a:ext uri="{FF2B5EF4-FFF2-40B4-BE49-F238E27FC236}">
                    <a16:creationId xmlns:a16="http://schemas.microsoft.com/office/drawing/2014/main" id="{8A31448C-E2C7-1455-FFCD-47EF1D3AB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261163"/>
                <a:ext cx="30739" cy="133957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7" name="Rectangle 610">
                <a:extLst>
                  <a:ext uri="{FF2B5EF4-FFF2-40B4-BE49-F238E27FC236}">
                    <a16:creationId xmlns:a16="http://schemas.microsoft.com/office/drawing/2014/main" id="{9A1622D4-CA5A-B6E9-38A6-767BD1A27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5298305"/>
                <a:ext cx="33300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8" name="Rectangle 611">
                <a:extLst>
                  <a:ext uri="{FF2B5EF4-FFF2-40B4-BE49-F238E27FC236}">
                    <a16:creationId xmlns:a16="http://schemas.microsoft.com/office/drawing/2014/main" id="{47560159-82BA-B20C-424E-CD5E4B5B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335448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9" name="Rectangle 612">
                <a:extLst>
                  <a:ext uri="{FF2B5EF4-FFF2-40B4-BE49-F238E27FC236}">
                    <a16:creationId xmlns:a16="http://schemas.microsoft.com/office/drawing/2014/main" id="{DE595F07-575D-ED02-4AFD-9B8C2624D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371309"/>
                <a:ext cx="30739" cy="133957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0" name="Rectangle 613">
                <a:extLst>
                  <a:ext uri="{FF2B5EF4-FFF2-40B4-BE49-F238E27FC236}">
                    <a16:creationId xmlns:a16="http://schemas.microsoft.com/office/drawing/2014/main" id="{8CE84840-F7D9-C66C-9DF0-991B70552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407171"/>
                <a:ext cx="30739" cy="133957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1" name="Rectangle 614">
                <a:extLst>
                  <a:ext uri="{FF2B5EF4-FFF2-40B4-BE49-F238E27FC236}">
                    <a16:creationId xmlns:a16="http://schemas.microsoft.com/office/drawing/2014/main" id="{CEECE2D1-AC50-452C-0E8A-61530D92F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443033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2" name="Rectangle 615">
                <a:extLst>
                  <a:ext uri="{FF2B5EF4-FFF2-40B4-BE49-F238E27FC236}">
                    <a16:creationId xmlns:a16="http://schemas.microsoft.com/office/drawing/2014/main" id="{96EE83D1-0B24-0E59-F26D-D2C8A21A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478894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3" name="Rectangle 616">
                <a:extLst>
                  <a:ext uri="{FF2B5EF4-FFF2-40B4-BE49-F238E27FC236}">
                    <a16:creationId xmlns:a16="http://schemas.microsoft.com/office/drawing/2014/main" id="{02D4656D-B43F-70BB-3848-7FF1932BE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514756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4" name="Rectangle 617">
                <a:extLst>
                  <a:ext uri="{FF2B5EF4-FFF2-40B4-BE49-F238E27FC236}">
                    <a16:creationId xmlns:a16="http://schemas.microsoft.com/office/drawing/2014/main" id="{B53DF5B9-BB14-F157-0A07-1CAE56670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5551899"/>
                <a:ext cx="33300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5" name="Rectangle 618">
                <a:extLst>
                  <a:ext uri="{FF2B5EF4-FFF2-40B4-BE49-F238E27FC236}">
                    <a16:creationId xmlns:a16="http://schemas.microsoft.com/office/drawing/2014/main" id="{416206CC-F170-FD9C-1BAD-12D9283FC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589041"/>
                <a:ext cx="30739" cy="133957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6" name="Rectangle 619">
                <a:extLst>
                  <a:ext uri="{FF2B5EF4-FFF2-40B4-BE49-F238E27FC236}">
                    <a16:creationId xmlns:a16="http://schemas.microsoft.com/office/drawing/2014/main" id="{B8A41FF2-5C2D-01D9-5475-01E1001EA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624903"/>
                <a:ext cx="30739" cy="133957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7" name="Rectangle 620">
                <a:extLst>
                  <a:ext uri="{FF2B5EF4-FFF2-40B4-BE49-F238E27FC236}">
                    <a16:creationId xmlns:a16="http://schemas.microsoft.com/office/drawing/2014/main" id="{35D9E475-CFD8-86B2-9FD1-ACDA72AEA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660765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8" name="Rectangle 621">
                <a:extLst>
                  <a:ext uri="{FF2B5EF4-FFF2-40B4-BE49-F238E27FC236}">
                    <a16:creationId xmlns:a16="http://schemas.microsoft.com/office/drawing/2014/main" id="{DC454760-9F40-6281-29CB-7437F1300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696626"/>
                <a:ext cx="30739" cy="133957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9" name="Rectangle 622">
                <a:extLst>
                  <a:ext uri="{FF2B5EF4-FFF2-40B4-BE49-F238E27FC236}">
                    <a16:creationId xmlns:a16="http://schemas.microsoft.com/office/drawing/2014/main" id="{9F42E8A6-E712-6B35-1466-F605E512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732488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0" name="Rectangle 623">
                <a:extLst>
                  <a:ext uri="{FF2B5EF4-FFF2-40B4-BE49-F238E27FC236}">
                    <a16:creationId xmlns:a16="http://schemas.microsoft.com/office/drawing/2014/main" id="{09E38F23-BB25-64C5-AF4F-D0EE42C8D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768350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1" name="Rectangle 624">
                <a:extLst>
                  <a:ext uri="{FF2B5EF4-FFF2-40B4-BE49-F238E27FC236}">
                    <a16:creationId xmlns:a16="http://schemas.microsoft.com/office/drawing/2014/main" id="{CF873FC2-D503-1B24-5F4B-C1837A713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5805492"/>
                <a:ext cx="33300" cy="133957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2" name="Rectangle 625">
                <a:extLst>
                  <a:ext uri="{FF2B5EF4-FFF2-40B4-BE49-F238E27FC236}">
                    <a16:creationId xmlns:a16="http://schemas.microsoft.com/office/drawing/2014/main" id="{1E3DD675-2AE3-AC95-D643-DB90BDFA2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842635"/>
                <a:ext cx="30739" cy="133957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3" name="Rectangle 626">
                <a:extLst>
                  <a:ext uri="{FF2B5EF4-FFF2-40B4-BE49-F238E27FC236}">
                    <a16:creationId xmlns:a16="http://schemas.microsoft.com/office/drawing/2014/main" id="{37C82C23-DCD0-4B2E-1D0F-C76F4EB91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878497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4" name="Rectangle 627">
                <a:extLst>
                  <a:ext uri="{FF2B5EF4-FFF2-40B4-BE49-F238E27FC236}">
                    <a16:creationId xmlns:a16="http://schemas.microsoft.com/office/drawing/2014/main" id="{C99870EE-761B-FF89-3C9D-90662A3BD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91435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5" name="Rectangle 628">
                <a:extLst>
                  <a:ext uri="{FF2B5EF4-FFF2-40B4-BE49-F238E27FC236}">
                    <a16:creationId xmlns:a16="http://schemas.microsoft.com/office/drawing/2014/main" id="{4ACDE672-33CE-534B-F0DA-24A7E733D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95022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6" name="Rectangle 629">
                <a:extLst>
                  <a:ext uri="{FF2B5EF4-FFF2-40B4-BE49-F238E27FC236}">
                    <a16:creationId xmlns:a16="http://schemas.microsoft.com/office/drawing/2014/main" id="{1CD29244-924F-4360-C066-FE6C4372C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598608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7" name="Rectangle 630">
                <a:extLst>
                  <a:ext uri="{FF2B5EF4-FFF2-40B4-BE49-F238E27FC236}">
                    <a16:creationId xmlns:a16="http://schemas.microsoft.com/office/drawing/2014/main" id="{EE705D73-C2D7-9990-AC22-E34927549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021944"/>
                <a:ext cx="30739" cy="133957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8" name="Rectangle 631">
                <a:extLst>
                  <a:ext uri="{FF2B5EF4-FFF2-40B4-BE49-F238E27FC236}">
                    <a16:creationId xmlns:a16="http://schemas.microsoft.com/office/drawing/2014/main" id="{C5342362-D33B-F9B5-7DAE-0890E605C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6059086"/>
                <a:ext cx="33300" cy="133957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9" name="Rectangle 632">
                <a:extLst>
                  <a:ext uri="{FF2B5EF4-FFF2-40B4-BE49-F238E27FC236}">
                    <a16:creationId xmlns:a16="http://schemas.microsoft.com/office/drawing/2014/main" id="{3186AFC8-0209-4012-BBF1-5509C7A3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096229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0" name="Rectangle 633">
                <a:extLst>
                  <a:ext uri="{FF2B5EF4-FFF2-40B4-BE49-F238E27FC236}">
                    <a16:creationId xmlns:a16="http://schemas.microsoft.com/office/drawing/2014/main" id="{A0C535D4-3C19-8CB0-E456-9705553E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13209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1" name="Rectangle 634">
                <a:extLst>
                  <a:ext uri="{FF2B5EF4-FFF2-40B4-BE49-F238E27FC236}">
                    <a16:creationId xmlns:a16="http://schemas.microsoft.com/office/drawing/2014/main" id="{599C0E6E-5DB6-0B8F-AF37-045B89049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16795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2" name="Rectangle 635">
                <a:extLst>
                  <a:ext uri="{FF2B5EF4-FFF2-40B4-BE49-F238E27FC236}">
                    <a16:creationId xmlns:a16="http://schemas.microsoft.com/office/drawing/2014/main" id="{7C3651EF-2380-8BE2-822F-09BB82344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20381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3" name="Rectangle 636">
                <a:extLst>
                  <a:ext uri="{FF2B5EF4-FFF2-40B4-BE49-F238E27FC236}">
                    <a16:creationId xmlns:a16="http://schemas.microsoft.com/office/drawing/2014/main" id="{5DBFA10A-17D5-B3C4-1912-F86BF82F0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239675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4" name="Rectangle 637">
                <a:extLst>
                  <a:ext uri="{FF2B5EF4-FFF2-40B4-BE49-F238E27FC236}">
                    <a16:creationId xmlns:a16="http://schemas.microsoft.com/office/drawing/2014/main" id="{C80AA41D-0287-C35B-21E6-ED44C8F77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275537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5" name="Rectangle 638">
                <a:extLst>
                  <a:ext uri="{FF2B5EF4-FFF2-40B4-BE49-F238E27FC236}">
                    <a16:creationId xmlns:a16="http://schemas.microsoft.com/office/drawing/2014/main" id="{6F87CC4F-B6BE-979C-632F-BD2046E0C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6312680"/>
                <a:ext cx="33300" cy="133957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6" name="Rectangle 639">
                <a:extLst>
                  <a:ext uri="{FF2B5EF4-FFF2-40B4-BE49-F238E27FC236}">
                    <a16:creationId xmlns:a16="http://schemas.microsoft.com/office/drawing/2014/main" id="{5885BB48-2194-0FB2-860A-09F4D02D2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34982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7" name="Rectangle 640">
                <a:extLst>
                  <a:ext uri="{FF2B5EF4-FFF2-40B4-BE49-F238E27FC236}">
                    <a16:creationId xmlns:a16="http://schemas.microsoft.com/office/drawing/2014/main" id="{ACAB7D2F-5E0E-6681-354D-EA5BEEA3B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38568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8" name="Rectangle 641">
                <a:extLst>
                  <a:ext uri="{FF2B5EF4-FFF2-40B4-BE49-F238E27FC236}">
                    <a16:creationId xmlns:a16="http://schemas.microsoft.com/office/drawing/2014/main" id="{2B6853DF-2E65-16B8-9402-45AED77DF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42154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9" name="Rectangle 642">
                <a:extLst>
                  <a:ext uri="{FF2B5EF4-FFF2-40B4-BE49-F238E27FC236}">
                    <a16:creationId xmlns:a16="http://schemas.microsoft.com/office/drawing/2014/main" id="{81F5C830-1A80-AB82-6441-938AD82E2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457407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0" name="Rectangle 643">
                <a:extLst>
                  <a:ext uri="{FF2B5EF4-FFF2-40B4-BE49-F238E27FC236}">
                    <a16:creationId xmlns:a16="http://schemas.microsoft.com/office/drawing/2014/main" id="{C1DE3A65-05FD-CFC5-406B-59869C276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493269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1" name="Rectangle 644">
                <a:extLst>
                  <a:ext uri="{FF2B5EF4-FFF2-40B4-BE49-F238E27FC236}">
                    <a16:creationId xmlns:a16="http://schemas.microsoft.com/office/drawing/2014/main" id="{894D9CC0-285D-722F-CD15-430489CA3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529131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2" name="Rectangle 645">
                <a:extLst>
                  <a:ext uri="{FF2B5EF4-FFF2-40B4-BE49-F238E27FC236}">
                    <a16:creationId xmlns:a16="http://schemas.microsoft.com/office/drawing/2014/main" id="{43A8D92B-D795-0842-830F-3D69DF41F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6566273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3" name="Rectangle 646">
                <a:extLst>
                  <a:ext uri="{FF2B5EF4-FFF2-40B4-BE49-F238E27FC236}">
                    <a16:creationId xmlns:a16="http://schemas.microsoft.com/office/drawing/2014/main" id="{54E823FC-984D-6B5F-F568-41AB04B1F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60341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4" name="Rectangle 647">
                <a:extLst>
                  <a:ext uri="{FF2B5EF4-FFF2-40B4-BE49-F238E27FC236}">
                    <a16:creationId xmlns:a16="http://schemas.microsoft.com/office/drawing/2014/main" id="{466D7EB1-C845-CC67-657F-44BA6F758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63927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5" name="Rectangle 648">
                <a:extLst>
                  <a:ext uri="{FF2B5EF4-FFF2-40B4-BE49-F238E27FC236}">
                    <a16:creationId xmlns:a16="http://schemas.microsoft.com/office/drawing/2014/main" id="{D0060709-BB9C-5B36-56EC-ED31F801A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675139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6" name="Rectangle 649">
                <a:extLst>
                  <a:ext uri="{FF2B5EF4-FFF2-40B4-BE49-F238E27FC236}">
                    <a16:creationId xmlns:a16="http://schemas.microsoft.com/office/drawing/2014/main" id="{80EAF247-4B4D-04CE-EFF0-126C9B34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711001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7" name="Rectangle 650">
                <a:extLst>
                  <a:ext uri="{FF2B5EF4-FFF2-40B4-BE49-F238E27FC236}">
                    <a16:creationId xmlns:a16="http://schemas.microsoft.com/office/drawing/2014/main" id="{323C309D-8A5A-981E-EDF6-EDD3968B3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746863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8" name="Rectangle 651">
                <a:extLst>
                  <a:ext uri="{FF2B5EF4-FFF2-40B4-BE49-F238E27FC236}">
                    <a16:creationId xmlns:a16="http://schemas.microsoft.com/office/drawing/2014/main" id="{97E0A6E1-C02A-8E8B-4C0D-78DAA6D99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78272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9" name="Rectangle 652">
                <a:extLst>
                  <a:ext uri="{FF2B5EF4-FFF2-40B4-BE49-F238E27FC236}">
                    <a16:creationId xmlns:a16="http://schemas.microsoft.com/office/drawing/2014/main" id="{858FE032-E899-7ABF-21DD-0D163C6ED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6819867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0" name="Rectangle 653">
                <a:extLst>
                  <a:ext uri="{FF2B5EF4-FFF2-40B4-BE49-F238E27FC236}">
                    <a16:creationId xmlns:a16="http://schemas.microsoft.com/office/drawing/2014/main" id="{22AEF2CE-C18B-512F-6927-D1A1E731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85701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1" name="Rectangle 654">
                <a:extLst>
                  <a:ext uri="{FF2B5EF4-FFF2-40B4-BE49-F238E27FC236}">
                    <a16:creationId xmlns:a16="http://schemas.microsoft.com/office/drawing/2014/main" id="{127C7F15-077E-1561-A1B5-CBDD71514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892871"/>
                <a:ext cx="30739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2" name="Rectangle 655">
                <a:extLst>
                  <a:ext uri="{FF2B5EF4-FFF2-40B4-BE49-F238E27FC236}">
                    <a16:creationId xmlns:a16="http://schemas.microsoft.com/office/drawing/2014/main" id="{B68B61C7-2692-EFE9-DC24-021459C9B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928733"/>
                <a:ext cx="30739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3" name="Rectangle 656">
                <a:extLst>
                  <a:ext uri="{FF2B5EF4-FFF2-40B4-BE49-F238E27FC236}">
                    <a16:creationId xmlns:a16="http://schemas.microsoft.com/office/drawing/2014/main" id="{2667D865-B5F0-6E94-7BB7-190BE13B1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6964595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4" name="Rectangle 657">
                <a:extLst>
                  <a:ext uri="{FF2B5EF4-FFF2-40B4-BE49-F238E27FC236}">
                    <a16:creationId xmlns:a16="http://schemas.microsoft.com/office/drawing/2014/main" id="{3A0D3279-8B68-7AC9-4E9F-3278CA1EE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00045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5" name="Rectangle 658">
                <a:extLst>
                  <a:ext uri="{FF2B5EF4-FFF2-40B4-BE49-F238E27FC236}">
                    <a16:creationId xmlns:a16="http://schemas.microsoft.com/office/drawing/2014/main" id="{542721D0-5324-6C3C-23EE-772744037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036318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6" name="Rectangle 659">
                <a:extLst>
                  <a:ext uri="{FF2B5EF4-FFF2-40B4-BE49-F238E27FC236}">
                    <a16:creationId xmlns:a16="http://schemas.microsoft.com/office/drawing/2014/main" id="{AFAEDAB1-20F6-1A20-BE0E-31F5AF70D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7073461"/>
                <a:ext cx="33300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7" name="Rectangle 660">
                <a:extLst>
                  <a:ext uri="{FF2B5EF4-FFF2-40B4-BE49-F238E27FC236}">
                    <a16:creationId xmlns:a16="http://schemas.microsoft.com/office/drawing/2014/main" id="{AEAE9199-5A07-5E59-7376-237A632E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110603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8" name="Rectangle 661">
                <a:extLst>
                  <a:ext uri="{FF2B5EF4-FFF2-40B4-BE49-F238E27FC236}">
                    <a16:creationId xmlns:a16="http://schemas.microsoft.com/office/drawing/2014/main" id="{512448A3-65CA-290A-9B52-6EC770355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146465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9" name="Rectangle 662">
                <a:extLst>
                  <a:ext uri="{FF2B5EF4-FFF2-40B4-BE49-F238E27FC236}">
                    <a16:creationId xmlns:a16="http://schemas.microsoft.com/office/drawing/2014/main" id="{CD4B6627-D535-3068-8B4E-A5FAA587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182327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0" name="Rectangle 663">
                <a:extLst>
                  <a:ext uri="{FF2B5EF4-FFF2-40B4-BE49-F238E27FC236}">
                    <a16:creationId xmlns:a16="http://schemas.microsoft.com/office/drawing/2014/main" id="{6311512D-A25D-2AF5-FEC7-5E3407EEE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21818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1" name="Rectangle 664">
                <a:extLst>
                  <a:ext uri="{FF2B5EF4-FFF2-40B4-BE49-F238E27FC236}">
                    <a16:creationId xmlns:a16="http://schemas.microsoft.com/office/drawing/2014/main" id="{D7EB901B-566F-CE6A-CE8F-C0767468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25405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2" name="Rectangle 665">
                <a:extLst>
                  <a:ext uri="{FF2B5EF4-FFF2-40B4-BE49-F238E27FC236}">
                    <a16:creationId xmlns:a16="http://schemas.microsoft.com/office/drawing/2014/main" id="{ECBF28DE-BCF1-BEBE-D4E9-C00CF199D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28991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3" name="Rectangle 666">
                <a:extLst>
                  <a:ext uri="{FF2B5EF4-FFF2-40B4-BE49-F238E27FC236}">
                    <a16:creationId xmlns:a16="http://schemas.microsoft.com/office/drawing/2014/main" id="{5B2BD4A6-49C6-273A-7DAF-754F4458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325774"/>
                <a:ext cx="30739" cy="133957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4" name="Rectangle 667">
                <a:extLst>
                  <a:ext uri="{FF2B5EF4-FFF2-40B4-BE49-F238E27FC236}">
                    <a16:creationId xmlns:a16="http://schemas.microsoft.com/office/drawing/2014/main" id="{92DE202B-177A-CD8E-E0C7-2A9B86A15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7362916"/>
                <a:ext cx="33300" cy="133957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5" name="Rectangle 668">
                <a:extLst>
                  <a:ext uri="{FF2B5EF4-FFF2-40B4-BE49-F238E27FC236}">
                    <a16:creationId xmlns:a16="http://schemas.microsoft.com/office/drawing/2014/main" id="{F0948513-0EC7-28C8-0D5D-B9E4F6EA1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400059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6" name="Rectangle 669">
                <a:extLst>
                  <a:ext uri="{FF2B5EF4-FFF2-40B4-BE49-F238E27FC236}">
                    <a16:creationId xmlns:a16="http://schemas.microsoft.com/office/drawing/2014/main" id="{5BFD40FD-6B54-2867-A68A-80796F4E1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43592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7" name="Rectangle 670">
                <a:extLst>
                  <a:ext uri="{FF2B5EF4-FFF2-40B4-BE49-F238E27FC236}">
                    <a16:creationId xmlns:a16="http://schemas.microsoft.com/office/drawing/2014/main" id="{2C48AE32-5017-8055-056F-06BF68C12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47178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8" name="Rectangle 671">
                <a:extLst>
                  <a:ext uri="{FF2B5EF4-FFF2-40B4-BE49-F238E27FC236}">
                    <a16:creationId xmlns:a16="http://schemas.microsoft.com/office/drawing/2014/main" id="{E06168D7-3C6A-03BE-C8FA-0B3ABE9C1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507644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9" name="Rectangle 672">
                <a:extLst>
                  <a:ext uri="{FF2B5EF4-FFF2-40B4-BE49-F238E27FC236}">
                    <a16:creationId xmlns:a16="http://schemas.microsoft.com/office/drawing/2014/main" id="{5ACB2E68-9A0B-8BD9-FAF4-3E3FA01A5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543505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0" name="Rectangle 673">
                <a:extLst>
                  <a:ext uri="{FF2B5EF4-FFF2-40B4-BE49-F238E27FC236}">
                    <a16:creationId xmlns:a16="http://schemas.microsoft.com/office/drawing/2014/main" id="{B750A7EE-C72B-AA2A-0D45-6040AA4E5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579367"/>
                <a:ext cx="30739" cy="133957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1" name="Rectangle 674">
                <a:extLst>
                  <a:ext uri="{FF2B5EF4-FFF2-40B4-BE49-F238E27FC236}">
                    <a16:creationId xmlns:a16="http://schemas.microsoft.com/office/drawing/2014/main" id="{568D70B5-9D80-C9B5-59B8-BE330D42D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7616510"/>
                <a:ext cx="33300" cy="133957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2" name="Rectangle 675">
                <a:extLst>
                  <a:ext uri="{FF2B5EF4-FFF2-40B4-BE49-F238E27FC236}">
                    <a16:creationId xmlns:a16="http://schemas.microsoft.com/office/drawing/2014/main" id="{6E2DE4C2-79A7-81E7-964C-10DD88165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653652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3" name="Rectangle 676">
                <a:extLst>
                  <a:ext uri="{FF2B5EF4-FFF2-40B4-BE49-F238E27FC236}">
                    <a16:creationId xmlns:a16="http://schemas.microsoft.com/office/drawing/2014/main" id="{560B558A-E7E9-ABE2-6516-95019571F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689514"/>
                <a:ext cx="30739" cy="133957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4" name="Rectangle 677">
                <a:extLst>
                  <a:ext uri="{FF2B5EF4-FFF2-40B4-BE49-F238E27FC236}">
                    <a16:creationId xmlns:a16="http://schemas.microsoft.com/office/drawing/2014/main" id="{D3C1F084-E415-3641-5518-7B7BA3948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72537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5" name="Rectangle 678">
                <a:extLst>
                  <a:ext uri="{FF2B5EF4-FFF2-40B4-BE49-F238E27FC236}">
                    <a16:creationId xmlns:a16="http://schemas.microsoft.com/office/drawing/2014/main" id="{DC23ED74-1F27-8F17-9E5A-2DF5F62AB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761237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6" name="Rectangle 679">
                <a:extLst>
                  <a:ext uri="{FF2B5EF4-FFF2-40B4-BE49-F238E27FC236}">
                    <a16:creationId xmlns:a16="http://schemas.microsoft.com/office/drawing/2014/main" id="{452F5B30-98F6-3029-941E-B71A14A67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797099"/>
                <a:ext cx="30739" cy="133957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7" name="Rectangle 680">
                <a:extLst>
                  <a:ext uri="{FF2B5EF4-FFF2-40B4-BE49-F238E27FC236}">
                    <a16:creationId xmlns:a16="http://schemas.microsoft.com/office/drawing/2014/main" id="{04306AB5-0FAF-C356-CEF4-7D131A23F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832961"/>
                <a:ext cx="30739" cy="133957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8" name="Rectangle 681">
                <a:extLst>
                  <a:ext uri="{FF2B5EF4-FFF2-40B4-BE49-F238E27FC236}">
                    <a16:creationId xmlns:a16="http://schemas.microsoft.com/office/drawing/2014/main" id="{5E2C3711-DD5A-84CA-D5C5-E553B2E6E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7870103"/>
                <a:ext cx="33300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9" name="Rectangle 682">
                <a:extLst>
                  <a:ext uri="{FF2B5EF4-FFF2-40B4-BE49-F238E27FC236}">
                    <a16:creationId xmlns:a16="http://schemas.microsoft.com/office/drawing/2014/main" id="{190968B6-1D9D-0EE3-07FA-9C92C9583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90724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0" name="Rectangle 683">
                <a:extLst>
                  <a:ext uri="{FF2B5EF4-FFF2-40B4-BE49-F238E27FC236}">
                    <a16:creationId xmlns:a16="http://schemas.microsoft.com/office/drawing/2014/main" id="{C7D473AD-A786-F6C2-BCD5-BB2ED9447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943108"/>
                <a:ext cx="30739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1" name="Rectangle 684">
                <a:extLst>
                  <a:ext uri="{FF2B5EF4-FFF2-40B4-BE49-F238E27FC236}">
                    <a16:creationId xmlns:a16="http://schemas.microsoft.com/office/drawing/2014/main" id="{89ADE71E-1B64-A62B-8DF1-6658CA2EE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7978969"/>
                <a:ext cx="30739" cy="133957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2" name="Rectangle 685">
                <a:extLst>
                  <a:ext uri="{FF2B5EF4-FFF2-40B4-BE49-F238E27FC236}">
                    <a16:creationId xmlns:a16="http://schemas.microsoft.com/office/drawing/2014/main" id="{630E0FAF-5114-1D01-4F9F-4C0F49579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014831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3" name="Rectangle 686">
                <a:extLst>
                  <a:ext uri="{FF2B5EF4-FFF2-40B4-BE49-F238E27FC236}">
                    <a16:creationId xmlns:a16="http://schemas.microsoft.com/office/drawing/2014/main" id="{58065509-2CB5-7A7D-25B8-D6DF74178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050693"/>
                <a:ext cx="30739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4" name="Rectangle 687">
                <a:extLst>
                  <a:ext uri="{FF2B5EF4-FFF2-40B4-BE49-F238E27FC236}">
                    <a16:creationId xmlns:a16="http://schemas.microsoft.com/office/drawing/2014/main" id="{59B9AA9F-14B8-E1FA-EA90-DADFADF44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086555"/>
                <a:ext cx="30739" cy="133957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5" name="Rectangle 688">
                <a:extLst>
                  <a:ext uri="{FF2B5EF4-FFF2-40B4-BE49-F238E27FC236}">
                    <a16:creationId xmlns:a16="http://schemas.microsoft.com/office/drawing/2014/main" id="{B9B31042-803F-26F5-AFEB-AB4694AF4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1444" y="8123697"/>
                <a:ext cx="33300" cy="133957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6" name="Rectangle 689">
                <a:extLst>
                  <a:ext uri="{FF2B5EF4-FFF2-40B4-BE49-F238E27FC236}">
                    <a16:creationId xmlns:a16="http://schemas.microsoft.com/office/drawing/2014/main" id="{326A7085-532B-D5FB-B789-E8619BB10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16084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7" name="Rectangle 690">
                <a:extLst>
                  <a:ext uri="{FF2B5EF4-FFF2-40B4-BE49-F238E27FC236}">
                    <a16:creationId xmlns:a16="http://schemas.microsoft.com/office/drawing/2014/main" id="{3D2045BD-A178-28A5-D5FC-B75EEEB25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196701"/>
                <a:ext cx="30739" cy="133957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8" name="Rectangle 691">
                <a:extLst>
                  <a:ext uri="{FF2B5EF4-FFF2-40B4-BE49-F238E27FC236}">
                    <a16:creationId xmlns:a16="http://schemas.microsoft.com/office/drawing/2014/main" id="{A11C99E9-971A-3A60-71D9-60D7748C7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72724" y="8232563"/>
                <a:ext cx="30739" cy="133957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5" name="Rectangle 698">
                <a:extLst>
                  <a:ext uri="{FF2B5EF4-FFF2-40B4-BE49-F238E27FC236}">
                    <a16:creationId xmlns:a16="http://schemas.microsoft.com/office/drawing/2014/main" id="{8B63A6A8-F567-1D28-9BE4-580B6BE2B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27713"/>
                <a:ext cx="30739" cy="133957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6" name="Rectangle 699">
                <a:extLst>
                  <a:ext uri="{FF2B5EF4-FFF2-40B4-BE49-F238E27FC236}">
                    <a16:creationId xmlns:a16="http://schemas.microsoft.com/office/drawing/2014/main" id="{B2F236CA-7265-B909-0308-2F2C519C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63574"/>
                <a:ext cx="30739" cy="133957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7" name="Rectangle 700">
                <a:extLst>
                  <a:ext uri="{FF2B5EF4-FFF2-40B4-BE49-F238E27FC236}">
                    <a16:creationId xmlns:a16="http://schemas.microsoft.com/office/drawing/2014/main" id="{E48E049C-4FD4-55A6-CDAF-19AB1FD7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99436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8" name="Rectangle 701">
                <a:extLst>
                  <a:ext uri="{FF2B5EF4-FFF2-40B4-BE49-F238E27FC236}">
                    <a16:creationId xmlns:a16="http://schemas.microsoft.com/office/drawing/2014/main" id="{47887116-0A5F-7219-C4B8-D4B9C33A6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36579"/>
                <a:ext cx="33300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9" name="Rectangle 702">
                <a:extLst>
                  <a:ext uri="{FF2B5EF4-FFF2-40B4-BE49-F238E27FC236}">
                    <a16:creationId xmlns:a16="http://schemas.microsoft.com/office/drawing/2014/main" id="{D8A9CEEB-9E59-833C-E821-2C7497415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72440"/>
                <a:ext cx="33300" cy="133957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0" name="Rectangle 703">
                <a:extLst>
                  <a:ext uri="{FF2B5EF4-FFF2-40B4-BE49-F238E27FC236}">
                    <a16:creationId xmlns:a16="http://schemas.microsoft.com/office/drawing/2014/main" id="{15C7AB21-7C32-39F2-ED03-360937C03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09583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1" name="Rectangle 704">
                <a:extLst>
                  <a:ext uri="{FF2B5EF4-FFF2-40B4-BE49-F238E27FC236}">
                    <a16:creationId xmlns:a16="http://schemas.microsoft.com/office/drawing/2014/main" id="{B86009C5-05CE-150E-E356-C5D8E4DC4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45444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2" name="Rectangle 705">
                <a:extLst>
                  <a:ext uri="{FF2B5EF4-FFF2-40B4-BE49-F238E27FC236}">
                    <a16:creationId xmlns:a16="http://schemas.microsoft.com/office/drawing/2014/main" id="{F86BF56C-82B6-BFCA-1AFD-E09449812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81306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3" name="Rectangle 706">
                <a:extLst>
                  <a:ext uri="{FF2B5EF4-FFF2-40B4-BE49-F238E27FC236}">
                    <a16:creationId xmlns:a16="http://schemas.microsoft.com/office/drawing/2014/main" id="{5C84B124-4536-522B-F403-DB92E7F9A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17168"/>
                <a:ext cx="30739" cy="133957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4" name="Rectangle 707">
                <a:extLst>
                  <a:ext uri="{FF2B5EF4-FFF2-40B4-BE49-F238E27FC236}">
                    <a16:creationId xmlns:a16="http://schemas.microsoft.com/office/drawing/2014/main" id="{03A6A795-6E0B-FB96-618A-0BFCAE782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53030"/>
                <a:ext cx="30739" cy="133957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5" name="Rectangle 708">
                <a:extLst>
                  <a:ext uri="{FF2B5EF4-FFF2-40B4-BE49-F238E27FC236}">
                    <a16:creationId xmlns:a16="http://schemas.microsoft.com/office/drawing/2014/main" id="{8E803476-E61D-CEFC-CE02-3F91F9046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88891"/>
                <a:ext cx="30739" cy="133957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6" name="Rectangle 709">
                <a:extLst>
                  <a:ext uri="{FF2B5EF4-FFF2-40B4-BE49-F238E27FC236}">
                    <a16:creationId xmlns:a16="http://schemas.microsoft.com/office/drawing/2014/main" id="{33E9BB7E-6A92-9532-FF03-E801F08C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626034"/>
                <a:ext cx="33300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7" name="Rectangle 710">
                <a:extLst>
                  <a:ext uri="{FF2B5EF4-FFF2-40B4-BE49-F238E27FC236}">
                    <a16:creationId xmlns:a16="http://schemas.microsoft.com/office/drawing/2014/main" id="{184E2CF0-8F05-DD4A-E912-A14759523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63176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8" name="Rectangle 711">
                <a:extLst>
                  <a:ext uri="{FF2B5EF4-FFF2-40B4-BE49-F238E27FC236}">
                    <a16:creationId xmlns:a16="http://schemas.microsoft.com/office/drawing/2014/main" id="{130B79B6-0A4C-1E80-5D52-DC0F15E40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99038"/>
                <a:ext cx="30739" cy="133957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9" name="Rectangle 712">
                <a:extLst>
                  <a:ext uri="{FF2B5EF4-FFF2-40B4-BE49-F238E27FC236}">
                    <a16:creationId xmlns:a16="http://schemas.microsoft.com/office/drawing/2014/main" id="{294B06E4-1789-F828-695E-6423DBFED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34900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0" name="Rectangle 713">
                <a:extLst>
                  <a:ext uri="{FF2B5EF4-FFF2-40B4-BE49-F238E27FC236}">
                    <a16:creationId xmlns:a16="http://schemas.microsoft.com/office/drawing/2014/main" id="{BF7A783F-317B-F7D7-0D66-EC2D6CD89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70762"/>
                <a:ext cx="30739" cy="133957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1" name="Rectangle 714">
                <a:extLst>
                  <a:ext uri="{FF2B5EF4-FFF2-40B4-BE49-F238E27FC236}">
                    <a16:creationId xmlns:a16="http://schemas.microsoft.com/office/drawing/2014/main" id="{A0443C4E-C643-3F70-F9B2-61F97FC15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06623"/>
                <a:ext cx="30739" cy="133957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2" name="Rectangle 715">
                <a:extLst>
                  <a:ext uri="{FF2B5EF4-FFF2-40B4-BE49-F238E27FC236}">
                    <a16:creationId xmlns:a16="http://schemas.microsoft.com/office/drawing/2014/main" id="{BCF5CB54-A8FD-522B-60A2-835869542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42485"/>
                <a:ext cx="30739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3" name="Rectangle 716">
                <a:extLst>
                  <a:ext uri="{FF2B5EF4-FFF2-40B4-BE49-F238E27FC236}">
                    <a16:creationId xmlns:a16="http://schemas.microsoft.com/office/drawing/2014/main" id="{56DC47E8-0F98-AB79-99C7-5022D4946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879628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4" name="Rectangle 717">
                <a:extLst>
                  <a:ext uri="{FF2B5EF4-FFF2-40B4-BE49-F238E27FC236}">
                    <a16:creationId xmlns:a16="http://schemas.microsoft.com/office/drawing/2014/main" id="{0F0239F8-0F96-88BF-BFCF-9AF76AD10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916770"/>
                <a:ext cx="30739" cy="133957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5" name="Rectangle 718">
                <a:extLst>
                  <a:ext uri="{FF2B5EF4-FFF2-40B4-BE49-F238E27FC236}">
                    <a16:creationId xmlns:a16="http://schemas.microsoft.com/office/drawing/2014/main" id="{2C84791F-CAB5-55B4-2C29-3EE2D64FB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952632"/>
                <a:ext cx="30739" cy="133957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6" name="Rectangle 719">
                <a:extLst>
                  <a:ext uri="{FF2B5EF4-FFF2-40B4-BE49-F238E27FC236}">
                    <a16:creationId xmlns:a16="http://schemas.microsoft.com/office/drawing/2014/main" id="{42162EC8-E15C-EC6D-5D2F-5B3494EC0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988494"/>
                <a:ext cx="30739" cy="133957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7" name="Rectangle 720">
                <a:extLst>
                  <a:ext uri="{FF2B5EF4-FFF2-40B4-BE49-F238E27FC236}">
                    <a16:creationId xmlns:a16="http://schemas.microsoft.com/office/drawing/2014/main" id="{19CED0E0-BCEB-6AE7-64A1-8235D5F31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024355"/>
                <a:ext cx="30739" cy="133957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8" name="Rectangle 721">
                <a:extLst>
                  <a:ext uri="{FF2B5EF4-FFF2-40B4-BE49-F238E27FC236}">
                    <a16:creationId xmlns:a16="http://schemas.microsoft.com/office/drawing/2014/main" id="{D246F18A-80EB-2F2F-535B-A0F1B8B80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060217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9" name="Rectangle 722">
                <a:extLst>
                  <a:ext uri="{FF2B5EF4-FFF2-40B4-BE49-F238E27FC236}">
                    <a16:creationId xmlns:a16="http://schemas.microsoft.com/office/drawing/2014/main" id="{D34026E2-AA97-CBDA-D866-F760D6885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096079"/>
                <a:ext cx="30739" cy="133957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0" name="Rectangle 723">
                <a:extLst>
                  <a:ext uri="{FF2B5EF4-FFF2-40B4-BE49-F238E27FC236}">
                    <a16:creationId xmlns:a16="http://schemas.microsoft.com/office/drawing/2014/main" id="{27D30647-4D35-A867-2E2F-54A95D335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131940"/>
                <a:ext cx="30739" cy="133957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1" name="Rectangle 724">
                <a:extLst>
                  <a:ext uri="{FF2B5EF4-FFF2-40B4-BE49-F238E27FC236}">
                    <a16:creationId xmlns:a16="http://schemas.microsoft.com/office/drawing/2014/main" id="{11A508C5-E63E-F2A2-85FE-CE077D7AF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1169083"/>
                <a:ext cx="33300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" name="Rectangle 725">
                <a:extLst>
                  <a:ext uri="{FF2B5EF4-FFF2-40B4-BE49-F238E27FC236}">
                    <a16:creationId xmlns:a16="http://schemas.microsoft.com/office/drawing/2014/main" id="{E15B4B21-0468-F977-142C-334E03CB6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206225"/>
                <a:ext cx="30739" cy="133957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" name="Rectangle 726">
                <a:extLst>
                  <a:ext uri="{FF2B5EF4-FFF2-40B4-BE49-F238E27FC236}">
                    <a16:creationId xmlns:a16="http://schemas.microsoft.com/office/drawing/2014/main" id="{84D65BA7-64B7-7F1D-8D99-15E4FEA1B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242087"/>
                <a:ext cx="30739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" name="Rectangle 727">
                <a:extLst>
                  <a:ext uri="{FF2B5EF4-FFF2-40B4-BE49-F238E27FC236}">
                    <a16:creationId xmlns:a16="http://schemas.microsoft.com/office/drawing/2014/main" id="{4552B6D6-694F-3D72-0B05-BA112EF9E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277949"/>
                <a:ext cx="30739" cy="133957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" name="Rectangle 728">
                <a:extLst>
                  <a:ext uri="{FF2B5EF4-FFF2-40B4-BE49-F238E27FC236}">
                    <a16:creationId xmlns:a16="http://schemas.microsoft.com/office/drawing/2014/main" id="{463044FD-215E-8A42-1144-762403994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313811"/>
                <a:ext cx="30739" cy="133957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" name="Rectangle 729">
                <a:extLst>
                  <a:ext uri="{FF2B5EF4-FFF2-40B4-BE49-F238E27FC236}">
                    <a16:creationId xmlns:a16="http://schemas.microsoft.com/office/drawing/2014/main" id="{B5F1C2E8-5B89-8C5A-5A31-E10179358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349672"/>
                <a:ext cx="30739" cy="133957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" name="Rectangle 730">
                <a:extLst>
                  <a:ext uri="{FF2B5EF4-FFF2-40B4-BE49-F238E27FC236}">
                    <a16:creationId xmlns:a16="http://schemas.microsoft.com/office/drawing/2014/main" id="{BEC3DC86-124A-AEFF-332F-6870C9A1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385534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" name="Rectangle 731">
                <a:extLst>
                  <a:ext uri="{FF2B5EF4-FFF2-40B4-BE49-F238E27FC236}">
                    <a16:creationId xmlns:a16="http://schemas.microsoft.com/office/drawing/2014/main" id="{FC51748C-5A0D-CD4A-3FA0-532D0CE7E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1422677"/>
                <a:ext cx="33300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" name="Rectangle 732">
                <a:extLst>
                  <a:ext uri="{FF2B5EF4-FFF2-40B4-BE49-F238E27FC236}">
                    <a16:creationId xmlns:a16="http://schemas.microsoft.com/office/drawing/2014/main" id="{F29B9461-3D8B-B4FD-FA97-8A20B1AED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459819"/>
                <a:ext cx="30739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0" name="Rectangle 733">
                <a:extLst>
                  <a:ext uri="{FF2B5EF4-FFF2-40B4-BE49-F238E27FC236}">
                    <a16:creationId xmlns:a16="http://schemas.microsoft.com/office/drawing/2014/main" id="{6DABEBCB-462C-648A-6954-AAE3848F8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495681"/>
                <a:ext cx="30739" cy="133957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1" name="Rectangle 734">
                <a:extLst>
                  <a:ext uri="{FF2B5EF4-FFF2-40B4-BE49-F238E27FC236}">
                    <a16:creationId xmlns:a16="http://schemas.microsoft.com/office/drawing/2014/main" id="{BBEBB03B-CCBB-8C72-CFC5-D9618739B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531543"/>
                <a:ext cx="30739" cy="133957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2" name="Rectangle 735">
                <a:extLst>
                  <a:ext uri="{FF2B5EF4-FFF2-40B4-BE49-F238E27FC236}">
                    <a16:creationId xmlns:a16="http://schemas.microsoft.com/office/drawing/2014/main" id="{ED13A85A-1981-36A2-3D6D-747DC1D80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567404"/>
                <a:ext cx="30739" cy="133957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3" name="Rectangle 736">
                <a:extLst>
                  <a:ext uri="{FF2B5EF4-FFF2-40B4-BE49-F238E27FC236}">
                    <a16:creationId xmlns:a16="http://schemas.microsoft.com/office/drawing/2014/main" id="{5AC07C11-9142-D9B8-D979-CE3C5E582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603266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4" name="Rectangle 737">
                <a:extLst>
                  <a:ext uri="{FF2B5EF4-FFF2-40B4-BE49-F238E27FC236}">
                    <a16:creationId xmlns:a16="http://schemas.microsoft.com/office/drawing/2014/main" id="{D367E252-F51E-E9A9-1830-4069D527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639128"/>
                <a:ext cx="30739" cy="133957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5" name="Rectangle 738">
                <a:extLst>
                  <a:ext uri="{FF2B5EF4-FFF2-40B4-BE49-F238E27FC236}">
                    <a16:creationId xmlns:a16="http://schemas.microsoft.com/office/drawing/2014/main" id="{ABEA03E5-2C08-84A2-AD66-A2DCD9AD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1676270"/>
                <a:ext cx="33300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6" name="Rectangle 739">
                <a:extLst>
                  <a:ext uri="{FF2B5EF4-FFF2-40B4-BE49-F238E27FC236}">
                    <a16:creationId xmlns:a16="http://schemas.microsoft.com/office/drawing/2014/main" id="{18C75A0E-920F-7E8B-CE24-169C7EAED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713413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7" name="Rectangle 740">
                <a:extLst>
                  <a:ext uri="{FF2B5EF4-FFF2-40B4-BE49-F238E27FC236}">
                    <a16:creationId xmlns:a16="http://schemas.microsoft.com/office/drawing/2014/main" id="{F1FCFDB9-7C5C-EB15-C3A0-57A6892F8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749275"/>
                <a:ext cx="30739" cy="133957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8" name="Rectangle 741">
                <a:extLst>
                  <a:ext uri="{FF2B5EF4-FFF2-40B4-BE49-F238E27FC236}">
                    <a16:creationId xmlns:a16="http://schemas.microsoft.com/office/drawing/2014/main" id="{15314828-9579-D807-3681-A620172F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785136"/>
                <a:ext cx="30739" cy="133957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9" name="Rectangle 742">
                <a:extLst>
                  <a:ext uri="{FF2B5EF4-FFF2-40B4-BE49-F238E27FC236}">
                    <a16:creationId xmlns:a16="http://schemas.microsoft.com/office/drawing/2014/main" id="{4C1F3AC5-0D57-5396-DFCB-E81243C78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820998"/>
                <a:ext cx="30739" cy="133957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0" name="Rectangle 743">
                <a:extLst>
                  <a:ext uri="{FF2B5EF4-FFF2-40B4-BE49-F238E27FC236}">
                    <a16:creationId xmlns:a16="http://schemas.microsoft.com/office/drawing/2014/main" id="{D2D74AF0-BA0F-A581-E536-6111E5998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856860"/>
                <a:ext cx="30739" cy="133957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1" name="Rectangle 744">
                <a:extLst>
                  <a:ext uri="{FF2B5EF4-FFF2-40B4-BE49-F238E27FC236}">
                    <a16:creationId xmlns:a16="http://schemas.microsoft.com/office/drawing/2014/main" id="{87BD7E59-3080-7F0D-D957-D244A419B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892721"/>
                <a:ext cx="30739" cy="133957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2" name="Rectangle 745">
                <a:extLst>
                  <a:ext uri="{FF2B5EF4-FFF2-40B4-BE49-F238E27FC236}">
                    <a16:creationId xmlns:a16="http://schemas.microsoft.com/office/drawing/2014/main" id="{161C061A-6B44-A213-C607-6F34C1BE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1929864"/>
                <a:ext cx="33300" cy="133957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3" name="Rectangle 746">
                <a:extLst>
                  <a:ext uri="{FF2B5EF4-FFF2-40B4-BE49-F238E27FC236}">
                    <a16:creationId xmlns:a16="http://schemas.microsoft.com/office/drawing/2014/main" id="{DABBF3F8-CAC1-BAD9-0914-852A01782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1967006"/>
                <a:ext cx="30739" cy="133957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4" name="Rectangle 747">
                <a:extLst>
                  <a:ext uri="{FF2B5EF4-FFF2-40B4-BE49-F238E27FC236}">
                    <a16:creationId xmlns:a16="http://schemas.microsoft.com/office/drawing/2014/main" id="{BCDAE986-C6D2-E3FD-2969-23091EFA1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002868"/>
                <a:ext cx="30739" cy="133957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5" name="Rectangle 748">
                <a:extLst>
                  <a:ext uri="{FF2B5EF4-FFF2-40B4-BE49-F238E27FC236}">
                    <a16:creationId xmlns:a16="http://schemas.microsoft.com/office/drawing/2014/main" id="{3B43E2E9-B83A-54AA-65B9-8F5A61221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038730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6" name="Rectangle 749">
                <a:extLst>
                  <a:ext uri="{FF2B5EF4-FFF2-40B4-BE49-F238E27FC236}">
                    <a16:creationId xmlns:a16="http://schemas.microsoft.com/office/drawing/2014/main" id="{8CB5F778-C48E-2B52-8E97-1BD3409F2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074592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7" name="Rectangle 750">
                <a:extLst>
                  <a:ext uri="{FF2B5EF4-FFF2-40B4-BE49-F238E27FC236}">
                    <a16:creationId xmlns:a16="http://schemas.microsoft.com/office/drawing/2014/main" id="{69582AE4-DD8E-8014-E05E-2BDB4A786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110453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8" name="Rectangle 751">
                <a:extLst>
                  <a:ext uri="{FF2B5EF4-FFF2-40B4-BE49-F238E27FC236}">
                    <a16:creationId xmlns:a16="http://schemas.microsoft.com/office/drawing/2014/main" id="{8C087512-81E0-9BAB-BAB4-4EC429A8E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146315"/>
                <a:ext cx="30739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9" name="Rectangle 752">
                <a:extLst>
                  <a:ext uri="{FF2B5EF4-FFF2-40B4-BE49-F238E27FC236}">
                    <a16:creationId xmlns:a16="http://schemas.microsoft.com/office/drawing/2014/main" id="{996224C6-51A8-EDB1-8791-C8915F1CB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2183458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0" name="Rectangle 753">
                <a:extLst>
                  <a:ext uri="{FF2B5EF4-FFF2-40B4-BE49-F238E27FC236}">
                    <a16:creationId xmlns:a16="http://schemas.microsoft.com/office/drawing/2014/main" id="{FF2D9260-0FCD-0766-DECB-FA2685DA2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22060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1" name="Rectangle 754">
                <a:extLst>
                  <a:ext uri="{FF2B5EF4-FFF2-40B4-BE49-F238E27FC236}">
                    <a16:creationId xmlns:a16="http://schemas.microsoft.com/office/drawing/2014/main" id="{69F8C69A-C6A9-92DE-C64D-1B5AAFBA5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256462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2" name="Rectangle 755">
                <a:extLst>
                  <a:ext uri="{FF2B5EF4-FFF2-40B4-BE49-F238E27FC236}">
                    <a16:creationId xmlns:a16="http://schemas.microsoft.com/office/drawing/2014/main" id="{6EA899A9-BF5B-3DB1-BB76-4EC0B344E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292324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3" name="Rectangle 756">
                <a:extLst>
                  <a:ext uri="{FF2B5EF4-FFF2-40B4-BE49-F238E27FC236}">
                    <a16:creationId xmlns:a16="http://schemas.microsoft.com/office/drawing/2014/main" id="{64B1D017-525C-5895-A2D8-B4E49B204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328185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4" name="Rectangle 757">
                <a:extLst>
                  <a:ext uri="{FF2B5EF4-FFF2-40B4-BE49-F238E27FC236}">
                    <a16:creationId xmlns:a16="http://schemas.microsoft.com/office/drawing/2014/main" id="{93B0236C-5305-A6EF-63F9-1EA3C1056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364047"/>
                <a:ext cx="30739" cy="133957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5" name="Rectangle 758">
                <a:extLst>
                  <a:ext uri="{FF2B5EF4-FFF2-40B4-BE49-F238E27FC236}">
                    <a16:creationId xmlns:a16="http://schemas.microsoft.com/office/drawing/2014/main" id="{2DD918D9-1F92-A388-9506-B30934739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399909"/>
                <a:ext cx="30739" cy="133957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6" name="Rectangle 759">
                <a:extLst>
                  <a:ext uri="{FF2B5EF4-FFF2-40B4-BE49-F238E27FC236}">
                    <a16:creationId xmlns:a16="http://schemas.microsoft.com/office/drawing/2014/main" id="{03119BFA-49C5-5A91-2E5F-BD319F161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2437051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7" name="Rectangle 760">
                <a:extLst>
                  <a:ext uri="{FF2B5EF4-FFF2-40B4-BE49-F238E27FC236}">
                    <a16:creationId xmlns:a16="http://schemas.microsoft.com/office/drawing/2014/main" id="{2FE2A65A-E0CF-CA33-C250-587F3AC72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474194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8" name="Rectangle 761">
                <a:extLst>
                  <a:ext uri="{FF2B5EF4-FFF2-40B4-BE49-F238E27FC236}">
                    <a16:creationId xmlns:a16="http://schemas.microsoft.com/office/drawing/2014/main" id="{D0381661-34F0-C0B1-0D2F-07805CA7B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510056"/>
                <a:ext cx="30739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9" name="Rectangle 762">
                <a:extLst>
                  <a:ext uri="{FF2B5EF4-FFF2-40B4-BE49-F238E27FC236}">
                    <a16:creationId xmlns:a16="http://schemas.microsoft.com/office/drawing/2014/main" id="{3F42EFB8-1C98-DE7D-E70B-42C05D208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545917"/>
                <a:ext cx="30739" cy="133957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0" name="Rectangle 763">
                <a:extLst>
                  <a:ext uri="{FF2B5EF4-FFF2-40B4-BE49-F238E27FC236}">
                    <a16:creationId xmlns:a16="http://schemas.microsoft.com/office/drawing/2014/main" id="{632CD74D-85A5-825B-506F-856A39C2D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581779"/>
                <a:ext cx="30739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1" name="Rectangle 764">
                <a:extLst>
                  <a:ext uri="{FF2B5EF4-FFF2-40B4-BE49-F238E27FC236}">
                    <a16:creationId xmlns:a16="http://schemas.microsoft.com/office/drawing/2014/main" id="{C86C73CE-E813-D711-94C1-22FD1543E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617641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2" name="Rectangle 765">
                <a:extLst>
                  <a:ext uri="{FF2B5EF4-FFF2-40B4-BE49-F238E27FC236}">
                    <a16:creationId xmlns:a16="http://schemas.microsoft.com/office/drawing/2014/main" id="{DED36117-7942-D9D8-A92B-D2578D63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653502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3" name="Rectangle 766">
                <a:extLst>
                  <a:ext uri="{FF2B5EF4-FFF2-40B4-BE49-F238E27FC236}">
                    <a16:creationId xmlns:a16="http://schemas.microsoft.com/office/drawing/2014/main" id="{A3A1FD49-5B5C-A3C9-200B-AC9980238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2690645"/>
                <a:ext cx="33300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4" name="Rectangle 767">
                <a:extLst>
                  <a:ext uri="{FF2B5EF4-FFF2-40B4-BE49-F238E27FC236}">
                    <a16:creationId xmlns:a16="http://schemas.microsoft.com/office/drawing/2014/main" id="{8D3DD05F-93E0-70D4-E97D-145139A57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727787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5" name="Rectangle 768">
                <a:extLst>
                  <a:ext uri="{FF2B5EF4-FFF2-40B4-BE49-F238E27FC236}">
                    <a16:creationId xmlns:a16="http://schemas.microsoft.com/office/drawing/2014/main" id="{9632FF0C-D0E9-8EDA-3D20-D631794BA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763649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6" name="Rectangle 769">
                <a:extLst>
                  <a:ext uri="{FF2B5EF4-FFF2-40B4-BE49-F238E27FC236}">
                    <a16:creationId xmlns:a16="http://schemas.microsoft.com/office/drawing/2014/main" id="{6B9588E1-6EF3-5C15-309E-9EA827FD2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799511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7" name="Rectangle 770">
                <a:extLst>
                  <a:ext uri="{FF2B5EF4-FFF2-40B4-BE49-F238E27FC236}">
                    <a16:creationId xmlns:a16="http://schemas.microsoft.com/office/drawing/2014/main" id="{BD0BCA67-8686-B62F-6629-08B6EF91C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835373"/>
                <a:ext cx="30739" cy="133957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8" name="Rectangle 771">
                <a:extLst>
                  <a:ext uri="{FF2B5EF4-FFF2-40B4-BE49-F238E27FC236}">
                    <a16:creationId xmlns:a16="http://schemas.microsoft.com/office/drawing/2014/main" id="{C98E258B-3858-39EA-0450-5CBFC63FE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871234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9" name="Rectangle 772">
                <a:extLst>
                  <a:ext uri="{FF2B5EF4-FFF2-40B4-BE49-F238E27FC236}">
                    <a16:creationId xmlns:a16="http://schemas.microsoft.com/office/drawing/2014/main" id="{E99157EB-D27D-A3A7-5CFD-C283145DD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907096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0" name="Rectangle 773">
                <a:extLst>
                  <a:ext uri="{FF2B5EF4-FFF2-40B4-BE49-F238E27FC236}">
                    <a16:creationId xmlns:a16="http://schemas.microsoft.com/office/drawing/2014/main" id="{87022E81-49A6-6DD8-D983-960605E99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2944239"/>
                <a:ext cx="33300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1" name="Rectangle 774">
                <a:extLst>
                  <a:ext uri="{FF2B5EF4-FFF2-40B4-BE49-F238E27FC236}">
                    <a16:creationId xmlns:a16="http://schemas.microsoft.com/office/drawing/2014/main" id="{363A42F4-E775-AE5C-37E0-8FF40146A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2981381"/>
                <a:ext cx="30739" cy="133957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2" name="Rectangle 775">
                <a:extLst>
                  <a:ext uri="{FF2B5EF4-FFF2-40B4-BE49-F238E27FC236}">
                    <a16:creationId xmlns:a16="http://schemas.microsoft.com/office/drawing/2014/main" id="{F7214157-9FF3-49C5-8F28-ADAE0FAE5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017243"/>
                <a:ext cx="30739" cy="133957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3" name="Rectangle 776">
                <a:extLst>
                  <a:ext uri="{FF2B5EF4-FFF2-40B4-BE49-F238E27FC236}">
                    <a16:creationId xmlns:a16="http://schemas.microsoft.com/office/drawing/2014/main" id="{2AD335E8-F2A8-AA12-3EA3-F56E67416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053105"/>
                <a:ext cx="30739" cy="133957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4" name="Rectangle 777">
                <a:extLst>
                  <a:ext uri="{FF2B5EF4-FFF2-40B4-BE49-F238E27FC236}">
                    <a16:creationId xmlns:a16="http://schemas.microsoft.com/office/drawing/2014/main" id="{A9559058-9C08-1E6B-A2B5-87F8DABD4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088966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5" name="Rectangle 778">
                <a:extLst>
                  <a:ext uri="{FF2B5EF4-FFF2-40B4-BE49-F238E27FC236}">
                    <a16:creationId xmlns:a16="http://schemas.microsoft.com/office/drawing/2014/main" id="{E58A949E-6E37-9678-5CAD-5109C221A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124828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6" name="Rectangle 779">
                <a:extLst>
                  <a:ext uri="{FF2B5EF4-FFF2-40B4-BE49-F238E27FC236}">
                    <a16:creationId xmlns:a16="http://schemas.microsoft.com/office/drawing/2014/main" id="{A9527E17-05A6-31A2-0D51-19B02CA52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160690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7" name="Rectangle 780">
                <a:extLst>
                  <a:ext uri="{FF2B5EF4-FFF2-40B4-BE49-F238E27FC236}">
                    <a16:creationId xmlns:a16="http://schemas.microsoft.com/office/drawing/2014/main" id="{79ECEBF0-6A2E-4F33-0C7F-E2CDF4527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196551"/>
                <a:ext cx="30739" cy="133957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8" name="Rectangle 781">
                <a:extLst>
                  <a:ext uri="{FF2B5EF4-FFF2-40B4-BE49-F238E27FC236}">
                    <a16:creationId xmlns:a16="http://schemas.microsoft.com/office/drawing/2014/main" id="{9BC93267-6852-C12C-110F-F59C73E5E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233694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9" name="Rectangle 782">
                <a:extLst>
                  <a:ext uri="{FF2B5EF4-FFF2-40B4-BE49-F238E27FC236}">
                    <a16:creationId xmlns:a16="http://schemas.microsoft.com/office/drawing/2014/main" id="{AD4F94DF-FABC-2D58-F20B-D90EEB657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270837"/>
                <a:ext cx="30739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0" name="Rectangle 783">
                <a:extLst>
                  <a:ext uri="{FF2B5EF4-FFF2-40B4-BE49-F238E27FC236}">
                    <a16:creationId xmlns:a16="http://schemas.microsoft.com/office/drawing/2014/main" id="{70933B5C-65CB-9DF0-73AA-82B92693A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306698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1" name="Rectangle 784">
                <a:extLst>
                  <a:ext uri="{FF2B5EF4-FFF2-40B4-BE49-F238E27FC236}">
                    <a16:creationId xmlns:a16="http://schemas.microsoft.com/office/drawing/2014/main" id="{BC7C5C67-F044-FF74-CFF7-F1E01959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342560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2" name="Rectangle 785">
                <a:extLst>
                  <a:ext uri="{FF2B5EF4-FFF2-40B4-BE49-F238E27FC236}">
                    <a16:creationId xmlns:a16="http://schemas.microsoft.com/office/drawing/2014/main" id="{D2CFCEC6-206D-4E4D-9EF0-685026CF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378422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3" name="Rectangle 786">
                <a:extLst>
                  <a:ext uri="{FF2B5EF4-FFF2-40B4-BE49-F238E27FC236}">
                    <a16:creationId xmlns:a16="http://schemas.microsoft.com/office/drawing/2014/main" id="{258E8725-68AE-C71E-F937-46455D2C4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414283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4" name="Rectangle 787">
                <a:extLst>
                  <a:ext uri="{FF2B5EF4-FFF2-40B4-BE49-F238E27FC236}">
                    <a16:creationId xmlns:a16="http://schemas.microsoft.com/office/drawing/2014/main" id="{8BD504E9-2A96-D1F1-29EC-9848DB6E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450145"/>
                <a:ext cx="30739" cy="133957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5" name="Rectangle 788">
                <a:extLst>
                  <a:ext uri="{FF2B5EF4-FFF2-40B4-BE49-F238E27FC236}">
                    <a16:creationId xmlns:a16="http://schemas.microsoft.com/office/drawing/2014/main" id="{BCA60B7D-4AE5-9F4F-7F7C-3C46E2312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487288"/>
                <a:ext cx="33300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6" name="Rectangle 789">
                <a:extLst>
                  <a:ext uri="{FF2B5EF4-FFF2-40B4-BE49-F238E27FC236}">
                    <a16:creationId xmlns:a16="http://schemas.microsoft.com/office/drawing/2014/main" id="{F358FE6D-53C0-B7C9-5567-C89B0B77F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524430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7" name="Rectangle 790">
                <a:extLst>
                  <a:ext uri="{FF2B5EF4-FFF2-40B4-BE49-F238E27FC236}">
                    <a16:creationId xmlns:a16="http://schemas.microsoft.com/office/drawing/2014/main" id="{83256604-1604-0F55-A232-F0128DB6A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560292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8" name="Rectangle 791">
                <a:extLst>
                  <a:ext uri="{FF2B5EF4-FFF2-40B4-BE49-F238E27FC236}">
                    <a16:creationId xmlns:a16="http://schemas.microsoft.com/office/drawing/2014/main" id="{6CA89015-EF71-53C6-C648-435C67AA1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596154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9" name="Rectangle 792">
                <a:extLst>
                  <a:ext uri="{FF2B5EF4-FFF2-40B4-BE49-F238E27FC236}">
                    <a16:creationId xmlns:a16="http://schemas.microsoft.com/office/drawing/2014/main" id="{D5713347-D9C8-FE94-104E-02ADD4283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632015"/>
                <a:ext cx="30739" cy="133957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0" name="Rectangle 793">
                <a:extLst>
                  <a:ext uri="{FF2B5EF4-FFF2-40B4-BE49-F238E27FC236}">
                    <a16:creationId xmlns:a16="http://schemas.microsoft.com/office/drawing/2014/main" id="{E0910BD7-F806-92EB-9679-673E8ED7B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667877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1" name="Rectangle 794">
                <a:extLst>
                  <a:ext uri="{FF2B5EF4-FFF2-40B4-BE49-F238E27FC236}">
                    <a16:creationId xmlns:a16="http://schemas.microsoft.com/office/drawing/2014/main" id="{C06B923C-8520-16F7-A885-D688C9489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703739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2" name="Rectangle 795">
                <a:extLst>
                  <a:ext uri="{FF2B5EF4-FFF2-40B4-BE49-F238E27FC236}">
                    <a16:creationId xmlns:a16="http://schemas.microsoft.com/office/drawing/2014/main" id="{3467E01B-1526-84EF-8810-68C9DB90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740881"/>
                <a:ext cx="33300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3" name="Rectangle 796">
                <a:extLst>
                  <a:ext uri="{FF2B5EF4-FFF2-40B4-BE49-F238E27FC236}">
                    <a16:creationId xmlns:a16="http://schemas.microsoft.com/office/drawing/2014/main" id="{192234F7-263C-42EB-3E6B-7E1BB3FE5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778024"/>
                <a:ext cx="30739" cy="133957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4" name="Rectangle 797">
                <a:extLst>
                  <a:ext uri="{FF2B5EF4-FFF2-40B4-BE49-F238E27FC236}">
                    <a16:creationId xmlns:a16="http://schemas.microsoft.com/office/drawing/2014/main" id="{9C2C474B-6628-4163-91FC-555A535E1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813886"/>
                <a:ext cx="30739" cy="133957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5" name="Rectangle 798">
                <a:extLst>
                  <a:ext uri="{FF2B5EF4-FFF2-40B4-BE49-F238E27FC236}">
                    <a16:creationId xmlns:a16="http://schemas.microsoft.com/office/drawing/2014/main" id="{754D1BA8-F981-7A7D-DECB-DD7083E54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849747"/>
                <a:ext cx="30739" cy="133957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6" name="Rectangle 799">
                <a:extLst>
                  <a:ext uri="{FF2B5EF4-FFF2-40B4-BE49-F238E27FC236}">
                    <a16:creationId xmlns:a16="http://schemas.microsoft.com/office/drawing/2014/main" id="{83CFEB06-97BF-188D-5061-BEEA79D94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885609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7" name="Rectangle 800">
                <a:extLst>
                  <a:ext uri="{FF2B5EF4-FFF2-40B4-BE49-F238E27FC236}">
                    <a16:creationId xmlns:a16="http://schemas.microsoft.com/office/drawing/2014/main" id="{718EB8E9-9711-4B43-C1FC-DB192847D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921471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8" name="Rectangle 801">
                <a:extLst>
                  <a:ext uri="{FF2B5EF4-FFF2-40B4-BE49-F238E27FC236}">
                    <a16:creationId xmlns:a16="http://schemas.microsoft.com/office/drawing/2014/main" id="{AE829887-CE50-45DE-63DB-51F2FD1F5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3957332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9" name="Rectangle 802">
                <a:extLst>
                  <a:ext uri="{FF2B5EF4-FFF2-40B4-BE49-F238E27FC236}">
                    <a16:creationId xmlns:a16="http://schemas.microsoft.com/office/drawing/2014/main" id="{736726DB-2D21-581B-6CEA-BB18EA398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3994475"/>
                <a:ext cx="33300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0" name="Rectangle 803">
                <a:extLst>
                  <a:ext uri="{FF2B5EF4-FFF2-40B4-BE49-F238E27FC236}">
                    <a16:creationId xmlns:a16="http://schemas.microsoft.com/office/drawing/2014/main" id="{6BB9C118-5105-90FA-46DD-7BF06708A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031617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1" name="Rectangle 804">
                <a:extLst>
                  <a:ext uri="{FF2B5EF4-FFF2-40B4-BE49-F238E27FC236}">
                    <a16:creationId xmlns:a16="http://schemas.microsoft.com/office/drawing/2014/main" id="{7FFFD1B9-D342-612F-4C16-106678C53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067479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2" name="Rectangle 805">
                <a:extLst>
                  <a:ext uri="{FF2B5EF4-FFF2-40B4-BE49-F238E27FC236}">
                    <a16:creationId xmlns:a16="http://schemas.microsoft.com/office/drawing/2014/main" id="{B95C7D71-C24E-CB6F-9BF4-E90E28E87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103341"/>
                <a:ext cx="30739" cy="133957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3" name="Rectangle 806">
                <a:extLst>
                  <a:ext uri="{FF2B5EF4-FFF2-40B4-BE49-F238E27FC236}">
                    <a16:creationId xmlns:a16="http://schemas.microsoft.com/office/drawing/2014/main" id="{AA6689B1-594E-49CA-5F85-B514CFD8B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139203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4" name="Rectangle 807">
                <a:extLst>
                  <a:ext uri="{FF2B5EF4-FFF2-40B4-BE49-F238E27FC236}">
                    <a16:creationId xmlns:a16="http://schemas.microsoft.com/office/drawing/2014/main" id="{B448C461-6FAB-A5AF-39BA-DAA3D7499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175064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Rectangle 809">
                <a:extLst>
                  <a:ext uri="{FF2B5EF4-FFF2-40B4-BE49-F238E27FC236}">
                    <a16:creationId xmlns:a16="http://schemas.microsoft.com/office/drawing/2014/main" id="{B0F3E61B-14BE-3B9B-F63F-2E451694C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210926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Rectangle 810">
                <a:extLst>
                  <a:ext uri="{FF2B5EF4-FFF2-40B4-BE49-F238E27FC236}">
                    <a16:creationId xmlns:a16="http://schemas.microsoft.com/office/drawing/2014/main" id="{08994CFE-E135-688F-446D-9412B2323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4248069"/>
                <a:ext cx="33300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Rectangle 811">
                <a:extLst>
                  <a:ext uri="{FF2B5EF4-FFF2-40B4-BE49-F238E27FC236}">
                    <a16:creationId xmlns:a16="http://schemas.microsoft.com/office/drawing/2014/main" id="{9B950A80-1FF1-6796-98CD-85B889E9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285211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Rectangle 812">
                <a:extLst>
                  <a:ext uri="{FF2B5EF4-FFF2-40B4-BE49-F238E27FC236}">
                    <a16:creationId xmlns:a16="http://schemas.microsoft.com/office/drawing/2014/main" id="{3EE5E26C-9D99-0C93-B8F1-6EF5AE73F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32107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Rectangle 813">
                <a:extLst>
                  <a:ext uri="{FF2B5EF4-FFF2-40B4-BE49-F238E27FC236}">
                    <a16:creationId xmlns:a16="http://schemas.microsoft.com/office/drawing/2014/main" id="{DD952819-951B-03FE-34CF-EAC770F1D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356935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Rectangle 814">
                <a:extLst>
                  <a:ext uri="{FF2B5EF4-FFF2-40B4-BE49-F238E27FC236}">
                    <a16:creationId xmlns:a16="http://schemas.microsoft.com/office/drawing/2014/main" id="{D4E5AF73-0ACB-6C9C-5DD2-0E007C13F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392797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Rectangle 815">
                <a:extLst>
                  <a:ext uri="{FF2B5EF4-FFF2-40B4-BE49-F238E27FC236}">
                    <a16:creationId xmlns:a16="http://schemas.microsoft.com/office/drawing/2014/main" id="{6803D392-D098-E318-7EE7-91DD0428D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428658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Rectangle 816">
                <a:extLst>
                  <a:ext uri="{FF2B5EF4-FFF2-40B4-BE49-F238E27FC236}">
                    <a16:creationId xmlns:a16="http://schemas.microsoft.com/office/drawing/2014/main" id="{FEADB0FA-DC6A-C836-1E9D-DA712E8CD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464520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Rectangle 817">
                <a:extLst>
                  <a:ext uri="{FF2B5EF4-FFF2-40B4-BE49-F238E27FC236}">
                    <a16:creationId xmlns:a16="http://schemas.microsoft.com/office/drawing/2014/main" id="{5EFF91C0-2DD8-29F9-60A1-84BF9C1A8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4501663"/>
                <a:ext cx="33300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Rectangle 818">
                <a:extLst>
                  <a:ext uri="{FF2B5EF4-FFF2-40B4-BE49-F238E27FC236}">
                    <a16:creationId xmlns:a16="http://schemas.microsoft.com/office/drawing/2014/main" id="{89510719-D3B2-3CC0-552D-4E759E278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538805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Rectangle 819">
                <a:extLst>
                  <a:ext uri="{FF2B5EF4-FFF2-40B4-BE49-F238E27FC236}">
                    <a16:creationId xmlns:a16="http://schemas.microsoft.com/office/drawing/2014/main" id="{F58818A7-1EFA-909C-B9E0-43A8CBEE1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574667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Rectangle 820">
                <a:extLst>
                  <a:ext uri="{FF2B5EF4-FFF2-40B4-BE49-F238E27FC236}">
                    <a16:creationId xmlns:a16="http://schemas.microsoft.com/office/drawing/2014/main" id="{8E446734-4C61-0D56-A84F-65EBC7BF2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610529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Rectangle 821">
                <a:extLst>
                  <a:ext uri="{FF2B5EF4-FFF2-40B4-BE49-F238E27FC236}">
                    <a16:creationId xmlns:a16="http://schemas.microsoft.com/office/drawing/2014/main" id="{D7A78C27-E435-ECE7-A072-7382CC5E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646390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Rectangle 822">
                <a:extLst>
                  <a:ext uri="{FF2B5EF4-FFF2-40B4-BE49-F238E27FC236}">
                    <a16:creationId xmlns:a16="http://schemas.microsoft.com/office/drawing/2014/main" id="{62B9D61F-358C-9E87-0ABD-FA14F3CE8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682252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Rectangle 823">
                <a:extLst>
                  <a:ext uri="{FF2B5EF4-FFF2-40B4-BE49-F238E27FC236}">
                    <a16:creationId xmlns:a16="http://schemas.microsoft.com/office/drawing/2014/main" id="{83459668-9F7A-5322-36A5-1E495A907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718114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Rectangle 824">
                <a:extLst>
                  <a:ext uri="{FF2B5EF4-FFF2-40B4-BE49-F238E27FC236}">
                    <a16:creationId xmlns:a16="http://schemas.microsoft.com/office/drawing/2014/main" id="{18A0ADFC-F8AD-87FF-7179-32CF754DA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4755256"/>
                <a:ext cx="33300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Rectangle 825">
                <a:extLst>
                  <a:ext uri="{FF2B5EF4-FFF2-40B4-BE49-F238E27FC236}">
                    <a16:creationId xmlns:a16="http://schemas.microsoft.com/office/drawing/2014/main" id="{4FE6C18C-CB49-9F36-B5B6-2526FB648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792399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Rectangle 826">
                <a:extLst>
                  <a:ext uri="{FF2B5EF4-FFF2-40B4-BE49-F238E27FC236}">
                    <a16:creationId xmlns:a16="http://schemas.microsoft.com/office/drawing/2014/main" id="{2ABBD590-7766-88E4-8CC6-08089CA6C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828260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Rectangle 827">
                <a:extLst>
                  <a:ext uri="{FF2B5EF4-FFF2-40B4-BE49-F238E27FC236}">
                    <a16:creationId xmlns:a16="http://schemas.microsoft.com/office/drawing/2014/main" id="{4D176EF5-04F9-37F8-EC54-F59767011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864122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Rectangle 828">
                <a:extLst>
                  <a:ext uri="{FF2B5EF4-FFF2-40B4-BE49-F238E27FC236}">
                    <a16:creationId xmlns:a16="http://schemas.microsoft.com/office/drawing/2014/main" id="{996B337F-ED28-D0D9-76F7-7AC95C0C8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899984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Rectangle 829">
                <a:extLst>
                  <a:ext uri="{FF2B5EF4-FFF2-40B4-BE49-F238E27FC236}">
                    <a16:creationId xmlns:a16="http://schemas.microsoft.com/office/drawing/2014/main" id="{1C1DA406-F06A-2413-9202-FE5F17FDB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93584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Rectangle 830">
                <a:extLst>
                  <a:ext uri="{FF2B5EF4-FFF2-40B4-BE49-F238E27FC236}">
                    <a16:creationId xmlns:a16="http://schemas.microsoft.com/office/drawing/2014/main" id="{8644150B-C14F-9118-218D-1992548E7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4971707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Rectangle 831">
                <a:extLst>
                  <a:ext uri="{FF2B5EF4-FFF2-40B4-BE49-F238E27FC236}">
                    <a16:creationId xmlns:a16="http://schemas.microsoft.com/office/drawing/2014/main" id="{0DE604A2-5385-ACAF-5221-EB0AA01FC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5008850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Rectangle 832">
                <a:extLst>
                  <a:ext uri="{FF2B5EF4-FFF2-40B4-BE49-F238E27FC236}">
                    <a16:creationId xmlns:a16="http://schemas.microsoft.com/office/drawing/2014/main" id="{B1DA172D-72F9-5F5A-6F9D-5E35EEBF1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04599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Rectangle 833">
                <a:extLst>
                  <a:ext uri="{FF2B5EF4-FFF2-40B4-BE49-F238E27FC236}">
                    <a16:creationId xmlns:a16="http://schemas.microsoft.com/office/drawing/2014/main" id="{787E48B0-7D03-3884-5BD9-341685AA0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081854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0" name="Rectangle 834">
                <a:extLst>
                  <a:ext uri="{FF2B5EF4-FFF2-40B4-BE49-F238E27FC236}">
                    <a16:creationId xmlns:a16="http://schemas.microsoft.com/office/drawing/2014/main" id="{CC22D06B-DC30-F915-EF18-3FD6865C8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11771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Rectangle 835">
                <a:extLst>
                  <a:ext uri="{FF2B5EF4-FFF2-40B4-BE49-F238E27FC236}">
                    <a16:creationId xmlns:a16="http://schemas.microsoft.com/office/drawing/2014/main" id="{742EF96B-940B-528D-697A-67483572F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15357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Rectangle 836">
                <a:extLst>
                  <a:ext uri="{FF2B5EF4-FFF2-40B4-BE49-F238E27FC236}">
                    <a16:creationId xmlns:a16="http://schemas.microsoft.com/office/drawing/2014/main" id="{EF688D42-15F8-1977-4A95-062C92AE5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189439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Rectangle 837">
                <a:extLst>
                  <a:ext uri="{FF2B5EF4-FFF2-40B4-BE49-F238E27FC236}">
                    <a16:creationId xmlns:a16="http://schemas.microsoft.com/office/drawing/2014/main" id="{11ED8736-9AA7-114D-B677-3EA96DA39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225301"/>
                <a:ext cx="30739" cy="13395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Rectangle 838">
                <a:extLst>
                  <a:ext uri="{FF2B5EF4-FFF2-40B4-BE49-F238E27FC236}">
                    <a16:creationId xmlns:a16="http://schemas.microsoft.com/office/drawing/2014/main" id="{48F2C1FE-24EF-75C7-ABE9-5E05B5077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26116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Rectangle 839">
                <a:extLst>
                  <a:ext uri="{FF2B5EF4-FFF2-40B4-BE49-F238E27FC236}">
                    <a16:creationId xmlns:a16="http://schemas.microsoft.com/office/drawing/2014/main" id="{6DEEE063-920B-0C46-F414-943F56195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5298305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Rectangle 840">
                <a:extLst>
                  <a:ext uri="{FF2B5EF4-FFF2-40B4-BE49-F238E27FC236}">
                    <a16:creationId xmlns:a16="http://schemas.microsoft.com/office/drawing/2014/main" id="{0D45D210-5698-A2C6-4822-C8E3518D3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33544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Rectangle 841">
                <a:extLst>
                  <a:ext uri="{FF2B5EF4-FFF2-40B4-BE49-F238E27FC236}">
                    <a16:creationId xmlns:a16="http://schemas.microsoft.com/office/drawing/2014/main" id="{7D57B3D1-4A74-E335-4F64-0B9DCCBFC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37131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Rectangle 842">
                <a:extLst>
                  <a:ext uri="{FF2B5EF4-FFF2-40B4-BE49-F238E27FC236}">
                    <a16:creationId xmlns:a16="http://schemas.microsoft.com/office/drawing/2014/main" id="{F25057B6-3B9C-575E-534B-DD29A42DC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407171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Rectangle 843">
                <a:extLst>
                  <a:ext uri="{FF2B5EF4-FFF2-40B4-BE49-F238E27FC236}">
                    <a16:creationId xmlns:a16="http://schemas.microsoft.com/office/drawing/2014/main" id="{9F423D65-65B9-1B16-F159-A38350634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44303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Rectangle 844">
                <a:extLst>
                  <a:ext uri="{FF2B5EF4-FFF2-40B4-BE49-F238E27FC236}">
                    <a16:creationId xmlns:a16="http://schemas.microsoft.com/office/drawing/2014/main" id="{356E8571-5A10-3055-2702-7B8D91663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47889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Rectangle 845">
                <a:extLst>
                  <a:ext uri="{FF2B5EF4-FFF2-40B4-BE49-F238E27FC236}">
                    <a16:creationId xmlns:a16="http://schemas.microsoft.com/office/drawing/2014/main" id="{8D21B7B9-8FE5-BCE5-896C-9048A9D99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51475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Rectangle 846">
                <a:extLst>
                  <a:ext uri="{FF2B5EF4-FFF2-40B4-BE49-F238E27FC236}">
                    <a16:creationId xmlns:a16="http://schemas.microsoft.com/office/drawing/2014/main" id="{E731A5B8-5B80-3FD6-0F37-864226ED1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5551899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Rectangle 847">
                <a:extLst>
                  <a:ext uri="{FF2B5EF4-FFF2-40B4-BE49-F238E27FC236}">
                    <a16:creationId xmlns:a16="http://schemas.microsoft.com/office/drawing/2014/main" id="{9DC9B43B-50E8-4DD5-C61A-8CA5CC769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58904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Rectangle 848">
                <a:extLst>
                  <a:ext uri="{FF2B5EF4-FFF2-40B4-BE49-F238E27FC236}">
                    <a16:creationId xmlns:a16="http://schemas.microsoft.com/office/drawing/2014/main" id="{26ED3ABB-0C15-484D-A19F-98E140E53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62490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Rectangle 849">
                <a:extLst>
                  <a:ext uri="{FF2B5EF4-FFF2-40B4-BE49-F238E27FC236}">
                    <a16:creationId xmlns:a16="http://schemas.microsoft.com/office/drawing/2014/main" id="{1CCF2216-AC79-8259-6B67-17320095F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660765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Rectangle 850">
                <a:extLst>
                  <a:ext uri="{FF2B5EF4-FFF2-40B4-BE49-F238E27FC236}">
                    <a16:creationId xmlns:a16="http://schemas.microsoft.com/office/drawing/2014/main" id="{7FC40CCB-7368-94A0-E997-9D0BB78C8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69662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Rectangle 851">
                <a:extLst>
                  <a:ext uri="{FF2B5EF4-FFF2-40B4-BE49-F238E27FC236}">
                    <a16:creationId xmlns:a16="http://schemas.microsoft.com/office/drawing/2014/main" id="{4417172A-AF03-19EC-E61C-129F30F2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73248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8" name="Rectangle 852">
                <a:extLst>
                  <a:ext uri="{FF2B5EF4-FFF2-40B4-BE49-F238E27FC236}">
                    <a16:creationId xmlns:a16="http://schemas.microsoft.com/office/drawing/2014/main" id="{A692F70B-C82F-DB98-0748-16AE27AB2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76835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Rectangle 853">
                <a:extLst>
                  <a:ext uri="{FF2B5EF4-FFF2-40B4-BE49-F238E27FC236}">
                    <a16:creationId xmlns:a16="http://schemas.microsoft.com/office/drawing/2014/main" id="{0682F07C-0314-8199-2C63-E9E73BF64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5805493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Rectangle 854">
                <a:extLst>
                  <a:ext uri="{FF2B5EF4-FFF2-40B4-BE49-F238E27FC236}">
                    <a16:creationId xmlns:a16="http://schemas.microsoft.com/office/drawing/2014/main" id="{78C59E37-0FBD-2688-AD1C-E9844B3C4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842635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1" name="Rectangle 855">
                <a:extLst>
                  <a:ext uri="{FF2B5EF4-FFF2-40B4-BE49-F238E27FC236}">
                    <a16:creationId xmlns:a16="http://schemas.microsoft.com/office/drawing/2014/main" id="{31E94F52-27C1-3365-10BB-7B8214E70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878497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Rectangle 856">
                <a:extLst>
                  <a:ext uri="{FF2B5EF4-FFF2-40B4-BE49-F238E27FC236}">
                    <a16:creationId xmlns:a16="http://schemas.microsoft.com/office/drawing/2014/main" id="{458731F7-B92E-35C5-3013-40073D294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91435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Rectangle 857">
                <a:extLst>
                  <a:ext uri="{FF2B5EF4-FFF2-40B4-BE49-F238E27FC236}">
                    <a16:creationId xmlns:a16="http://schemas.microsoft.com/office/drawing/2014/main" id="{A22DA579-16B4-451B-222E-2114B5BB9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95022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4" name="Rectangle 858">
                <a:extLst>
                  <a:ext uri="{FF2B5EF4-FFF2-40B4-BE49-F238E27FC236}">
                    <a16:creationId xmlns:a16="http://schemas.microsoft.com/office/drawing/2014/main" id="{91D41F97-1002-5B30-72F5-C7E6BBD4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5986082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5" name="Rectangle 859">
                <a:extLst>
                  <a:ext uri="{FF2B5EF4-FFF2-40B4-BE49-F238E27FC236}">
                    <a16:creationId xmlns:a16="http://schemas.microsoft.com/office/drawing/2014/main" id="{E594A8AE-9356-B772-3253-15D4DC13B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02194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6" name="Rectangle 860">
                <a:extLst>
                  <a:ext uri="{FF2B5EF4-FFF2-40B4-BE49-F238E27FC236}">
                    <a16:creationId xmlns:a16="http://schemas.microsoft.com/office/drawing/2014/main" id="{4F22BC18-E5DE-8B9C-4400-F7A2DBB55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6059086"/>
                <a:ext cx="33300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7" name="Rectangle 861">
                <a:extLst>
                  <a:ext uri="{FF2B5EF4-FFF2-40B4-BE49-F238E27FC236}">
                    <a16:creationId xmlns:a16="http://schemas.microsoft.com/office/drawing/2014/main" id="{555EF6EF-A1CD-0355-1A75-4B77F1533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09622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8" name="Rectangle 862">
                <a:extLst>
                  <a:ext uri="{FF2B5EF4-FFF2-40B4-BE49-F238E27FC236}">
                    <a16:creationId xmlns:a16="http://schemas.microsoft.com/office/drawing/2014/main" id="{370D55C1-D043-F56A-0D6A-D9E5FD3AC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13209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9" name="Rectangle 863">
                <a:extLst>
                  <a:ext uri="{FF2B5EF4-FFF2-40B4-BE49-F238E27FC236}">
                    <a16:creationId xmlns:a16="http://schemas.microsoft.com/office/drawing/2014/main" id="{5C56B44D-4A11-E63A-EFA8-2EE06CCE8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16795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0" name="Rectangle 864">
                <a:extLst>
                  <a:ext uri="{FF2B5EF4-FFF2-40B4-BE49-F238E27FC236}">
                    <a16:creationId xmlns:a16="http://schemas.microsoft.com/office/drawing/2014/main" id="{531526B3-E790-2B58-AB8A-9E5B722B8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20381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1" name="Rectangle 865">
                <a:extLst>
                  <a:ext uri="{FF2B5EF4-FFF2-40B4-BE49-F238E27FC236}">
                    <a16:creationId xmlns:a16="http://schemas.microsoft.com/office/drawing/2014/main" id="{8A43A9E4-462F-1F7A-C3F7-0B8244639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23967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2" name="Rectangle 866">
                <a:extLst>
                  <a:ext uri="{FF2B5EF4-FFF2-40B4-BE49-F238E27FC236}">
                    <a16:creationId xmlns:a16="http://schemas.microsoft.com/office/drawing/2014/main" id="{3E0426FD-A2F9-C2A7-4254-57EBEE334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275537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3" name="Rectangle 867">
                <a:extLst>
                  <a:ext uri="{FF2B5EF4-FFF2-40B4-BE49-F238E27FC236}">
                    <a16:creationId xmlns:a16="http://schemas.microsoft.com/office/drawing/2014/main" id="{1879B547-B3B5-71FB-5F1D-4E30C842E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6312680"/>
                <a:ext cx="33300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4" name="Rectangle 868">
                <a:extLst>
                  <a:ext uri="{FF2B5EF4-FFF2-40B4-BE49-F238E27FC236}">
                    <a16:creationId xmlns:a16="http://schemas.microsoft.com/office/drawing/2014/main" id="{9B1B12DB-0974-853F-1896-5505F8F0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34982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5" name="Rectangle 869">
                <a:extLst>
                  <a:ext uri="{FF2B5EF4-FFF2-40B4-BE49-F238E27FC236}">
                    <a16:creationId xmlns:a16="http://schemas.microsoft.com/office/drawing/2014/main" id="{F2219DFF-BF0A-7931-F963-D08AEEBB3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385684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6" name="Rectangle 870">
                <a:extLst>
                  <a:ext uri="{FF2B5EF4-FFF2-40B4-BE49-F238E27FC236}">
                    <a16:creationId xmlns:a16="http://schemas.microsoft.com/office/drawing/2014/main" id="{DC379CC7-7A57-FF76-BB00-EB861B207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42154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7" name="Rectangle 871">
                <a:extLst>
                  <a:ext uri="{FF2B5EF4-FFF2-40B4-BE49-F238E27FC236}">
                    <a16:creationId xmlns:a16="http://schemas.microsoft.com/office/drawing/2014/main" id="{1F61FB4E-0708-4A5E-D4B6-35CB9470F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45740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8" name="Rectangle 872">
                <a:extLst>
                  <a:ext uri="{FF2B5EF4-FFF2-40B4-BE49-F238E27FC236}">
                    <a16:creationId xmlns:a16="http://schemas.microsoft.com/office/drawing/2014/main" id="{706B31E5-8B25-6B87-56F2-BADC6F6A7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49326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9" name="Rectangle 873">
                <a:extLst>
                  <a:ext uri="{FF2B5EF4-FFF2-40B4-BE49-F238E27FC236}">
                    <a16:creationId xmlns:a16="http://schemas.microsoft.com/office/drawing/2014/main" id="{CF73728A-71E7-9CBE-AA4E-9777A6D79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52913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0" name="Rectangle 874">
                <a:extLst>
                  <a:ext uri="{FF2B5EF4-FFF2-40B4-BE49-F238E27FC236}">
                    <a16:creationId xmlns:a16="http://schemas.microsoft.com/office/drawing/2014/main" id="{3F597382-4CF0-08BC-9BC1-499D21DCE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6566274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1" name="Rectangle 875">
                <a:extLst>
                  <a:ext uri="{FF2B5EF4-FFF2-40B4-BE49-F238E27FC236}">
                    <a16:creationId xmlns:a16="http://schemas.microsoft.com/office/drawing/2014/main" id="{F6279B6F-2E02-2734-C7EC-3B9FAB1A1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603416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2" name="Rectangle 876">
                <a:extLst>
                  <a:ext uri="{FF2B5EF4-FFF2-40B4-BE49-F238E27FC236}">
                    <a16:creationId xmlns:a16="http://schemas.microsoft.com/office/drawing/2014/main" id="{FC23CC85-65FE-CDF4-A38A-12F5C137F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63927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3" name="Rectangle 877">
                <a:extLst>
                  <a:ext uri="{FF2B5EF4-FFF2-40B4-BE49-F238E27FC236}">
                    <a16:creationId xmlns:a16="http://schemas.microsoft.com/office/drawing/2014/main" id="{69989BB1-CEA4-B201-0E2E-F57B0803D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67514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4" name="Rectangle 878">
                <a:extLst>
                  <a:ext uri="{FF2B5EF4-FFF2-40B4-BE49-F238E27FC236}">
                    <a16:creationId xmlns:a16="http://schemas.microsoft.com/office/drawing/2014/main" id="{B9C6D9DB-70B5-1327-3FDC-51B2F0B9C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711001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5" name="Rectangle 879">
                <a:extLst>
                  <a:ext uri="{FF2B5EF4-FFF2-40B4-BE49-F238E27FC236}">
                    <a16:creationId xmlns:a16="http://schemas.microsoft.com/office/drawing/2014/main" id="{66BFD7EC-C5A8-F828-DE75-4532A7BA6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74686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6" name="Rectangle 880">
                <a:extLst>
                  <a:ext uri="{FF2B5EF4-FFF2-40B4-BE49-F238E27FC236}">
                    <a16:creationId xmlns:a16="http://schemas.microsoft.com/office/drawing/2014/main" id="{46398801-F24A-21C9-D9CA-0F720CFCA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78272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7" name="Rectangle 881">
                <a:extLst>
                  <a:ext uri="{FF2B5EF4-FFF2-40B4-BE49-F238E27FC236}">
                    <a16:creationId xmlns:a16="http://schemas.microsoft.com/office/drawing/2014/main" id="{FAFA05DE-DD01-3A02-99C1-252F5DB2A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6819867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8" name="Rectangle 882">
                <a:extLst>
                  <a:ext uri="{FF2B5EF4-FFF2-40B4-BE49-F238E27FC236}">
                    <a16:creationId xmlns:a16="http://schemas.microsoft.com/office/drawing/2014/main" id="{8BED60B4-F4A2-7BEB-7639-C21AAA77E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85701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9" name="Rectangle 883">
                <a:extLst>
                  <a:ext uri="{FF2B5EF4-FFF2-40B4-BE49-F238E27FC236}">
                    <a16:creationId xmlns:a16="http://schemas.microsoft.com/office/drawing/2014/main" id="{8FB8B70C-CC74-4F9B-A86E-A5B159CA6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89287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0" name="Rectangle 884">
                <a:extLst>
                  <a:ext uri="{FF2B5EF4-FFF2-40B4-BE49-F238E27FC236}">
                    <a16:creationId xmlns:a16="http://schemas.microsoft.com/office/drawing/2014/main" id="{56785619-E50E-66A5-2233-F160311B5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928733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1" name="Rectangle 885">
                <a:extLst>
                  <a:ext uri="{FF2B5EF4-FFF2-40B4-BE49-F238E27FC236}">
                    <a16:creationId xmlns:a16="http://schemas.microsoft.com/office/drawing/2014/main" id="{15FA55FE-A930-BAA6-DC9A-B785EA45A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696459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2" name="Rectangle 886">
                <a:extLst>
                  <a:ext uri="{FF2B5EF4-FFF2-40B4-BE49-F238E27FC236}">
                    <a16:creationId xmlns:a16="http://schemas.microsoft.com/office/drawing/2014/main" id="{56B1431F-E870-F146-FCEF-6BBED4EA7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00045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3" name="Rectangle 887">
                <a:extLst>
                  <a:ext uri="{FF2B5EF4-FFF2-40B4-BE49-F238E27FC236}">
                    <a16:creationId xmlns:a16="http://schemas.microsoft.com/office/drawing/2014/main" id="{7AF0857E-500D-B680-68C0-D62141C8E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03631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4" name="Rectangle 888">
                <a:extLst>
                  <a:ext uri="{FF2B5EF4-FFF2-40B4-BE49-F238E27FC236}">
                    <a16:creationId xmlns:a16="http://schemas.microsoft.com/office/drawing/2014/main" id="{03A441D0-360E-EAA4-D36C-5C4906144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7073461"/>
                <a:ext cx="33300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5" name="Rectangle 889">
                <a:extLst>
                  <a:ext uri="{FF2B5EF4-FFF2-40B4-BE49-F238E27FC236}">
                    <a16:creationId xmlns:a16="http://schemas.microsoft.com/office/drawing/2014/main" id="{1D1291A4-3802-DAAB-490B-51DDF4063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110603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6" name="Rectangle 890">
                <a:extLst>
                  <a:ext uri="{FF2B5EF4-FFF2-40B4-BE49-F238E27FC236}">
                    <a16:creationId xmlns:a16="http://schemas.microsoft.com/office/drawing/2014/main" id="{DE18BACE-D274-BF66-3EA4-3E6CC873A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146465"/>
                <a:ext cx="30739" cy="13395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7" name="Rectangle 891">
                <a:extLst>
                  <a:ext uri="{FF2B5EF4-FFF2-40B4-BE49-F238E27FC236}">
                    <a16:creationId xmlns:a16="http://schemas.microsoft.com/office/drawing/2014/main" id="{2890F40F-550E-69EF-5B60-20CE61E84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182327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8" name="Rectangle 892">
                <a:extLst>
                  <a:ext uri="{FF2B5EF4-FFF2-40B4-BE49-F238E27FC236}">
                    <a16:creationId xmlns:a16="http://schemas.microsoft.com/office/drawing/2014/main" id="{DAA416E4-281B-A059-38E8-DFA5F8ABF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218189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9" name="Rectangle 893">
                <a:extLst>
                  <a:ext uri="{FF2B5EF4-FFF2-40B4-BE49-F238E27FC236}">
                    <a16:creationId xmlns:a16="http://schemas.microsoft.com/office/drawing/2014/main" id="{6C22E01C-0150-12CA-2F1B-0F3A65DDD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254050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0" name="Rectangle 894">
                <a:extLst>
                  <a:ext uri="{FF2B5EF4-FFF2-40B4-BE49-F238E27FC236}">
                    <a16:creationId xmlns:a16="http://schemas.microsoft.com/office/drawing/2014/main" id="{CBFB2C01-D229-77DD-1C5F-D8D6840A7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289912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1" name="Rectangle 895">
                <a:extLst>
                  <a:ext uri="{FF2B5EF4-FFF2-40B4-BE49-F238E27FC236}">
                    <a16:creationId xmlns:a16="http://schemas.microsoft.com/office/drawing/2014/main" id="{213603A4-1B90-5DF1-98A3-33A513567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325774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2" name="Rectangle 896">
                <a:extLst>
                  <a:ext uri="{FF2B5EF4-FFF2-40B4-BE49-F238E27FC236}">
                    <a16:creationId xmlns:a16="http://schemas.microsoft.com/office/drawing/2014/main" id="{F8C72C92-6E32-2EF6-9F25-D8FF0338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7362916"/>
                <a:ext cx="33300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3" name="Rectangle 897">
                <a:extLst>
                  <a:ext uri="{FF2B5EF4-FFF2-40B4-BE49-F238E27FC236}">
                    <a16:creationId xmlns:a16="http://schemas.microsoft.com/office/drawing/2014/main" id="{5D98CCE7-B395-C5C3-86DE-43AF7D80C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400059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4" name="Rectangle 898">
                <a:extLst>
                  <a:ext uri="{FF2B5EF4-FFF2-40B4-BE49-F238E27FC236}">
                    <a16:creationId xmlns:a16="http://schemas.microsoft.com/office/drawing/2014/main" id="{27601E70-0E62-CC18-0D5B-1C3F7E4F6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435921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5" name="Rectangle 899">
                <a:extLst>
                  <a:ext uri="{FF2B5EF4-FFF2-40B4-BE49-F238E27FC236}">
                    <a16:creationId xmlns:a16="http://schemas.microsoft.com/office/drawing/2014/main" id="{C5C6A30C-E46B-AF6F-2C4D-0450CB369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471782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6" name="Rectangle 900">
                <a:extLst>
                  <a:ext uri="{FF2B5EF4-FFF2-40B4-BE49-F238E27FC236}">
                    <a16:creationId xmlns:a16="http://schemas.microsoft.com/office/drawing/2014/main" id="{A4E2FBA9-7BD1-43A6-AAF2-6F18E1715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507644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7" name="Rectangle 901">
                <a:extLst>
                  <a:ext uri="{FF2B5EF4-FFF2-40B4-BE49-F238E27FC236}">
                    <a16:creationId xmlns:a16="http://schemas.microsoft.com/office/drawing/2014/main" id="{0505E51F-7D08-637F-B8F6-51DB1EA6C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543506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8" name="Rectangle 902">
                <a:extLst>
                  <a:ext uri="{FF2B5EF4-FFF2-40B4-BE49-F238E27FC236}">
                    <a16:creationId xmlns:a16="http://schemas.microsoft.com/office/drawing/2014/main" id="{49523A71-7F2B-59CE-B8EF-2A770CFCF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579367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9" name="Rectangle 903">
                <a:extLst>
                  <a:ext uri="{FF2B5EF4-FFF2-40B4-BE49-F238E27FC236}">
                    <a16:creationId xmlns:a16="http://schemas.microsoft.com/office/drawing/2014/main" id="{B4C5776B-DF23-15AE-A5BB-7339D5647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7616510"/>
                <a:ext cx="33300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0" name="Rectangle 904">
                <a:extLst>
                  <a:ext uri="{FF2B5EF4-FFF2-40B4-BE49-F238E27FC236}">
                    <a16:creationId xmlns:a16="http://schemas.microsoft.com/office/drawing/2014/main" id="{B5C5BD12-4A32-8627-83D0-3F37BD2A5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653653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1" name="Rectangle 905">
                <a:extLst>
                  <a:ext uri="{FF2B5EF4-FFF2-40B4-BE49-F238E27FC236}">
                    <a16:creationId xmlns:a16="http://schemas.microsoft.com/office/drawing/2014/main" id="{4BE5A7A9-B39E-2F29-AC47-FA221E74A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689514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2" name="Rectangle 906">
                <a:extLst>
                  <a:ext uri="{FF2B5EF4-FFF2-40B4-BE49-F238E27FC236}">
                    <a16:creationId xmlns:a16="http://schemas.microsoft.com/office/drawing/2014/main" id="{8165EF5B-C76D-6A23-653D-BDA6A579F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725376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3" name="Rectangle 907">
                <a:extLst>
                  <a:ext uri="{FF2B5EF4-FFF2-40B4-BE49-F238E27FC236}">
                    <a16:creationId xmlns:a16="http://schemas.microsoft.com/office/drawing/2014/main" id="{26FAEC91-FB39-6AFB-7898-47FFBCAD2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761238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4" name="Rectangle 908">
                <a:extLst>
                  <a:ext uri="{FF2B5EF4-FFF2-40B4-BE49-F238E27FC236}">
                    <a16:creationId xmlns:a16="http://schemas.microsoft.com/office/drawing/2014/main" id="{908146CA-2648-6B39-4C53-CD40EED60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797099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5" name="Rectangle 909">
                <a:extLst>
                  <a:ext uri="{FF2B5EF4-FFF2-40B4-BE49-F238E27FC236}">
                    <a16:creationId xmlns:a16="http://schemas.microsoft.com/office/drawing/2014/main" id="{8AA44058-2A87-D772-D7A9-C89E780AA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832961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6" name="Rectangle 910">
                <a:extLst>
                  <a:ext uri="{FF2B5EF4-FFF2-40B4-BE49-F238E27FC236}">
                    <a16:creationId xmlns:a16="http://schemas.microsoft.com/office/drawing/2014/main" id="{C0C46589-D157-3D92-1C78-6E0A24326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7870104"/>
                <a:ext cx="33300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7" name="Rectangle 911">
                <a:extLst>
                  <a:ext uri="{FF2B5EF4-FFF2-40B4-BE49-F238E27FC236}">
                    <a16:creationId xmlns:a16="http://schemas.microsoft.com/office/drawing/2014/main" id="{3127248B-405F-4ADD-7382-9DE6046C4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907246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8" name="Rectangle 912">
                <a:extLst>
                  <a:ext uri="{FF2B5EF4-FFF2-40B4-BE49-F238E27FC236}">
                    <a16:creationId xmlns:a16="http://schemas.microsoft.com/office/drawing/2014/main" id="{DCE594C1-50A3-21DA-696D-6B05A4CF2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943108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9" name="Rectangle 913">
                <a:extLst>
                  <a:ext uri="{FF2B5EF4-FFF2-40B4-BE49-F238E27FC236}">
                    <a16:creationId xmlns:a16="http://schemas.microsoft.com/office/drawing/2014/main" id="{9AC8F736-0936-E88E-CB91-B390E6F84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7978970"/>
                <a:ext cx="30739" cy="133958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0" name="Rectangle 914">
                <a:extLst>
                  <a:ext uri="{FF2B5EF4-FFF2-40B4-BE49-F238E27FC236}">
                    <a16:creationId xmlns:a16="http://schemas.microsoft.com/office/drawing/2014/main" id="{BE3832B0-C15E-4CA1-8A89-1C0A9D7D3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014831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1" name="Rectangle 915">
                <a:extLst>
                  <a:ext uri="{FF2B5EF4-FFF2-40B4-BE49-F238E27FC236}">
                    <a16:creationId xmlns:a16="http://schemas.microsoft.com/office/drawing/2014/main" id="{4EBE1B7F-2587-7822-9BAC-EB8E6F7A9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050693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2" name="Rectangle 916">
                <a:extLst>
                  <a:ext uri="{FF2B5EF4-FFF2-40B4-BE49-F238E27FC236}">
                    <a16:creationId xmlns:a16="http://schemas.microsoft.com/office/drawing/2014/main" id="{87437C1C-3876-FF39-FFEC-9F260557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086555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3" name="Rectangle 917">
                <a:extLst>
                  <a:ext uri="{FF2B5EF4-FFF2-40B4-BE49-F238E27FC236}">
                    <a16:creationId xmlns:a16="http://schemas.microsoft.com/office/drawing/2014/main" id="{1B20B218-DB29-FC42-C809-CAE7C4D99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6361" y="8123697"/>
                <a:ext cx="33300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4" name="Rectangle 918">
                <a:extLst>
                  <a:ext uri="{FF2B5EF4-FFF2-40B4-BE49-F238E27FC236}">
                    <a16:creationId xmlns:a16="http://schemas.microsoft.com/office/drawing/2014/main" id="{B2414419-9B46-9AF3-EC26-5A3A6C3EE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160840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5" name="Rectangle 919">
                <a:extLst>
                  <a:ext uri="{FF2B5EF4-FFF2-40B4-BE49-F238E27FC236}">
                    <a16:creationId xmlns:a16="http://schemas.microsoft.com/office/drawing/2014/main" id="{47783583-DF49-64E5-F269-1B40A98B4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196702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6" name="Rectangle 920">
                <a:extLst>
                  <a:ext uri="{FF2B5EF4-FFF2-40B4-BE49-F238E27FC236}">
                    <a16:creationId xmlns:a16="http://schemas.microsoft.com/office/drawing/2014/main" id="{0C981DD6-A3B9-45FE-DD46-6E1412019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707642" y="8232563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3" name="Rectangle 927">
                <a:extLst>
                  <a:ext uri="{FF2B5EF4-FFF2-40B4-BE49-F238E27FC236}">
                    <a16:creationId xmlns:a16="http://schemas.microsoft.com/office/drawing/2014/main" id="{1DC7AF7F-58CC-243F-A404-7F8B0E14A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27473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Rectangle 928">
                <a:extLst>
                  <a:ext uri="{FF2B5EF4-FFF2-40B4-BE49-F238E27FC236}">
                    <a16:creationId xmlns:a16="http://schemas.microsoft.com/office/drawing/2014/main" id="{7E3CE5EB-644C-F766-9263-70B56B908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63335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Rectangle 929">
                <a:extLst>
                  <a:ext uri="{FF2B5EF4-FFF2-40B4-BE49-F238E27FC236}">
                    <a16:creationId xmlns:a16="http://schemas.microsoft.com/office/drawing/2014/main" id="{9D8B0DA7-12D9-D119-E7F6-28D0836C0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99196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Rectangle 930">
                <a:extLst>
                  <a:ext uri="{FF2B5EF4-FFF2-40B4-BE49-F238E27FC236}">
                    <a16:creationId xmlns:a16="http://schemas.microsoft.com/office/drawing/2014/main" id="{F3F8C43D-2584-AA0C-AD1E-C5FBC1ACE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36339"/>
                <a:ext cx="33300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7" name="Rectangle 931">
                <a:extLst>
                  <a:ext uri="{FF2B5EF4-FFF2-40B4-BE49-F238E27FC236}">
                    <a16:creationId xmlns:a16="http://schemas.microsoft.com/office/drawing/2014/main" id="{39DFBA72-92A9-07A7-EFEB-D799B78F6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72200"/>
                <a:ext cx="33300" cy="13443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8" name="Rectangle 932">
                <a:extLst>
                  <a:ext uri="{FF2B5EF4-FFF2-40B4-BE49-F238E27FC236}">
                    <a16:creationId xmlns:a16="http://schemas.microsoft.com/office/drawing/2014/main" id="{23209EFB-BFD5-220A-B045-4C238422B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09343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9" name="Rectangle 933">
                <a:extLst>
                  <a:ext uri="{FF2B5EF4-FFF2-40B4-BE49-F238E27FC236}">
                    <a16:creationId xmlns:a16="http://schemas.microsoft.com/office/drawing/2014/main" id="{611EEA3E-4F87-21E3-442F-96A8C790F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45205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0" name="Rectangle 934">
                <a:extLst>
                  <a:ext uri="{FF2B5EF4-FFF2-40B4-BE49-F238E27FC236}">
                    <a16:creationId xmlns:a16="http://schemas.microsoft.com/office/drawing/2014/main" id="{47A52A94-FF81-7DA8-0A50-979A35DDA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81066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1" name="Rectangle 935">
                <a:extLst>
                  <a:ext uri="{FF2B5EF4-FFF2-40B4-BE49-F238E27FC236}">
                    <a16:creationId xmlns:a16="http://schemas.microsoft.com/office/drawing/2014/main" id="{114A7C80-AFA4-9227-5B8D-1DA3A1FDD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1692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2" name="Rectangle 936">
                <a:extLst>
                  <a:ext uri="{FF2B5EF4-FFF2-40B4-BE49-F238E27FC236}">
                    <a16:creationId xmlns:a16="http://schemas.microsoft.com/office/drawing/2014/main" id="{D7F40BEC-9C95-EF19-23D3-EF598110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52790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3" name="Rectangle 937">
                <a:extLst>
                  <a:ext uri="{FF2B5EF4-FFF2-40B4-BE49-F238E27FC236}">
                    <a16:creationId xmlns:a16="http://schemas.microsoft.com/office/drawing/2014/main" id="{99F6D413-E834-4682-60BA-0EA596DE7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88652"/>
                <a:ext cx="30739" cy="13443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4" name="Rectangle 938">
                <a:extLst>
                  <a:ext uri="{FF2B5EF4-FFF2-40B4-BE49-F238E27FC236}">
                    <a16:creationId xmlns:a16="http://schemas.microsoft.com/office/drawing/2014/main" id="{6C64A6A4-6BD5-20F8-922A-C80C0E4AD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625794"/>
                <a:ext cx="33300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5" name="Rectangle 939">
                <a:extLst>
                  <a:ext uri="{FF2B5EF4-FFF2-40B4-BE49-F238E27FC236}">
                    <a16:creationId xmlns:a16="http://schemas.microsoft.com/office/drawing/2014/main" id="{26B56797-5312-ACDB-0AB5-F9033EE5B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62937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6" name="Rectangle 940">
                <a:extLst>
                  <a:ext uri="{FF2B5EF4-FFF2-40B4-BE49-F238E27FC236}">
                    <a16:creationId xmlns:a16="http://schemas.microsoft.com/office/drawing/2014/main" id="{2C1C7ABA-8790-9247-F4C1-438E91BE1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98798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7" name="Rectangle 941">
                <a:extLst>
                  <a:ext uri="{FF2B5EF4-FFF2-40B4-BE49-F238E27FC236}">
                    <a16:creationId xmlns:a16="http://schemas.microsoft.com/office/drawing/2014/main" id="{E0470D7D-1C2C-EA37-08F1-AD705D9BC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3466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8" name="Rectangle 942">
                <a:extLst>
                  <a:ext uri="{FF2B5EF4-FFF2-40B4-BE49-F238E27FC236}">
                    <a16:creationId xmlns:a16="http://schemas.microsoft.com/office/drawing/2014/main" id="{69CD86F7-26D3-2AD8-A701-9B1B4E284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70522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9" name="Rectangle 943">
                <a:extLst>
                  <a:ext uri="{FF2B5EF4-FFF2-40B4-BE49-F238E27FC236}">
                    <a16:creationId xmlns:a16="http://schemas.microsoft.com/office/drawing/2014/main" id="{F6039377-03FA-E0BC-A2F5-F9BE104F1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06384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0" name="Rectangle 944">
                <a:extLst>
                  <a:ext uri="{FF2B5EF4-FFF2-40B4-BE49-F238E27FC236}">
                    <a16:creationId xmlns:a16="http://schemas.microsoft.com/office/drawing/2014/main" id="{8C0AED79-CDD8-F159-6E96-F14EA9AAF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42245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1" name="Rectangle 945">
                <a:extLst>
                  <a:ext uri="{FF2B5EF4-FFF2-40B4-BE49-F238E27FC236}">
                    <a16:creationId xmlns:a16="http://schemas.microsoft.com/office/drawing/2014/main" id="{03F44713-D0B2-2C8A-27AE-CFC06BF80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879388"/>
                <a:ext cx="33300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2" name="Rectangle 946">
                <a:extLst>
                  <a:ext uri="{FF2B5EF4-FFF2-40B4-BE49-F238E27FC236}">
                    <a16:creationId xmlns:a16="http://schemas.microsoft.com/office/drawing/2014/main" id="{C45D789A-2CEF-C772-7F08-D47F036F8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916530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3" name="Rectangle 947">
                <a:extLst>
                  <a:ext uri="{FF2B5EF4-FFF2-40B4-BE49-F238E27FC236}">
                    <a16:creationId xmlns:a16="http://schemas.microsoft.com/office/drawing/2014/main" id="{17FA2520-E52C-C4E1-7A0C-6B3948919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952392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4" name="Rectangle 948">
                <a:extLst>
                  <a:ext uri="{FF2B5EF4-FFF2-40B4-BE49-F238E27FC236}">
                    <a16:creationId xmlns:a16="http://schemas.microsoft.com/office/drawing/2014/main" id="{0683254F-5B88-E3A9-B4A1-2E1BF609B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988254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5" name="Rectangle 949">
                <a:extLst>
                  <a:ext uri="{FF2B5EF4-FFF2-40B4-BE49-F238E27FC236}">
                    <a16:creationId xmlns:a16="http://schemas.microsoft.com/office/drawing/2014/main" id="{9F5BAE35-0C91-0042-D70C-2A2516C2E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024115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6" name="Rectangle 950">
                <a:extLst>
                  <a:ext uri="{FF2B5EF4-FFF2-40B4-BE49-F238E27FC236}">
                    <a16:creationId xmlns:a16="http://schemas.microsoft.com/office/drawing/2014/main" id="{5C8BC7E3-165B-22B5-D627-263CB5DFE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059977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Rectangle 951">
                <a:extLst>
                  <a:ext uri="{FF2B5EF4-FFF2-40B4-BE49-F238E27FC236}">
                    <a16:creationId xmlns:a16="http://schemas.microsoft.com/office/drawing/2014/main" id="{29105D01-3F86-5FAB-85D7-183AB5F90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095839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Rectangle 952">
                <a:extLst>
                  <a:ext uri="{FF2B5EF4-FFF2-40B4-BE49-F238E27FC236}">
                    <a16:creationId xmlns:a16="http://schemas.microsoft.com/office/drawing/2014/main" id="{CCA15477-002B-6FB8-FC6F-B3EE784FC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131701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9" name="Rectangle 953">
                <a:extLst>
                  <a:ext uri="{FF2B5EF4-FFF2-40B4-BE49-F238E27FC236}">
                    <a16:creationId xmlns:a16="http://schemas.microsoft.com/office/drawing/2014/main" id="{F9657637-478B-46A9-DE07-51FD62136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1168843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Rectangle 954">
                <a:extLst>
                  <a:ext uri="{FF2B5EF4-FFF2-40B4-BE49-F238E27FC236}">
                    <a16:creationId xmlns:a16="http://schemas.microsoft.com/office/drawing/2014/main" id="{B1786200-FA46-6574-2377-70FA72BBF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205986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Rectangle 955">
                <a:extLst>
                  <a:ext uri="{FF2B5EF4-FFF2-40B4-BE49-F238E27FC236}">
                    <a16:creationId xmlns:a16="http://schemas.microsoft.com/office/drawing/2014/main" id="{5F538462-CA3B-E9E1-6F7C-99D193A6A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241847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Rectangle 956">
                <a:extLst>
                  <a:ext uri="{FF2B5EF4-FFF2-40B4-BE49-F238E27FC236}">
                    <a16:creationId xmlns:a16="http://schemas.microsoft.com/office/drawing/2014/main" id="{66FD3350-00B7-227D-B1F1-0C6B26FF9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277709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Rectangle 957">
                <a:extLst>
                  <a:ext uri="{FF2B5EF4-FFF2-40B4-BE49-F238E27FC236}">
                    <a16:creationId xmlns:a16="http://schemas.microsoft.com/office/drawing/2014/main" id="{516FBCBA-0A75-2E2F-5F0C-8D80690CD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313571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Rectangle 958">
                <a:extLst>
                  <a:ext uri="{FF2B5EF4-FFF2-40B4-BE49-F238E27FC236}">
                    <a16:creationId xmlns:a16="http://schemas.microsoft.com/office/drawing/2014/main" id="{B775C93C-D066-6171-D2B9-BECE5E72C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349433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Rectangle 959">
                <a:extLst>
                  <a:ext uri="{FF2B5EF4-FFF2-40B4-BE49-F238E27FC236}">
                    <a16:creationId xmlns:a16="http://schemas.microsoft.com/office/drawing/2014/main" id="{218DD4A5-996A-D406-4ADB-E7831B2DA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385294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6" name="Rectangle 960">
                <a:extLst>
                  <a:ext uri="{FF2B5EF4-FFF2-40B4-BE49-F238E27FC236}">
                    <a16:creationId xmlns:a16="http://schemas.microsoft.com/office/drawing/2014/main" id="{B4F5F289-1061-0B85-CD01-CE4EBCA4E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1422437"/>
                <a:ext cx="33300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7" name="Rectangle 961">
                <a:extLst>
                  <a:ext uri="{FF2B5EF4-FFF2-40B4-BE49-F238E27FC236}">
                    <a16:creationId xmlns:a16="http://schemas.microsoft.com/office/drawing/2014/main" id="{D52960EA-CDF4-8120-2BC3-17EC2BBC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459579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8" name="Rectangle 962">
                <a:extLst>
                  <a:ext uri="{FF2B5EF4-FFF2-40B4-BE49-F238E27FC236}">
                    <a16:creationId xmlns:a16="http://schemas.microsoft.com/office/drawing/2014/main" id="{3261BFED-CC18-0038-F69E-5EC30F096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495441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Rectangle 963">
                <a:extLst>
                  <a:ext uri="{FF2B5EF4-FFF2-40B4-BE49-F238E27FC236}">
                    <a16:creationId xmlns:a16="http://schemas.microsoft.com/office/drawing/2014/main" id="{641052F2-54E7-4F3E-278A-0D734FEFA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531303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0" name="Rectangle 964">
                <a:extLst>
                  <a:ext uri="{FF2B5EF4-FFF2-40B4-BE49-F238E27FC236}">
                    <a16:creationId xmlns:a16="http://schemas.microsoft.com/office/drawing/2014/main" id="{A0ECC8D8-4367-1972-0E72-BDB0CD22E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567165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Rectangle 965">
                <a:extLst>
                  <a:ext uri="{FF2B5EF4-FFF2-40B4-BE49-F238E27FC236}">
                    <a16:creationId xmlns:a16="http://schemas.microsoft.com/office/drawing/2014/main" id="{E898A131-7C91-BA9E-368C-CA6C5C695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603026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Rectangle 966">
                <a:extLst>
                  <a:ext uri="{FF2B5EF4-FFF2-40B4-BE49-F238E27FC236}">
                    <a16:creationId xmlns:a16="http://schemas.microsoft.com/office/drawing/2014/main" id="{8CB56AB0-D1D3-F12E-5072-8062F26AF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638888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Rectangle 967">
                <a:extLst>
                  <a:ext uri="{FF2B5EF4-FFF2-40B4-BE49-F238E27FC236}">
                    <a16:creationId xmlns:a16="http://schemas.microsoft.com/office/drawing/2014/main" id="{256AABF6-0CB0-1477-3882-55464FC14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1676031"/>
                <a:ext cx="33300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Rectangle 968">
                <a:extLst>
                  <a:ext uri="{FF2B5EF4-FFF2-40B4-BE49-F238E27FC236}">
                    <a16:creationId xmlns:a16="http://schemas.microsoft.com/office/drawing/2014/main" id="{B57D2057-8836-C942-10B6-B7A36F32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713173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Rectangle 969">
                <a:extLst>
                  <a:ext uri="{FF2B5EF4-FFF2-40B4-BE49-F238E27FC236}">
                    <a16:creationId xmlns:a16="http://schemas.microsoft.com/office/drawing/2014/main" id="{B5CAFFD1-B5A7-571A-9FB7-AD9C40D83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749035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Rectangle 970">
                <a:extLst>
                  <a:ext uri="{FF2B5EF4-FFF2-40B4-BE49-F238E27FC236}">
                    <a16:creationId xmlns:a16="http://schemas.microsoft.com/office/drawing/2014/main" id="{0CC4EF08-B7F8-2DCC-505D-54E71D55D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784896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Rectangle 971">
                <a:extLst>
                  <a:ext uri="{FF2B5EF4-FFF2-40B4-BE49-F238E27FC236}">
                    <a16:creationId xmlns:a16="http://schemas.microsoft.com/office/drawing/2014/main" id="{C6F2EF28-6018-7A1E-E738-1ADB4B2C5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820758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Rectangle 972">
                <a:extLst>
                  <a:ext uri="{FF2B5EF4-FFF2-40B4-BE49-F238E27FC236}">
                    <a16:creationId xmlns:a16="http://schemas.microsoft.com/office/drawing/2014/main" id="{8F890E59-9CA7-2824-33EF-B312F302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85662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Rectangle 973">
                <a:extLst>
                  <a:ext uri="{FF2B5EF4-FFF2-40B4-BE49-F238E27FC236}">
                    <a16:creationId xmlns:a16="http://schemas.microsoft.com/office/drawing/2014/main" id="{E353D602-C7C5-A81F-0A46-5604DC51E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89248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Rectangle 974">
                <a:extLst>
                  <a:ext uri="{FF2B5EF4-FFF2-40B4-BE49-F238E27FC236}">
                    <a16:creationId xmlns:a16="http://schemas.microsoft.com/office/drawing/2014/main" id="{283FD3E2-7327-9620-1B8F-BB409691D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1929624"/>
                <a:ext cx="33300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Rectangle 975">
                <a:extLst>
                  <a:ext uri="{FF2B5EF4-FFF2-40B4-BE49-F238E27FC236}">
                    <a16:creationId xmlns:a16="http://schemas.microsoft.com/office/drawing/2014/main" id="{3E4B5B0A-2676-D76F-E1CD-FF23FD21E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1966767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Rectangle 976">
                <a:extLst>
                  <a:ext uri="{FF2B5EF4-FFF2-40B4-BE49-F238E27FC236}">
                    <a16:creationId xmlns:a16="http://schemas.microsoft.com/office/drawing/2014/main" id="{8B5E90E2-868B-D62D-264D-95F46E65A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002628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Rectangle 977">
                <a:extLst>
                  <a:ext uri="{FF2B5EF4-FFF2-40B4-BE49-F238E27FC236}">
                    <a16:creationId xmlns:a16="http://schemas.microsoft.com/office/drawing/2014/main" id="{E85E4218-6D73-1054-97AB-ECFF6F584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038490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Rectangle 978">
                <a:extLst>
                  <a:ext uri="{FF2B5EF4-FFF2-40B4-BE49-F238E27FC236}">
                    <a16:creationId xmlns:a16="http://schemas.microsoft.com/office/drawing/2014/main" id="{2AE46F75-A4B6-1389-EF5C-F9B00A6E2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074352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Rectangle 979">
                <a:extLst>
                  <a:ext uri="{FF2B5EF4-FFF2-40B4-BE49-F238E27FC236}">
                    <a16:creationId xmlns:a16="http://schemas.microsoft.com/office/drawing/2014/main" id="{D74B5900-31A6-C48A-6BB5-E2C8978F4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110214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6" name="Rectangle 980">
                <a:extLst>
                  <a:ext uri="{FF2B5EF4-FFF2-40B4-BE49-F238E27FC236}">
                    <a16:creationId xmlns:a16="http://schemas.microsoft.com/office/drawing/2014/main" id="{54BD6D24-F149-E4FA-1701-0D57B737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146075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7" name="Rectangle 981">
                <a:extLst>
                  <a:ext uri="{FF2B5EF4-FFF2-40B4-BE49-F238E27FC236}">
                    <a16:creationId xmlns:a16="http://schemas.microsoft.com/office/drawing/2014/main" id="{69C8F4F9-A0D1-7F86-FADF-94F76BF46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2183218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8" name="Rectangle 982">
                <a:extLst>
                  <a:ext uri="{FF2B5EF4-FFF2-40B4-BE49-F238E27FC236}">
                    <a16:creationId xmlns:a16="http://schemas.microsoft.com/office/drawing/2014/main" id="{CCD096AE-D801-11DE-D652-F466EC2E7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22036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9" name="Rectangle 983">
                <a:extLst>
                  <a:ext uri="{FF2B5EF4-FFF2-40B4-BE49-F238E27FC236}">
                    <a16:creationId xmlns:a16="http://schemas.microsoft.com/office/drawing/2014/main" id="{5D42CBC5-9EC5-52BF-5F17-38F29AA78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256222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0" name="Rectangle 984">
                <a:extLst>
                  <a:ext uri="{FF2B5EF4-FFF2-40B4-BE49-F238E27FC236}">
                    <a16:creationId xmlns:a16="http://schemas.microsoft.com/office/drawing/2014/main" id="{C6CC24B0-0761-A6C6-F58F-7FB89A7CF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292084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Rectangle 985">
                <a:extLst>
                  <a:ext uri="{FF2B5EF4-FFF2-40B4-BE49-F238E27FC236}">
                    <a16:creationId xmlns:a16="http://schemas.microsoft.com/office/drawing/2014/main" id="{2EDCF27C-6080-6D72-3BE8-6933BB3CC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327946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2" name="Rectangle 986">
                <a:extLst>
                  <a:ext uri="{FF2B5EF4-FFF2-40B4-BE49-F238E27FC236}">
                    <a16:creationId xmlns:a16="http://schemas.microsoft.com/office/drawing/2014/main" id="{EFE95BE0-02EB-F616-E86B-9470CF06A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363807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3" name="Rectangle 987">
                <a:extLst>
                  <a:ext uri="{FF2B5EF4-FFF2-40B4-BE49-F238E27FC236}">
                    <a16:creationId xmlns:a16="http://schemas.microsoft.com/office/drawing/2014/main" id="{FCE35781-A8AF-10DB-B9C5-910986843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399669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4" name="Rectangle 988">
                <a:extLst>
                  <a:ext uri="{FF2B5EF4-FFF2-40B4-BE49-F238E27FC236}">
                    <a16:creationId xmlns:a16="http://schemas.microsoft.com/office/drawing/2014/main" id="{74B91FBA-E4E9-5D03-F2E8-F0FE6D3F5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2436812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5" name="Rectangle 989">
                <a:extLst>
                  <a:ext uri="{FF2B5EF4-FFF2-40B4-BE49-F238E27FC236}">
                    <a16:creationId xmlns:a16="http://schemas.microsoft.com/office/drawing/2014/main" id="{4DC9EF55-3E53-75A9-A394-E4485A14E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473954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6" name="Rectangle 990">
                <a:extLst>
                  <a:ext uri="{FF2B5EF4-FFF2-40B4-BE49-F238E27FC236}">
                    <a16:creationId xmlns:a16="http://schemas.microsoft.com/office/drawing/2014/main" id="{9E0A2513-F3C7-7BA8-6467-A97BDE2A7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509816"/>
                <a:ext cx="30739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7" name="Rectangle 991">
                <a:extLst>
                  <a:ext uri="{FF2B5EF4-FFF2-40B4-BE49-F238E27FC236}">
                    <a16:creationId xmlns:a16="http://schemas.microsoft.com/office/drawing/2014/main" id="{4BE9C40C-D0CC-9B60-1A22-8A96B4DEF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545677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8" name="Rectangle 992">
                <a:extLst>
                  <a:ext uri="{FF2B5EF4-FFF2-40B4-BE49-F238E27FC236}">
                    <a16:creationId xmlns:a16="http://schemas.microsoft.com/office/drawing/2014/main" id="{5CAB19F5-BC02-9AF4-E138-E14E6E4B5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581539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" name="Rectangle 993">
                <a:extLst>
                  <a:ext uri="{FF2B5EF4-FFF2-40B4-BE49-F238E27FC236}">
                    <a16:creationId xmlns:a16="http://schemas.microsoft.com/office/drawing/2014/main" id="{48D0A3A5-036A-2179-D251-B5B4CBDEB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617401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0" name="Rectangle 994">
                <a:extLst>
                  <a:ext uri="{FF2B5EF4-FFF2-40B4-BE49-F238E27FC236}">
                    <a16:creationId xmlns:a16="http://schemas.microsoft.com/office/drawing/2014/main" id="{F280A006-33BD-B7DE-01DC-91B8B4F09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653263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1" name="Rectangle 995">
                <a:extLst>
                  <a:ext uri="{FF2B5EF4-FFF2-40B4-BE49-F238E27FC236}">
                    <a16:creationId xmlns:a16="http://schemas.microsoft.com/office/drawing/2014/main" id="{C569684B-CEB7-4516-152B-891CEC1D9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2690405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2" name="Rectangle 996">
                <a:extLst>
                  <a:ext uri="{FF2B5EF4-FFF2-40B4-BE49-F238E27FC236}">
                    <a16:creationId xmlns:a16="http://schemas.microsoft.com/office/drawing/2014/main" id="{7690482C-6E0A-2D8F-E32A-9005249D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727548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3" name="Rectangle 997">
                <a:extLst>
                  <a:ext uri="{FF2B5EF4-FFF2-40B4-BE49-F238E27FC236}">
                    <a16:creationId xmlns:a16="http://schemas.microsoft.com/office/drawing/2014/main" id="{8E18CD44-D046-F991-E703-03667D427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763409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4" name="Rectangle 998">
                <a:extLst>
                  <a:ext uri="{FF2B5EF4-FFF2-40B4-BE49-F238E27FC236}">
                    <a16:creationId xmlns:a16="http://schemas.microsoft.com/office/drawing/2014/main" id="{44004DAF-FA16-F59D-B0C7-012416C9D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799271"/>
                <a:ext cx="30739" cy="134438"/>
              </a:xfrm>
              <a:prstGeom prst="rect">
                <a:avLst/>
              </a:prstGeom>
              <a:solidFill>
                <a:srgbClr val="FE860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5" name="Rectangle 999">
                <a:extLst>
                  <a:ext uri="{FF2B5EF4-FFF2-40B4-BE49-F238E27FC236}">
                    <a16:creationId xmlns:a16="http://schemas.microsoft.com/office/drawing/2014/main" id="{2F54BD7C-3AE1-2A39-08E0-AB13427CE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835133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6" name="Rectangle 1000">
                <a:extLst>
                  <a:ext uri="{FF2B5EF4-FFF2-40B4-BE49-F238E27FC236}">
                    <a16:creationId xmlns:a16="http://schemas.microsoft.com/office/drawing/2014/main" id="{BD31B19C-0389-37B5-2C69-9910BB4BC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870995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7" name="Rectangle 1001">
                <a:extLst>
                  <a:ext uri="{FF2B5EF4-FFF2-40B4-BE49-F238E27FC236}">
                    <a16:creationId xmlns:a16="http://schemas.microsoft.com/office/drawing/2014/main" id="{84EAB1E8-60C7-A662-BB72-0E826D2DE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906856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8" name="Rectangle 1002">
                <a:extLst>
                  <a:ext uri="{FF2B5EF4-FFF2-40B4-BE49-F238E27FC236}">
                    <a16:creationId xmlns:a16="http://schemas.microsoft.com/office/drawing/2014/main" id="{E575D02D-51EE-3033-7EC6-8DAF218C3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2943999"/>
                <a:ext cx="33300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9" name="Rectangle 1003">
                <a:extLst>
                  <a:ext uri="{FF2B5EF4-FFF2-40B4-BE49-F238E27FC236}">
                    <a16:creationId xmlns:a16="http://schemas.microsoft.com/office/drawing/2014/main" id="{D2276E12-93B8-D731-CB07-D1B7A9760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2981141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Rectangle 1004">
                <a:extLst>
                  <a:ext uri="{FF2B5EF4-FFF2-40B4-BE49-F238E27FC236}">
                    <a16:creationId xmlns:a16="http://schemas.microsoft.com/office/drawing/2014/main" id="{B1204632-F51C-902C-EB0D-BDB5E016B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017003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1" name="Rectangle 1005">
                <a:extLst>
                  <a:ext uri="{FF2B5EF4-FFF2-40B4-BE49-F238E27FC236}">
                    <a16:creationId xmlns:a16="http://schemas.microsoft.com/office/drawing/2014/main" id="{62355049-2BB9-667A-EA46-D3F44173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052865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2" name="Rectangle 1006">
                <a:extLst>
                  <a:ext uri="{FF2B5EF4-FFF2-40B4-BE49-F238E27FC236}">
                    <a16:creationId xmlns:a16="http://schemas.microsoft.com/office/drawing/2014/main" id="{AB7806AA-E5B7-F813-CC6C-579CF9CFE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088727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3" name="Rectangle 1007">
                <a:extLst>
                  <a:ext uri="{FF2B5EF4-FFF2-40B4-BE49-F238E27FC236}">
                    <a16:creationId xmlns:a16="http://schemas.microsoft.com/office/drawing/2014/main" id="{3735284F-DCAE-E99C-B929-4361E2766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124588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4" name="Rectangle 1008">
                <a:extLst>
                  <a:ext uri="{FF2B5EF4-FFF2-40B4-BE49-F238E27FC236}">
                    <a16:creationId xmlns:a16="http://schemas.microsoft.com/office/drawing/2014/main" id="{CCA3BB7C-0CBC-D367-540E-1068B9249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160450"/>
                <a:ext cx="30739" cy="13443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Rectangle 1010">
                <a:extLst>
                  <a:ext uri="{FF2B5EF4-FFF2-40B4-BE49-F238E27FC236}">
                    <a16:creationId xmlns:a16="http://schemas.microsoft.com/office/drawing/2014/main" id="{99620FFF-4F3B-01C5-5A22-EA68C928B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196312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Rectangle 1011">
                <a:extLst>
                  <a:ext uri="{FF2B5EF4-FFF2-40B4-BE49-F238E27FC236}">
                    <a16:creationId xmlns:a16="http://schemas.microsoft.com/office/drawing/2014/main" id="{36866AD7-9166-7857-FD2A-9C501A473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233454"/>
                <a:ext cx="33300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Rectangle 1012">
                <a:extLst>
                  <a:ext uri="{FF2B5EF4-FFF2-40B4-BE49-F238E27FC236}">
                    <a16:creationId xmlns:a16="http://schemas.microsoft.com/office/drawing/2014/main" id="{807345D1-B83F-7B28-B4E8-A874E5680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270597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Rectangle 1013">
                <a:extLst>
                  <a:ext uri="{FF2B5EF4-FFF2-40B4-BE49-F238E27FC236}">
                    <a16:creationId xmlns:a16="http://schemas.microsoft.com/office/drawing/2014/main" id="{0D2F576F-7A44-3B6B-4074-7E915F708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306458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Rectangle 1014">
                <a:extLst>
                  <a:ext uri="{FF2B5EF4-FFF2-40B4-BE49-F238E27FC236}">
                    <a16:creationId xmlns:a16="http://schemas.microsoft.com/office/drawing/2014/main" id="{0AEF4556-90FB-F0E5-A6B7-02304E516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342320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Rectangle 1015">
                <a:extLst>
                  <a:ext uri="{FF2B5EF4-FFF2-40B4-BE49-F238E27FC236}">
                    <a16:creationId xmlns:a16="http://schemas.microsoft.com/office/drawing/2014/main" id="{FC3F7A29-9649-F5E1-CC96-D0240B00A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378182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Rectangle 1016">
                <a:extLst>
                  <a:ext uri="{FF2B5EF4-FFF2-40B4-BE49-F238E27FC236}">
                    <a16:creationId xmlns:a16="http://schemas.microsoft.com/office/drawing/2014/main" id="{C7275195-6B18-8957-9B61-40EDA1C01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414044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Rectangle 1017">
                <a:extLst>
                  <a:ext uri="{FF2B5EF4-FFF2-40B4-BE49-F238E27FC236}">
                    <a16:creationId xmlns:a16="http://schemas.microsoft.com/office/drawing/2014/main" id="{46553566-96B9-EE2E-097A-C6AD51C4D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449905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Rectangle 1018">
                <a:extLst>
                  <a:ext uri="{FF2B5EF4-FFF2-40B4-BE49-F238E27FC236}">
                    <a16:creationId xmlns:a16="http://schemas.microsoft.com/office/drawing/2014/main" id="{2C381196-757E-49F7-9B3B-10D05B511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487048"/>
                <a:ext cx="33300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Rectangle 1019">
                <a:extLst>
                  <a:ext uri="{FF2B5EF4-FFF2-40B4-BE49-F238E27FC236}">
                    <a16:creationId xmlns:a16="http://schemas.microsoft.com/office/drawing/2014/main" id="{17E11ECC-41A5-E714-8C82-4D262AB77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524190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Rectangle 1020">
                <a:extLst>
                  <a:ext uri="{FF2B5EF4-FFF2-40B4-BE49-F238E27FC236}">
                    <a16:creationId xmlns:a16="http://schemas.microsoft.com/office/drawing/2014/main" id="{891D7269-46AA-8A43-8FDE-B0967B4D7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560052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Rectangle 1021">
                <a:extLst>
                  <a:ext uri="{FF2B5EF4-FFF2-40B4-BE49-F238E27FC236}">
                    <a16:creationId xmlns:a16="http://schemas.microsoft.com/office/drawing/2014/main" id="{37291FCC-15C4-9C77-1A97-E58A77C54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595914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Rectangle 1022">
                <a:extLst>
                  <a:ext uri="{FF2B5EF4-FFF2-40B4-BE49-F238E27FC236}">
                    <a16:creationId xmlns:a16="http://schemas.microsoft.com/office/drawing/2014/main" id="{D032A91F-3B15-061A-320D-7BC4B9A74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631776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Rectangle 1023">
                <a:extLst>
                  <a:ext uri="{FF2B5EF4-FFF2-40B4-BE49-F238E27FC236}">
                    <a16:creationId xmlns:a16="http://schemas.microsoft.com/office/drawing/2014/main" id="{6C9C5FED-7E29-6A67-C5DB-849E418A8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667637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Rectangle 1024">
                <a:extLst>
                  <a:ext uri="{FF2B5EF4-FFF2-40B4-BE49-F238E27FC236}">
                    <a16:creationId xmlns:a16="http://schemas.microsoft.com/office/drawing/2014/main" id="{A3572FBD-1CB6-E6DC-C338-3A6D64663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703499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Rectangle 1025">
                <a:extLst>
                  <a:ext uri="{FF2B5EF4-FFF2-40B4-BE49-F238E27FC236}">
                    <a16:creationId xmlns:a16="http://schemas.microsoft.com/office/drawing/2014/main" id="{29D6EBFB-E2BB-59CA-C7F9-A25E6E99C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740642"/>
                <a:ext cx="33300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Rectangle 1026">
                <a:extLst>
                  <a:ext uri="{FF2B5EF4-FFF2-40B4-BE49-F238E27FC236}">
                    <a16:creationId xmlns:a16="http://schemas.microsoft.com/office/drawing/2014/main" id="{AAC6ED0D-F2C4-BC93-C91D-1A73BCDBC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777784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Rectangle 1027">
                <a:extLst>
                  <a:ext uri="{FF2B5EF4-FFF2-40B4-BE49-F238E27FC236}">
                    <a16:creationId xmlns:a16="http://schemas.microsoft.com/office/drawing/2014/main" id="{19998FDB-C116-9114-441E-49A40C36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813646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Rectangle 1028">
                <a:extLst>
                  <a:ext uri="{FF2B5EF4-FFF2-40B4-BE49-F238E27FC236}">
                    <a16:creationId xmlns:a16="http://schemas.microsoft.com/office/drawing/2014/main" id="{C9C16146-809D-8801-6EC8-E82F76CCF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849508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Rectangle 1029">
                <a:extLst>
                  <a:ext uri="{FF2B5EF4-FFF2-40B4-BE49-F238E27FC236}">
                    <a16:creationId xmlns:a16="http://schemas.microsoft.com/office/drawing/2014/main" id="{5B20EC39-4505-2DF7-4A68-03B40B3D9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885369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Rectangle 1030">
                <a:extLst>
                  <a:ext uri="{FF2B5EF4-FFF2-40B4-BE49-F238E27FC236}">
                    <a16:creationId xmlns:a16="http://schemas.microsoft.com/office/drawing/2014/main" id="{CC1059DF-8A79-4329-E0D9-13A824CA5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921231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Rectangle 1031">
                <a:extLst>
                  <a:ext uri="{FF2B5EF4-FFF2-40B4-BE49-F238E27FC236}">
                    <a16:creationId xmlns:a16="http://schemas.microsoft.com/office/drawing/2014/main" id="{542DD2C9-4248-5346-838C-9D2781F18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395709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Rectangle 1032">
                <a:extLst>
                  <a:ext uri="{FF2B5EF4-FFF2-40B4-BE49-F238E27FC236}">
                    <a16:creationId xmlns:a16="http://schemas.microsoft.com/office/drawing/2014/main" id="{1A23C109-0764-813D-4E19-95F13A092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3994235"/>
                <a:ext cx="33300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Rectangle 1033">
                <a:extLst>
                  <a:ext uri="{FF2B5EF4-FFF2-40B4-BE49-F238E27FC236}">
                    <a16:creationId xmlns:a16="http://schemas.microsoft.com/office/drawing/2014/main" id="{48207C79-DCB7-D389-8C00-C1039A115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031378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Rectangle 1034">
                <a:extLst>
                  <a:ext uri="{FF2B5EF4-FFF2-40B4-BE49-F238E27FC236}">
                    <a16:creationId xmlns:a16="http://schemas.microsoft.com/office/drawing/2014/main" id="{490C33A9-861C-7016-ADF4-E3BF004D5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067239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Rectangle 1035">
                <a:extLst>
                  <a:ext uri="{FF2B5EF4-FFF2-40B4-BE49-F238E27FC236}">
                    <a16:creationId xmlns:a16="http://schemas.microsoft.com/office/drawing/2014/main" id="{FB64132F-1C21-DA08-1B89-2CBF14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103101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Rectangle 1036">
                <a:extLst>
                  <a:ext uri="{FF2B5EF4-FFF2-40B4-BE49-F238E27FC236}">
                    <a16:creationId xmlns:a16="http://schemas.microsoft.com/office/drawing/2014/main" id="{2683AFC5-5976-FA8E-51EC-B99651C9A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138963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Rectangle 1037">
                <a:extLst>
                  <a:ext uri="{FF2B5EF4-FFF2-40B4-BE49-F238E27FC236}">
                    <a16:creationId xmlns:a16="http://schemas.microsoft.com/office/drawing/2014/main" id="{5B0088D1-F945-A94D-D8C8-6B283F606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174825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Rectangle 1038">
                <a:extLst>
                  <a:ext uri="{FF2B5EF4-FFF2-40B4-BE49-F238E27FC236}">
                    <a16:creationId xmlns:a16="http://schemas.microsoft.com/office/drawing/2014/main" id="{F7F9320D-9DD3-CB9C-5496-A5F706A06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210686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Rectangle 1039">
                <a:extLst>
                  <a:ext uri="{FF2B5EF4-FFF2-40B4-BE49-F238E27FC236}">
                    <a16:creationId xmlns:a16="http://schemas.microsoft.com/office/drawing/2014/main" id="{73F2FDA5-963C-9BDC-8BDE-C6442EC81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4247829"/>
                <a:ext cx="33300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Rectangle 1040">
                <a:extLst>
                  <a:ext uri="{FF2B5EF4-FFF2-40B4-BE49-F238E27FC236}">
                    <a16:creationId xmlns:a16="http://schemas.microsoft.com/office/drawing/2014/main" id="{3F407C1F-5048-AF28-2926-B1B86B91F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284971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Rectangle 1041">
                <a:extLst>
                  <a:ext uri="{FF2B5EF4-FFF2-40B4-BE49-F238E27FC236}">
                    <a16:creationId xmlns:a16="http://schemas.microsoft.com/office/drawing/2014/main" id="{48C7310D-2231-7506-BFE6-A570BB34C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320833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Rectangle 1042">
                <a:extLst>
                  <a:ext uri="{FF2B5EF4-FFF2-40B4-BE49-F238E27FC236}">
                    <a16:creationId xmlns:a16="http://schemas.microsoft.com/office/drawing/2014/main" id="{ED320AB5-ECC9-B096-8531-C5C0A8644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356695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Rectangle 1043">
                <a:extLst>
                  <a:ext uri="{FF2B5EF4-FFF2-40B4-BE49-F238E27FC236}">
                    <a16:creationId xmlns:a16="http://schemas.microsoft.com/office/drawing/2014/main" id="{610D6276-EEBD-7542-1441-E313A4E91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392557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Rectangle 1044">
                <a:extLst>
                  <a:ext uri="{FF2B5EF4-FFF2-40B4-BE49-F238E27FC236}">
                    <a16:creationId xmlns:a16="http://schemas.microsoft.com/office/drawing/2014/main" id="{D6E00317-7611-B5EA-B38A-DC3FBAB6A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428418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Rectangle 1045">
                <a:extLst>
                  <a:ext uri="{FF2B5EF4-FFF2-40B4-BE49-F238E27FC236}">
                    <a16:creationId xmlns:a16="http://schemas.microsoft.com/office/drawing/2014/main" id="{FCB37034-98AA-8CF7-39DC-2DB990B89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464280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Rectangle 1046">
                <a:extLst>
                  <a:ext uri="{FF2B5EF4-FFF2-40B4-BE49-F238E27FC236}">
                    <a16:creationId xmlns:a16="http://schemas.microsoft.com/office/drawing/2014/main" id="{306FDA73-68CE-C657-76CD-E8A2D0C72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4501423"/>
                <a:ext cx="33300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Rectangle 1047">
                <a:extLst>
                  <a:ext uri="{FF2B5EF4-FFF2-40B4-BE49-F238E27FC236}">
                    <a16:creationId xmlns:a16="http://schemas.microsoft.com/office/drawing/2014/main" id="{43E4834F-EF47-507D-750D-DB19FF3F2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538565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Rectangle 1048">
                <a:extLst>
                  <a:ext uri="{FF2B5EF4-FFF2-40B4-BE49-F238E27FC236}">
                    <a16:creationId xmlns:a16="http://schemas.microsoft.com/office/drawing/2014/main" id="{E3D775B1-790A-0D97-D1C2-CE08A5DF4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574427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Rectangle 1049">
                <a:extLst>
                  <a:ext uri="{FF2B5EF4-FFF2-40B4-BE49-F238E27FC236}">
                    <a16:creationId xmlns:a16="http://schemas.microsoft.com/office/drawing/2014/main" id="{88F05096-010B-9CC0-0364-D9E07F789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610288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Rectangle 1050">
                <a:extLst>
                  <a:ext uri="{FF2B5EF4-FFF2-40B4-BE49-F238E27FC236}">
                    <a16:creationId xmlns:a16="http://schemas.microsoft.com/office/drawing/2014/main" id="{87C3B0F3-C901-CA58-FC6F-3ECB4E5B1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646150"/>
                <a:ext cx="30739" cy="13443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Rectangle 1051">
                <a:extLst>
                  <a:ext uri="{FF2B5EF4-FFF2-40B4-BE49-F238E27FC236}">
                    <a16:creationId xmlns:a16="http://schemas.microsoft.com/office/drawing/2014/main" id="{0E3D4580-2BBD-574C-5EC8-41724C192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682012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Rectangle 1052">
                <a:extLst>
                  <a:ext uri="{FF2B5EF4-FFF2-40B4-BE49-F238E27FC236}">
                    <a16:creationId xmlns:a16="http://schemas.microsoft.com/office/drawing/2014/main" id="{E823CEE1-4B07-7942-0E65-678FB8A0F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717874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Rectangle 1053">
                <a:extLst>
                  <a:ext uri="{FF2B5EF4-FFF2-40B4-BE49-F238E27FC236}">
                    <a16:creationId xmlns:a16="http://schemas.microsoft.com/office/drawing/2014/main" id="{E72B811D-426A-50AD-8982-AAE9457CD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4755016"/>
                <a:ext cx="33300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9" name="Rectangle 1054">
                <a:extLst>
                  <a:ext uri="{FF2B5EF4-FFF2-40B4-BE49-F238E27FC236}">
                    <a16:creationId xmlns:a16="http://schemas.microsoft.com/office/drawing/2014/main" id="{E5BAFD2D-05E1-92DB-C9D3-A73BAE19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79215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Rectangle 1055">
                <a:extLst>
                  <a:ext uri="{FF2B5EF4-FFF2-40B4-BE49-F238E27FC236}">
                    <a16:creationId xmlns:a16="http://schemas.microsoft.com/office/drawing/2014/main" id="{C47E548A-9D39-3E5C-A40E-82519507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828020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Rectangle 1056">
                <a:extLst>
                  <a:ext uri="{FF2B5EF4-FFF2-40B4-BE49-F238E27FC236}">
                    <a16:creationId xmlns:a16="http://schemas.microsoft.com/office/drawing/2014/main" id="{ACC73AB8-CB97-FF00-54B3-B66331DD4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86388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Rectangle 1057">
                <a:extLst>
                  <a:ext uri="{FF2B5EF4-FFF2-40B4-BE49-F238E27FC236}">
                    <a16:creationId xmlns:a16="http://schemas.microsoft.com/office/drawing/2014/main" id="{A90267E4-D68C-EB00-6285-5B64D3D8F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899744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Rectangle 1058">
                <a:extLst>
                  <a:ext uri="{FF2B5EF4-FFF2-40B4-BE49-F238E27FC236}">
                    <a16:creationId xmlns:a16="http://schemas.microsoft.com/office/drawing/2014/main" id="{8BA24214-8EE9-3FA7-C0C7-7566BA209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93560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Rectangle 1059">
                <a:extLst>
                  <a:ext uri="{FF2B5EF4-FFF2-40B4-BE49-F238E27FC236}">
                    <a16:creationId xmlns:a16="http://schemas.microsoft.com/office/drawing/2014/main" id="{6BF41081-C717-B46C-778E-2C3B0E272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4971467"/>
                <a:ext cx="30739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Rectangle 1060">
                <a:extLst>
                  <a:ext uri="{FF2B5EF4-FFF2-40B4-BE49-F238E27FC236}">
                    <a16:creationId xmlns:a16="http://schemas.microsoft.com/office/drawing/2014/main" id="{F3874C09-0892-D914-B8D2-B2A0FD5C5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5008610"/>
                <a:ext cx="33300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Rectangle 1061">
                <a:extLst>
                  <a:ext uri="{FF2B5EF4-FFF2-40B4-BE49-F238E27FC236}">
                    <a16:creationId xmlns:a16="http://schemas.microsoft.com/office/drawing/2014/main" id="{0DC75178-044B-16F2-0CA3-D4392D5D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04575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Rectangle 1062">
                <a:extLst>
                  <a:ext uri="{FF2B5EF4-FFF2-40B4-BE49-F238E27FC236}">
                    <a16:creationId xmlns:a16="http://schemas.microsoft.com/office/drawing/2014/main" id="{33AF5E5A-3EE3-C0FF-B09C-AC9CCE3A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081614"/>
                <a:ext cx="30739" cy="13443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Rectangle 1063">
                <a:extLst>
                  <a:ext uri="{FF2B5EF4-FFF2-40B4-BE49-F238E27FC236}">
                    <a16:creationId xmlns:a16="http://schemas.microsoft.com/office/drawing/2014/main" id="{B616614B-7F45-B5AD-803F-9F79B393F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11747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Rectangle 1064">
                <a:extLst>
                  <a:ext uri="{FF2B5EF4-FFF2-40B4-BE49-F238E27FC236}">
                    <a16:creationId xmlns:a16="http://schemas.microsoft.com/office/drawing/2014/main" id="{B2283652-DBB4-00BB-866B-D26F041CF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15333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Rectangle 1065">
                <a:extLst>
                  <a:ext uri="{FF2B5EF4-FFF2-40B4-BE49-F238E27FC236}">
                    <a16:creationId xmlns:a16="http://schemas.microsoft.com/office/drawing/2014/main" id="{21ACF3E0-CA8D-A8A5-C19E-FB997E455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189199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Rectangle 1066">
                <a:extLst>
                  <a:ext uri="{FF2B5EF4-FFF2-40B4-BE49-F238E27FC236}">
                    <a16:creationId xmlns:a16="http://schemas.microsoft.com/office/drawing/2014/main" id="{FAA7A950-3268-151D-8333-CA0E76302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22506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Rectangle 1067">
                <a:extLst>
                  <a:ext uri="{FF2B5EF4-FFF2-40B4-BE49-F238E27FC236}">
                    <a16:creationId xmlns:a16="http://schemas.microsoft.com/office/drawing/2014/main" id="{B5C4B51D-77BA-6B0B-DE6D-37336BA28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260923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Rectangle 1068">
                <a:extLst>
                  <a:ext uri="{FF2B5EF4-FFF2-40B4-BE49-F238E27FC236}">
                    <a16:creationId xmlns:a16="http://schemas.microsoft.com/office/drawing/2014/main" id="{51B35F4A-F9BE-D0E0-4B00-2CC2794CB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5298065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Rectangle 1069">
                <a:extLst>
                  <a:ext uri="{FF2B5EF4-FFF2-40B4-BE49-F238E27FC236}">
                    <a16:creationId xmlns:a16="http://schemas.microsoft.com/office/drawing/2014/main" id="{D12AAD66-0346-4124-DEA8-177BB6AE0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33520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Rectangle 1070">
                <a:extLst>
                  <a:ext uri="{FF2B5EF4-FFF2-40B4-BE49-F238E27FC236}">
                    <a16:creationId xmlns:a16="http://schemas.microsoft.com/office/drawing/2014/main" id="{CB2629F9-1192-168A-39C6-01E6913A0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37106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Rectangle 1071">
                <a:extLst>
                  <a:ext uri="{FF2B5EF4-FFF2-40B4-BE49-F238E27FC236}">
                    <a16:creationId xmlns:a16="http://schemas.microsoft.com/office/drawing/2014/main" id="{1ACF0C5E-086B-5EFC-2CE1-E1C87DD8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406931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Rectangle 1072">
                <a:extLst>
                  <a:ext uri="{FF2B5EF4-FFF2-40B4-BE49-F238E27FC236}">
                    <a16:creationId xmlns:a16="http://schemas.microsoft.com/office/drawing/2014/main" id="{92B0FD95-9D5F-FA18-0F39-17DAFF089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44279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Rectangle 1073">
                <a:extLst>
                  <a:ext uri="{FF2B5EF4-FFF2-40B4-BE49-F238E27FC236}">
                    <a16:creationId xmlns:a16="http://schemas.microsoft.com/office/drawing/2014/main" id="{4A8D810C-6BFD-4CF5-95BF-384ECFF12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478655"/>
                <a:ext cx="30739" cy="13443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Rectangle 1074">
                <a:extLst>
                  <a:ext uri="{FF2B5EF4-FFF2-40B4-BE49-F238E27FC236}">
                    <a16:creationId xmlns:a16="http://schemas.microsoft.com/office/drawing/2014/main" id="{CDF09689-328F-C5C5-54B4-95D9BAE01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51451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Rectangle 1075">
                <a:extLst>
                  <a:ext uri="{FF2B5EF4-FFF2-40B4-BE49-F238E27FC236}">
                    <a16:creationId xmlns:a16="http://schemas.microsoft.com/office/drawing/2014/main" id="{03F7AE7D-7F1F-A13F-442C-22F9BC194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5551659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Rectangle 1076">
                <a:extLst>
                  <a:ext uri="{FF2B5EF4-FFF2-40B4-BE49-F238E27FC236}">
                    <a16:creationId xmlns:a16="http://schemas.microsoft.com/office/drawing/2014/main" id="{3B295185-768A-0D81-4F05-3EBE7FECF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58880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Rectangle 1077">
                <a:extLst>
                  <a:ext uri="{FF2B5EF4-FFF2-40B4-BE49-F238E27FC236}">
                    <a16:creationId xmlns:a16="http://schemas.microsoft.com/office/drawing/2014/main" id="{C90B185A-2DA3-9D53-882A-2649D1E1C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624663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Rectangle 1078">
                <a:extLst>
                  <a:ext uri="{FF2B5EF4-FFF2-40B4-BE49-F238E27FC236}">
                    <a16:creationId xmlns:a16="http://schemas.microsoft.com/office/drawing/2014/main" id="{2A4040B8-E485-E05C-4699-0C4DFF8CA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660525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Rectangle 1079">
                <a:extLst>
                  <a:ext uri="{FF2B5EF4-FFF2-40B4-BE49-F238E27FC236}">
                    <a16:creationId xmlns:a16="http://schemas.microsoft.com/office/drawing/2014/main" id="{1205F79C-DDE0-6B98-37CA-60D4E40CF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69638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Rectangle 1080">
                <a:extLst>
                  <a:ext uri="{FF2B5EF4-FFF2-40B4-BE49-F238E27FC236}">
                    <a16:creationId xmlns:a16="http://schemas.microsoft.com/office/drawing/2014/main" id="{A664DEE7-E64D-17F8-D53B-6E05C46B0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73224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Rectangle 1081">
                <a:extLst>
                  <a:ext uri="{FF2B5EF4-FFF2-40B4-BE49-F238E27FC236}">
                    <a16:creationId xmlns:a16="http://schemas.microsoft.com/office/drawing/2014/main" id="{45A5668D-49DC-3355-E565-815CF3F66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76811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Rectangle 1082">
                <a:extLst>
                  <a:ext uri="{FF2B5EF4-FFF2-40B4-BE49-F238E27FC236}">
                    <a16:creationId xmlns:a16="http://schemas.microsoft.com/office/drawing/2014/main" id="{E272E885-BCE3-A5AC-69D1-4C2A85CDE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5805253"/>
                <a:ext cx="33300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Rectangle 1083">
                <a:extLst>
                  <a:ext uri="{FF2B5EF4-FFF2-40B4-BE49-F238E27FC236}">
                    <a16:creationId xmlns:a16="http://schemas.microsoft.com/office/drawing/2014/main" id="{51A8E940-156C-0570-D44B-A62DF872F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842395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Rectangle 1084">
                <a:extLst>
                  <a:ext uri="{FF2B5EF4-FFF2-40B4-BE49-F238E27FC236}">
                    <a16:creationId xmlns:a16="http://schemas.microsoft.com/office/drawing/2014/main" id="{22CFF7C5-4880-A429-3CD4-7171B5BFA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878257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Rectangle 1085">
                <a:extLst>
                  <a:ext uri="{FF2B5EF4-FFF2-40B4-BE49-F238E27FC236}">
                    <a16:creationId xmlns:a16="http://schemas.microsoft.com/office/drawing/2014/main" id="{330A3DD1-9681-DF13-4AB6-183B8E5C7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914119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Rectangle 1086">
                <a:extLst>
                  <a:ext uri="{FF2B5EF4-FFF2-40B4-BE49-F238E27FC236}">
                    <a16:creationId xmlns:a16="http://schemas.microsoft.com/office/drawing/2014/main" id="{F8D27B03-9771-2BA4-C6A0-2189608E9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94998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Rectangle 1087">
                <a:extLst>
                  <a:ext uri="{FF2B5EF4-FFF2-40B4-BE49-F238E27FC236}">
                    <a16:creationId xmlns:a16="http://schemas.microsoft.com/office/drawing/2014/main" id="{C7BD6A23-22C5-4101-69D4-C8AA4B9F1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598584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Rectangle 1088">
                <a:extLst>
                  <a:ext uri="{FF2B5EF4-FFF2-40B4-BE49-F238E27FC236}">
                    <a16:creationId xmlns:a16="http://schemas.microsoft.com/office/drawing/2014/main" id="{140BD231-A789-50F9-2E5F-0E9714459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021704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Rectangle 1089">
                <a:extLst>
                  <a:ext uri="{FF2B5EF4-FFF2-40B4-BE49-F238E27FC236}">
                    <a16:creationId xmlns:a16="http://schemas.microsoft.com/office/drawing/2014/main" id="{A85F7871-210A-0B4C-E255-CE0775CAD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6058846"/>
                <a:ext cx="33300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Rectangle 1090">
                <a:extLst>
                  <a:ext uri="{FF2B5EF4-FFF2-40B4-BE49-F238E27FC236}">
                    <a16:creationId xmlns:a16="http://schemas.microsoft.com/office/drawing/2014/main" id="{E6407688-9213-8D20-2341-61F0BAC92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095989"/>
                <a:ext cx="30739" cy="13443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Rectangle 1091">
                <a:extLst>
                  <a:ext uri="{FF2B5EF4-FFF2-40B4-BE49-F238E27FC236}">
                    <a16:creationId xmlns:a16="http://schemas.microsoft.com/office/drawing/2014/main" id="{CAFDAF22-60E5-E31D-A1F4-B3D5FD629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13185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Rectangle 1092">
                <a:extLst>
                  <a:ext uri="{FF2B5EF4-FFF2-40B4-BE49-F238E27FC236}">
                    <a16:creationId xmlns:a16="http://schemas.microsoft.com/office/drawing/2014/main" id="{8061C784-9928-0745-125C-B1BAC3295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167712"/>
                <a:ext cx="30739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Rectangle 1093">
                <a:extLst>
                  <a:ext uri="{FF2B5EF4-FFF2-40B4-BE49-F238E27FC236}">
                    <a16:creationId xmlns:a16="http://schemas.microsoft.com/office/drawing/2014/main" id="{3C8F8775-6400-207D-6C4F-1CD51FBEF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203574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Rectangle 1094">
                <a:extLst>
                  <a:ext uri="{FF2B5EF4-FFF2-40B4-BE49-F238E27FC236}">
                    <a16:creationId xmlns:a16="http://schemas.microsoft.com/office/drawing/2014/main" id="{D66289BE-4725-30A9-94EC-3929C9F84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239436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Rectangle 1095">
                <a:extLst>
                  <a:ext uri="{FF2B5EF4-FFF2-40B4-BE49-F238E27FC236}">
                    <a16:creationId xmlns:a16="http://schemas.microsoft.com/office/drawing/2014/main" id="{3FFBFDED-FD9B-D779-E6DD-FD85FE6D8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275297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Rectangle 1096">
                <a:extLst>
                  <a:ext uri="{FF2B5EF4-FFF2-40B4-BE49-F238E27FC236}">
                    <a16:creationId xmlns:a16="http://schemas.microsoft.com/office/drawing/2014/main" id="{3B870F45-92E7-00A8-270B-1F45DE1A3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6312440"/>
                <a:ext cx="33300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Rectangle 1097">
                <a:extLst>
                  <a:ext uri="{FF2B5EF4-FFF2-40B4-BE49-F238E27FC236}">
                    <a16:creationId xmlns:a16="http://schemas.microsoft.com/office/drawing/2014/main" id="{AFD6267E-1CF7-A83C-6ADC-CFC7F7CFB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34958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Rectangle 1098">
                <a:extLst>
                  <a:ext uri="{FF2B5EF4-FFF2-40B4-BE49-F238E27FC236}">
                    <a16:creationId xmlns:a16="http://schemas.microsoft.com/office/drawing/2014/main" id="{FBF8DAB6-963A-FEBF-C00C-654D3BE74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385444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Rectangle 1099">
                <a:extLst>
                  <a:ext uri="{FF2B5EF4-FFF2-40B4-BE49-F238E27FC236}">
                    <a16:creationId xmlns:a16="http://schemas.microsoft.com/office/drawing/2014/main" id="{290223F4-2989-942F-F50A-1A0EF0F77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42130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Rectangle 1100">
                <a:extLst>
                  <a:ext uri="{FF2B5EF4-FFF2-40B4-BE49-F238E27FC236}">
                    <a16:creationId xmlns:a16="http://schemas.microsoft.com/office/drawing/2014/main" id="{E71D01FE-2DF1-0976-1FD3-2ED91367E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45716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Rectangle 1101">
                <a:extLst>
                  <a:ext uri="{FF2B5EF4-FFF2-40B4-BE49-F238E27FC236}">
                    <a16:creationId xmlns:a16="http://schemas.microsoft.com/office/drawing/2014/main" id="{21969BBA-E5A0-B3F0-5EE0-0DB45E862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493029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Rectangle 1102">
                <a:extLst>
                  <a:ext uri="{FF2B5EF4-FFF2-40B4-BE49-F238E27FC236}">
                    <a16:creationId xmlns:a16="http://schemas.microsoft.com/office/drawing/2014/main" id="{3C995E26-8AC9-B324-7EAF-3F0FA84AE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528891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Rectangle 1103">
                <a:extLst>
                  <a:ext uri="{FF2B5EF4-FFF2-40B4-BE49-F238E27FC236}">
                    <a16:creationId xmlns:a16="http://schemas.microsoft.com/office/drawing/2014/main" id="{6F2DA552-12FE-869C-AD98-A86366D8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6566034"/>
                <a:ext cx="33300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Rectangle 1104">
                <a:extLst>
                  <a:ext uri="{FF2B5EF4-FFF2-40B4-BE49-F238E27FC236}">
                    <a16:creationId xmlns:a16="http://schemas.microsoft.com/office/drawing/2014/main" id="{59A1631E-7049-38C4-ABAB-5D906528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603176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Rectangle 1105">
                <a:extLst>
                  <a:ext uri="{FF2B5EF4-FFF2-40B4-BE49-F238E27FC236}">
                    <a16:creationId xmlns:a16="http://schemas.microsoft.com/office/drawing/2014/main" id="{BD06F8CE-F438-5B31-7CBA-CFF0CDC6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63903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Rectangle 1106">
                <a:extLst>
                  <a:ext uri="{FF2B5EF4-FFF2-40B4-BE49-F238E27FC236}">
                    <a16:creationId xmlns:a16="http://schemas.microsoft.com/office/drawing/2014/main" id="{1E18B910-9D00-A3D0-3797-1521DBED0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67490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Rectangle 1107">
                <a:extLst>
                  <a:ext uri="{FF2B5EF4-FFF2-40B4-BE49-F238E27FC236}">
                    <a16:creationId xmlns:a16="http://schemas.microsoft.com/office/drawing/2014/main" id="{D9BA5BDC-8941-AFBF-2380-D6C24BA86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710761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Rectangle 1108">
                <a:extLst>
                  <a:ext uri="{FF2B5EF4-FFF2-40B4-BE49-F238E27FC236}">
                    <a16:creationId xmlns:a16="http://schemas.microsoft.com/office/drawing/2014/main" id="{82C57BA6-4DDE-5B2E-C865-219331B0F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74662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Rectangle 1109">
                <a:extLst>
                  <a:ext uri="{FF2B5EF4-FFF2-40B4-BE49-F238E27FC236}">
                    <a16:creationId xmlns:a16="http://schemas.microsoft.com/office/drawing/2014/main" id="{E61D835D-59C4-5EE4-1B26-25E149309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782485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Rectangle 1110">
                <a:extLst>
                  <a:ext uri="{FF2B5EF4-FFF2-40B4-BE49-F238E27FC236}">
                    <a16:creationId xmlns:a16="http://schemas.microsoft.com/office/drawing/2014/main" id="{426E3C22-958D-FB60-0B63-63D4C16D4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6819627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Rectangle 1111">
                <a:extLst>
                  <a:ext uri="{FF2B5EF4-FFF2-40B4-BE49-F238E27FC236}">
                    <a16:creationId xmlns:a16="http://schemas.microsoft.com/office/drawing/2014/main" id="{50AD7483-0CBE-58B9-F0A5-1CB0DC168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85677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Rectangle 1112">
                <a:extLst>
                  <a:ext uri="{FF2B5EF4-FFF2-40B4-BE49-F238E27FC236}">
                    <a16:creationId xmlns:a16="http://schemas.microsoft.com/office/drawing/2014/main" id="{548A868D-2765-E4EE-AF2B-6CDE1A91A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892631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Rectangle 1113">
                <a:extLst>
                  <a:ext uri="{FF2B5EF4-FFF2-40B4-BE49-F238E27FC236}">
                    <a16:creationId xmlns:a16="http://schemas.microsoft.com/office/drawing/2014/main" id="{32547C96-079D-9962-510D-29AEF33E3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928493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Rectangle 1114">
                <a:extLst>
                  <a:ext uri="{FF2B5EF4-FFF2-40B4-BE49-F238E27FC236}">
                    <a16:creationId xmlns:a16="http://schemas.microsoft.com/office/drawing/2014/main" id="{822A39CD-A5CD-5E0C-064D-615315C0B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6964355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Rectangle 1115">
                <a:extLst>
                  <a:ext uri="{FF2B5EF4-FFF2-40B4-BE49-F238E27FC236}">
                    <a16:creationId xmlns:a16="http://schemas.microsoft.com/office/drawing/2014/main" id="{78D8E632-C81E-4A89-8D0D-F3520EF97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000217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Rectangle 1116">
                <a:extLst>
                  <a:ext uri="{FF2B5EF4-FFF2-40B4-BE49-F238E27FC236}">
                    <a16:creationId xmlns:a16="http://schemas.microsoft.com/office/drawing/2014/main" id="{18AF8004-4801-5E89-CA56-C8114FB8B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03607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Rectangle 1117">
                <a:extLst>
                  <a:ext uri="{FF2B5EF4-FFF2-40B4-BE49-F238E27FC236}">
                    <a16:creationId xmlns:a16="http://schemas.microsoft.com/office/drawing/2014/main" id="{D5AB5B69-80D7-DF7F-6B59-6BE5D31FD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7073221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Rectangle 1118">
                <a:extLst>
                  <a:ext uri="{FF2B5EF4-FFF2-40B4-BE49-F238E27FC236}">
                    <a16:creationId xmlns:a16="http://schemas.microsoft.com/office/drawing/2014/main" id="{E92EE306-8D2C-CFB0-9156-571975093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11036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Rectangle 1119">
                <a:extLst>
                  <a:ext uri="{FF2B5EF4-FFF2-40B4-BE49-F238E27FC236}">
                    <a16:creationId xmlns:a16="http://schemas.microsoft.com/office/drawing/2014/main" id="{D23741F5-50A7-FBE7-D4EC-80B79C93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146225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Rectangle 1120">
                <a:extLst>
                  <a:ext uri="{FF2B5EF4-FFF2-40B4-BE49-F238E27FC236}">
                    <a16:creationId xmlns:a16="http://schemas.microsoft.com/office/drawing/2014/main" id="{389A7C2C-A0FE-9898-3541-EDD47AA08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182087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Rectangle 1121">
                <a:extLst>
                  <a:ext uri="{FF2B5EF4-FFF2-40B4-BE49-F238E27FC236}">
                    <a16:creationId xmlns:a16="http://schemas.microsoft.com/office/drawing/2014/main" id="{0649C267-517F-EA57-D781-BA3BC69FB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217949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Rectangle 1122">
                <a:extLst>
                  <a:ext uri="{FF2B5EF4-FFF2-40B4-BE49-F238E27FC236}">
                    <a16:creationId xmlns:a16="http://schemas.microsoft.com/office/drawing/2014/main" id="{C856CD49-5092-6077-DCF1-758372B27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25381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Rectangle 1123">
                <a:extLst>
                  <a:ext uri="{FF2B5EF4-FFF2-40B4-BE49-F238E27FC236}">
                    <a16:creationId xmlns:a16="http://schemas.microsoft.com/office/drawing/2014/main" id="{36D67B7B-F21C-D66D-CCD8-B6A30209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28967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Rectangle 1124">
                <a:extLst>
                  <a:ext uri="{FF2B5EF4-FFF2-40B4-BE49-F238E27FC236}">
                    <a16:creationId xmlns:a16="http://schemas.microsoft.com/office/drawing/2014/main" id="{3C1AB5CF-2171-F9C4-FAD3-82869753B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32553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Rectangle 1125">
                <a:extLst>
                  <a:ext uri="{FF2B5EF4-FFF2-40B4-BE49-F238E27FC236}">
                    <a16:creationId xmlns:a16="http://schemas.microsoft.com/office/drawing/2014/main" id="{A0EFFF59-2DDD-C0BE-5A33-D438ABFEE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7362676"/>
                <a:ext cx="33300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Rectangle 1126">
                <a:extLst>
                  <a:ext uri="{FF2B5EF4-FFF2-40B4-BE49-F238E27FC236}">
                    <a16:creationId xmlns:a16="http://schemas.microsoft.com/office/drawing/2014/main" id="{19307274-5CFB-FA13-0F33-1578BCED8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399819"/>
                <a:ext cx="30739" cy="13443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Rectangle 1127">
                <a:extLst>
                  <a:ext uri="{FF2B5EF4-FFF2-40B4-BE49-F238E27FC236}">
                    <a16:creationId xmlns:a16="http://schemas.microsoft.com/office/drawing/2014/main" id="{4A5FA109-470F-D4CC-F22D-21FDF5294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435681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Rectangle 1128">
                <a:extLst>
                  <a:ext uri="{FF2B5EF4-FFF2-40B4-BE49-F238E27FC236}">
                    <a16:creationId xmlns:a16="http://schemas.microsoft.com/office/drawing/2014/main" id="{9BECEC22-28E5-3EC3-8394-81F853A9D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47154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Rectangle 1129">
                <a:extLst>
                  <a:ext uri="{FF2B5EF4-FFF2-40B4-BE49-F238E27FC236}">
                    <a16:creationId xmlns:a16="http://schemas.microsoft.com/office/drawing/2014/main" id="{C235E6E6-E3B4-BE31-BF2C-0A7D45809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507404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Rectangle 1130">
                <a:extLst>
                  <a:ext uri="{FF2B5EF4-FFF2-40B4-BE49-F238E27FC236}">
                    <a16:creationId xmlns:a16="http://schemas.microsoft.com/office/drawing/2014/main" id="{FDF2028B-F6CF-205D-C05F-686744163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54326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Rectangle 1131">
                <a:extLst>
                  <a:ext uri="{FF2B5EF4-FFF2-40B4-BE49-F238E27FC236}">
                    <a16:creationId xmlns:a16="http://schemas.microsoft.com/office/drawing/2014/main" id="{593C7603-6B65-03FA-6055-85BC83C48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579127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Rectangle 1132">
                <a:extLst>
                  <a:ext uri="{FF2B5EF4-FFF2-40B4-BE49-F238E27FC236}">
                    <a16:creationId xmlns:a16="http://schemas.microsoft.com/office/drawing/2014/main" id="{7B14E706-6208-C1AE-6C1C-FCBAB6ACF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7616270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Rectangle 1133">
                <a:extLst>
                  <a:ext uri="{FF2B5EF4-FFF2-40B4-BE49-F238E27FC236}">
                    <a16:creationId xmlns:a16="http://schemas.microsoft.com/office/drawing/2014/main" id="{F0ABAA64-773B-5CB9-3905-61580BC55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653412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Rectangle 1134">
                <a:extLst>
                  <a:ext uri="{FF2B5EF4-FFF2-40B4-BE49-F238E27FC236}">
                    <a16:creationId xmlns:a16="http://schemas.microsoft.com/office/drawing/2014/main" id="{FABD9E26-FA1C-B20C-595A-CCC0CFD3A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68927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Rectangle 1135">
                <a:extLst>
                  <a:ext uri="{FF2B5EF4-FFF2-40B4-BE49-F238E27FC236}">
                    <a16:creationId xmlns:a16="http://schemas.microsoft.com/office/drawing/2014/main" id="{E220FC2A-AC5A-959A-DEC3-7A7CDE149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72513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Rectangle 1136">
                <a:extLst>
                  <a:ext uri="{FF2B5EF4-FFF2-40B4-BE49-F238E27FC236}">
                    <a16:creationId xmlns:a16="http://schemas.microsoft.com/office/drawing/2014/main" id="{8B8A50A9-E0F4-F490-D622-E09FCC936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76099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Rectangle 1137">
                <a:extLst>
                  <a:ext uri="{FF2B5EF4-FFF2-40B4-BE49-F238E27FC236}">
                    <a16:creationId xmlns:a16="http://schemas.microsoft.com/office/drawing/2014/main" id="{ADF1ED19-1C72-06F3-626E-0487FA221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796859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Rectangle 1138">
                <a:extLst>
                  <a:ext uri="{FF2B5EF4-FFF2-40B4-BE49-F238E27FC236}">
                    <a16:creationId xmlns:a16="http://schemas.microsoft.com/office/drawing/2014/main" id="{DA5BA9DF-0343-D0DF-4729-913A6358F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832721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4" name="Rectangle 1139">
                <a:extLst>
                  <a:ext uri="{FF2B5EF4-FFF2-40B4-BE49-F238E27FC236}">
                    <a16:creationId xmlns:a16="http://schemas.microsoft.com/office/drawing/2014/main" id="{63157339-842A-1133-7E1D-BEC7AF89F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7869864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Rectangle 1140">
                <a:extLst>
                  <a:ext uri="{FF2B5EF4-FFF2-40B4-BE49-F238E27FC236}">
                    <a16:creationId xmlns:a16="http://schemas.microsoft.com/office/drawing/2014/main" id="{6146E74A-3B4D-D322-E888-DAD123CC2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90700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Rectangle 1141">
                <a:extLst>
                  <a:ext uri="{FF2B5EF4-FFF2-40B4-BE49-F238E27FC236}">
                    <a16:creationId xmlns:a16="http://schemas.microsoft.com/office/drawing/2014/main" id="{24434062-C3F8-410E-8F7D-628DB12AF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94286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Rectangle 1142">
                <a:extLst>
                  <a:ext uri="{FF2B5EF4-FFF2-40B4-BE49-F238E27FC236}">
                    <a16:creationId xmlns:a16="http://schemas.microsoft.com/office/drawing/2014/main" id="{98771BFE-3DE5-E23C-8208-3483A2B29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7978730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Rectangle 1143">
                <a:extLst>
                  <a:ext uri="{FF2B5EF4-FFF2-40B4-BE49-F238E27FC236}">
                    <a16:creationId xmlns:a16="http://schemas.microsoft.com/office/drawing/2014/main" id="{8895689D-59AF-0573-A2E5-13338C68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014591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Rectangle 1144">
                <a:extLst>
                  <a:ext uri="{FF2B5EF4-FFF2-40B4-BE49-F238E27FC236}">
                    <a16:creationId xmlns:a16="http://schemas.microsoft.com/office/drawing/2014/main" id="{4E61D23D-9893-79D2-D17C-AF3E27BE9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05045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Rectangle 1145">
                <a:extLst>
                  <a:ext uri="{FF2B5EF4-FFF2-40B4-BE49-F238E27FC236}">
                    <a16:creationId xmlns:a16="http://schemas.microsoft.com/office/drawing/2014/main" id="{ECED5A82-C56C-198A-710E-CF5D59E25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086315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Rectangle 1146">
                <a:extLst>
                  <a:ext uri="{FF2B5EF4-FFF2-40B4-BE49-F238E27FC236}">
                    <a16:creationId xmlns:a16="http://schemas.microsoft.com/office/drawing/2014/main" id="{D4080AFA-6690-2E11-27F9-DB6E6CAD7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1519" y="8123457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Rectangle 1147">
                <a:extLst>
                  <a:ext uri="{FF2B5EF4-FFF2-40B4-BE49-F238E27FC236}">
                    <a16:creationId xmlns:a16="http://schemas.microsoft.com/office/drawing/2014/main" id="{34F621A0-318F-63F0-C447-BE9A63E64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160600"/>
                <a:ext cx="30739" cy="13443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Rectangle 1148">
                <a:extLst>
                  <a:ext uri="{FF2B5EF4-FFF2-40B4-BE49-F238E27FC236}">
                    <a16:creationId xmlns:a16="http://schemas.microsoft.com/office/drawing/2014/main" id="{19F66E27-4924-1BB9-3819-6739594DB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196461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Rectangle 1149">
                <a:extLst>
                  <a:ext uri="{FF2B5EF4-FFF2-40B4-BE49-F238E27FC236}">
                    <a16:creationId xmlns:a16="http://schemas.microsoft.com/office/drawing/2014/main" id="{677CCA79-0CBE-F191-3A55-3335213CD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42800" y="8232323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Rectangle 1156">
                <a:extLst>
                  <a:ext uri="{FF2B5EF4-FFF2-40B4-BE49-F238E27FC236}">
                    <a16:creationId xmlns:a16="http://schemas.microsoft.com/office/drawing/2014/main" id="{4A1A7E1A-0FD0-DD3D-7C30-69B7D3CB5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27713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Rectangle 1157">
                <a:extLst>
                  <a:ext uri="{FF2B5EF4-FFF2-40B4-BE49-F238E27FC236}">
                    <a16:creationId xmlns:a16="http://schemas.microsoft.com/office/drawing/2014/main" id="{5018D577-905F-6D15-9FA9-7E0DD8AE5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63575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Rectangle 1158">
                <a:extLst>
                  <a:ext uri="{FF2B5EF4-FFF2-40B4-BE49-F238E27FC236}">
                    <a16:creationId xmlns:a16="http://schemas.microsoft.com/office/drawing/2014/main" id="{83E6BFD3-AD41-FBDC-1E0B-757079209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99436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Rectangle 1159">
                <a:extLst>
                  <a:ext uri="{FF2B5EF4-FFF2-40B4-BE49-F238E27FC236}">
                    <a16:creationId xmlns:a16="http://schemas.microsoft.com/office/drawing/2014/main" id="{C6257400-9CC2-4956-87C5-9CB4727AE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336579"/>
                <a:ext cx="33300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Rectangle 1160">
                <a:extLst>
                  <a:ext uri="{FF2B5EF4-FFF2-40B4-BE49-F238E27FC236}">
                    <a16:creationId xmlns:a16="http://schemas.microsoft.com/office/drawing/2014/main" id="{7C938732-F0E8-0E97-64B2-FD2D24F33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372441"/>
                <a:ext cx="33300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Rectangle 1161">
                <a:extLst>
                  <a:ext uri="{FF2B5EF4-FFF2-40B4-BE49-F238E27FC236}">
                    <a16:creationId xmlns:a16="http://schemas.microsoft.com/office/drawing/2014/main" id="{9EC62A25-445A-59A1-4EE1-FA685C993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09583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Rectangle 1162">
                <a:extLst>
                  <a:ext uri="{FF2B5EF4-FFF2-40B4-BE49-F238E27FC236}">
                    <a16:creationId xmlns:a16="http://schemas.microsoft.com/office/drawing/2014/main" id="{393278C9-9697-C647-528A-62B413C65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45445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Rectangle 1163">
                <a:extLst>
                  <a:ext uri="{FF2B5EF4-FFF2-40B4-BE49-F238E27FC236}">
                    <a16:creationId xmlns:a16="http://schemas.microsoft.com/office/drawing/2014/main" id="{FE27BB4F-214C-8A24-8533-DFC62247D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81307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Rectangle 1164">
                <a:extLst>
                  <a:ext uri="{FF2B5EF4-FFF2-40B4-BE49-F238E27FC236}">
                    <a16:creationId xmlns:a16="http://schemas.microsoft.com/office/drawing/2014/main" id="{A38B2590-871F-6C93-063F-62E4877EA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17168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Rectangle 1165">
                <a:extLst>
                  <a:ext uri="{FF2B5EF4-FFF2-40B4-BE49-F238E27FC236}">
                    <a16:creationId xmlns:a16="http://schemas.microsoft.com/office/drawing/2014/main" id="{5A345328-938C-9F76-E686-FF79B0297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53030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Rectangle 1166">
                <a:extLst>
                  <a:ext uri="{FF2B5EF4-FFF2-40B4-BE49-F238E27FC236}">
                    <a16:creationId xmlns:a16="http://schemas.microsoft.com/office/drawing/2014/main" id="{64436849-DD2C-FDA3-B780-0125EED89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88892"/>
                <a:ext cx="30739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Rectangle 1167">
                <a:extLst>
                  <a:ext uri="{FF2B5EF4-FFF2-40B4-BE49-F238E27FC236}">
                    <a16:creationId xmlns:a16="http://schemas.microsoft.com/office/drawing/2014/main" id="{4409AD4E-C1F4-0881-798B-752F449AF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626034"/>
                <a:ext cx="33300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Rectangle 1168">
                <a:extLst>
                  <a:ext uri="{FF2B5EF4-FFF2-40B4-BE49-F238E27FC236}">
                    <a16:creationId xmlns:a16="http://schemas.microsoft.com/office/drawing/2014/main" id="{028C5751-928F-6000-6FED-B18EA7E21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63177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Rectangle 1169">
                <a:extLst>
                  <a:ext uri="{FF2B5EF4-FFF2-40B4-BE49-F238E27FC236}">
                    <a16:creationId xmlns:a16="http://schemas.microsoft.com/office/drawing/2014/main" id="{90BA6FC1-F480-E726-73F6-3AB56AB1A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99038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Rectangle 1170">
                <a:extLst>
                  <a:ext uri="{FF2B5EF4-FFF2-40B4-BE49-F238E27FC236}">
                    <a16:creationId xmlns:a16="http://schemas.microsoft.com/office/drawing/2014/main" id="{FB64E916-A727-D512-9D14-B2038E5BF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34900"/>
                <a:ext cx="30739" cy="13395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6" name="Rectangle 1171">
                <a:extLst>
                  <a:ext uri="{FF2B5EF4-FFF2-40B4-BE49-F238E27FC236}">
                    <a16:creationId xmlns:a16="http://schemas.microsoft.com/office/drawing/2014/main" id="{1394B85E-5361-97EF-0A8D-630D3A431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70762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Rectangle 1172">
                <a:extLst>
                  <a:ext uri="{FF2B5EF4-FFF2-40B4-BE49-F238E27FC236}">
                    <a16:creationId xmlns:a16="http://schemas.microsoft.com/office/drawing/2014/main" id="{8171A293-4D7F-9471-3527-65873412C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06624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Rectangle 1173">
                <a:extLst>
                  <a:ext uri="{FF2B5EF4-FFF2-40B4-BE49-F238E27FC236}">
                    <a16:creationId xmlns:a16="http://schemas.microsoft.com/office/drawing/2014/main" id="{DD72965E-598E-2449-16E7-D85EE3714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42485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Rectangle 1174">
                <a:extLst>
                  <a:ext uri="{FF2B5EF4-FFF2-40B4-BE49-F238E27FC236}">
                    <a16:creationId xmlns:a16="http://schemas.microsoft.com/office/drawing/2014/main" id="{AFA46188-D18A-4832-3459-37A8EB691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879628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Rectangle 1175">
                <a:extLst>
                  <a:ext uri="{FF2B5EF4-FFF2-40B4-BE49-F238E27FC236}">
                    <a16:creationId xmlns:a16="http://schemas.microsoft.com/office/drawing/2014/main" id="{2765209A-EEBF-5E04-9D4C-080167D49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916770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Rectangle 1176">
                <a:extLst>
                  <a:ext uri="{FF2B5EF4-FFF2-40B4-BE49-F238E27FC236}">
                    <a16:creationId xmlns:a16="http://schemas.microsoft.com/office/drawing/2014/main" id="{31AF61FA-0CA4-3F7C-16D7-EE43AA4B7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95263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Rectangle 1177">
                <a:extLst>
                  <a:ext uri="{FF2B5EF4-FFF2-40B4-BE49-F238E27FC236}">
                    <a16:creationId xmlns:a16="http://schemas.microsoft.com/office/drawing/2014/main" id="{DC84974B-B679-99FA-3556-5F9F2A476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988494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Rectangle 1178">
                <a:extLst>
                  <a:ext uri="{FF2B5EF4-FFF2-40B4-BE49-F238E27FC236}">
                    <a16:creationId xmlns:a16="http://schemas.microsoft.com/office/drawing/2014/main" id="{B288D861-08D7-8325-9D3F-9EB842911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024356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Rectangle 1179">
                <a:extLst>
                  <a:ext uri="{FF2B5EF4-FFF2-40B4-BE49-F238E27FC236}">
                    <a16:creationId xmlns:a16="http://schemas.microsoft.com/office/drawing/2014/main" id="{E36BE92C-33C5-83FE-808F-96CE49A4C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060217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Rectangle 1180">
                <a:extLst>
                  <a:ext uri="{FF2B5EF4-FFF2-40B4-BE49-F238E27FC236}">
                    <a16:creationId xmlns:a16="http://schemas.microsoft.com/office/drawing/2014/main" id="{AFBF7EFA-2703-BF16-FB63-76917BE73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096079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Rectangle 1181">
                <a:extLst>
                  <a:ext uri="{FF2B5EF4-FFF2-40B4-BE49-F238E27FC236}">
                    <a16:creationId xmlns:a16="http://schemas.microsoft.com/office/drawing/2014/main" id="{B17BB005-D61C-C60A-B7AF-188CA7DE6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131941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Rectangle 1182">
                <a:extLst>
                  <a:ext uri="{FF2B5EF4-FFF2-40B4-BE49-F238E27FC236}">
                    <a16:creationId xmlns:a16="http://schemas.microsoft.com/office/drawing/2014/main" id="{DAE63312-3BCD-DD52-2DC5-C9E723F00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1169083"/>
                <a:ext cx="33300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Rectangle 1183">
                <a:extLst>
                  <a:ext uri="{FF2B5EF4-FFF2-40B4-BE49-F238E27FC236}">
                    <a16:creationId xmlns:a16="http://schemas.microsoft.com/office/drawing/2014/main" id="{64F5A31C-1490-FF6A-19E2-418C1F9D1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20622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Rectangle 1184">
                <a:extLst>
                  <a:ext uri="{FF2B5EF4-FFF2-40B4-BE49-F238E27FC236}">
                    <a16:creationId xmlns:a16="http://schemas.microsoft.com/office/drawing/2014/main" id="{884DEAEE-8935-054B-18A8-39E3707A4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242087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Rectangle 1185">
                <a:extLst>
                  <a:ext uri="{FF2B5EF4-FFF2-40B4-BE49-F238E27FC236}">
                    <a16:creationId xmlns:a16="http://schemas.microsoft.com/office/drawing/2014/main" id="{A52486F0-2375-2A95-BF7D-6C5A46E9B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277949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Rectangle 1186">
                <a:extLst>
                  <a:ext uri="{FF2B5EF4-FFF2-40B4-BE49-F238E27FC236}">
                    <a16:creationId xmlns:a16="http://schemas.microsoft.com/office/drawing/2014/main" id="{B6FCF5F1-196D-60CC-0107-2314F138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313811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Rectangle 1187">
                <a:extLst>
                  <a:ext uri="{FF2B5EF4-FFF2-40B4-BE49-F238E27FC236}">
                    <a16:creationId xmlns:a16="http://schemas.microsoft.com/office/drawing/2014/main" id="{07F662A8-2138-7E26-BF51-F8FA6D54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349673"/>
                <a:ext cx="30739" cy="13395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Rectangle 1188">
                <a:extLst>
                  <a:ext uri="{FF2B5EF4-FFF2-40B4-BE49-F238E27FC236}">
                    <a16:creationId xmlns:a16="http://schemas.microsoft.com/office/drawing/2014/main" id="{7E54DA39-7494-A33E-B1A7-657057D2F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385534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Rectangle 1189">
                <a:extLst>
                  <a:ext uri="{FF2B5EF4-FFF2-40B4-BE49-F238E27FC236}">
                    <a16:creationId xmlns:a16="http://schemas.microsoft.com/office/drawing/2014/main" id="{92AA794A-9D45-090E-089D-2B5E212B9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1422677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Rectangle 1190">
                <a:extLst>
                  <a:ext uri="{FF2B5EF4-FFF2-40B4-BE49-F238E27FC236}">
                    <a16:creationId xmlns:a16="http://schemas.microsoft.com/office/drawing/2014/main" id="{4E9476D4-1F17-7868-B817-E1F004131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459819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Rectangle 1191">
                <a:extLst>
                  <a:ext uri="{FF2B5EF4-FFF2-40B4-BE49-F238E27FC236}">
                    <a16:creationId xmlns:a16="http://schemas.microsoft.com/office/drawing/2014/main" id="{56D38C5D-E91B-16E9-18BF-0DCBEE38F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495681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Rectangle 1192">
                <a:extLst>
                  <a:ext uri="{FF2B5EF4-FFF2-40B4-BE49-F238E27FC236}">
                    <a16:creationId xmlns:a16="http://schemas.microsoft.com/office/drawing/2014/main" id="{5D64BCF8-667A-C9D7-C34E-6E71D2ABF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531543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Rectangle 1193">
                <a:extLst>
                  <a:ext uri="{FF2B5EF4-FFF2-40B4-BE49-F238E27FC236}">
                    <a16:creationId xmlns:a16="http://schemas.microsoft.com/office/drawing/2014/main" id="{AB7FB3F5-5721-DC03-08AE-6CB4D35D1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567405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Rectangle 1194">
                <a:extLst>
                  <a:ext uri="{FF2B5EF4-FFF2-40B4-BE49-F238E27FC236}">
                    <a16:creationId xmlns:a16="http://schemas.microsoft.com/office/drawing/2014/main" id="{2ED155F2-BA52-02E6-455A-9B16C146E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603266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Rectangle 1195">
                <a:extLst>
                  <a:ext uri="{FF2B5EF4-FFF2-40B4-BE49-F238E27FC236}">
                    <a16:creationId xmlns:a16="http://schemas.microsoft.com/office/drawing/2014/main" id="{97A5751F-6C3F-14F5-A5C4-6F226D90C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63912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Rectangle 1196">
                <a:extLst>
                  <a:ext uri="{FF2B5EF4-FFF2-40B4-BE49-F238E27FC236}">
                    <a16:creationId xmlns:a16="http://schemas.microsoft.com/office/drawing/2014/main" id="{37657E51-C4FD-B4CF-8B38-71B1BA95F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1676271"/>
                <a:ext cx="33300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Rectangle 1197">
                <a:extLst>
                  <a:ext uri="{FF2B5EF4-FFF2-40B4-BE49-F238E27FC236}">
                    <a16:creationId xmlns:a16="http://schemas.microsoft.com/office/drawing/2014/main" id="{15B8DC69-E782-2E3D-78BB-BED9EB402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713413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Rectangle 1198">
                <a:extLst>
                  <a:ext uri="{FF2B5EF4-FFF2-40B4-BE49-F238E27FC236}">
                    <a16:creationId xmlns:a16="http://schemas.microsoft.com/office/drawing/2014/main" id="{B61A5BB7-7765-91BB-A4E6-28A119149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74927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Rectangle 1199">
                <a:extLst>
                  <a:ext uri="{FF2B5EF4-FFF2-40B4-BE49-F238E27FC236}">
                    <a16:creationId xmlns:a16="http://schemas.microsoft.com/office/drawing/2014/main" id="{33AA31D6-F378-F255-59B1-A2A7BE182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785137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Rectangle 1200">
                <a:extLst>
                  <a:ext uri="{FF2B5EF4-FFF2-40B4-BE49-F238E27FC236}">
                    <a16:creationId xmlns:a16="http://schemas.microsoft.com/office/drawing/2014/main" id="{FF493083-AE1F-D8ED-0064-2AB30B723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820998"/>
                <a:ext cx="30739" cy="13395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Rectangle 1201">
                <a:extLst>
                  <a:ext uri="{FF2B5EF4-FFF2-40B4-BE49-F238E27FC236}">
                    <a16:creationId xmlns:a16="http://schemas.microsoft.com/office/drawing/2014/main" id="{0049C6ED-3E50-56A3-8CEF-6A890FBDE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856860"/>
                <a:ext cx="30739" cy="13395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Rectangle 1202">
                <a:extLst>
                  <a:ext uri="{FF2B5EF4-FFF2-40B4-BE49-F238E27FC236}">
                    <a16:creationId xmlns:a16="http://schemas.microsoft.com/office/drawing/2014/main" id="{00CCDB0C-9C65-60EE-74F2-7A7582032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892722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8" name="Rectangle 1203">
                <a:extLst>
                  <a:ext uri="{FF2B5EF4-FFF2-40B4-BE49-F238E27FC236}">
                    <a16:creationId xmlns:a16="http://schemas.microsoft.com/office/drawing/2014/main" id="{B4D540AE-F1C8-7B5F-9DDF-F23768E79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8" y="1929864"/>
                <a:ext cx="33300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Rectangle 1204">
                <a:extLst>
                  <a:ext uri="{FF2B5EF4-FFF2-40B4-BE49-F238E27FC236}">
                    <a16:creationId xmlns:a16="http://schemas.microsoft.com/office/drawing/2014/main" id="{D1A31765-53A0-6CA6-556F-2632C8062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196700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Rectangle 1205">
                <a:extLst>
                  <a:ext uri="{FF2B5EF4-FFF2-40B4-BE49-F238E27FC236}">
                    <a16:creationId xmlns:a16="http://schemas.microsoft.com/office/drawing/2014/main" id="{E55F59EB-0181-5F88-3EC9-0C4D28E54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002868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Rectangle 1206">
                <a:extLst>
                  <a:ext uri="{FF2B5EF4-FFF2-40B4-BE49-F238E27FC236}">
                    <a16:creationId xmlns:a16="http://schemas.microsoft.com/office/drawing/2014/main" id="{BF6DF9C5-C988-9789-9316-ED9E56F37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038730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Rectangle 1207">
                <a:extLst>
                  <a:ext uri="{FF2B5EF4-FFF2-40B4-BE49-F238E27FC236}">
                    <a16:creationId xmlns:a16="http://schemas.microsoft.com/office/drawing/2014/main" id="{8B151B8C-68D0-36A1-03D7-BEEEA4D0D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07459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Rectangle 1208">
                <a:extLst>
                  <a:ext uri="{FF2B5EF4-FFF2-40B4-BE49-F238E27FC236}">
                    <a16:creationId xmlns:a16="http://schemas.microsoft.com/office/drawing/2014/main" id="{09FA5026-76FE-E1DD-D15D-BE334B730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11045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Rectangle 1209">
                <a:extLst>
                  <a:ext uri="{FF2B5EF4-FFF2-40B4-BE49-F238E27FC236}">
                    <a16:creationId xmlns:a16="http://schemas.microsoft.com/office/drawing/2014/main" id="{0607A849-8C29-ADC2-E528-3FD499627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146315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Rectangle 1211">
                <a:extLst>
                  <a:ext uri="{FF2B5EF4-FFF2-40B4-BE49-F238E27FC236}">
                    <a16:creationId xmlns:a16="http://schemas.microsoft.com/office/drawing/2014/main" id="{C00BFBCC-8AE0-A44F-399F-144BAD42A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2183458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Rectangle 1212">
                <a:extLst>
                  <a:ext uri="{FF2B5EF4-FFF2-40B4-BE49-F238E27FC236}">
                    <a16:creationId xmlns:a16="http://schemas.microsoft.com/office/drawing/2014/main" id="{F4F86DBF-75FC-046C-012C-9AD496C2E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220600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Rectangle 1213">
                <a:extLst>
                  <a:ext uri="{FF2B5EF4-FFF2-40B4-BE49-F238E27FC236}">
                    <a16:creationId xmlns:a16="http://schemas.microsoft.com/office/drawing/2014/main" id="{0B2A6CE7-CF0D-B23B-1348-E940E5955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25646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Rectangle 1214">
                <a:extLst>
                  <a:ext uri="{FF2B5EF4-FFF2-40B4-BE49-F238E27FC236}">
                    <a16:creationId xmlns:a16="http://schemas.microsoft.com/office/drawing/2014/main" id="{8EEAC824-A837-B7A8-4AC1-5C2D37C2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292324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Rectangle 1215">
                <a:extLst>
                  <a:ext uri="{FF2B5EF4-FFF2-40B4-BE49-F238E27FC236}">
                    <a16:creationId xmlns:a16="http://schemas.microsoft.com/office/drawing/2014/main" id="{2BE9C4EA-E971-FE9C-129F-434FD0268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328186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Rectangle 1216">
                <a:extLst>
                  <a:ext uri="{FF2B5EF4-FFF2-40B4-BE49-F238E27FC236}">
                    <a16:creationId xmlns:a16="http://schemas.microsoft.com/office/drawing/2014/main" id="{9D9AA734-7CA7-CD5B-AA07-B45DCE3AD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364047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Rectangle 1217">
                <a:extLst>
                  <a:ext uri="{FF2B5EF4-FFF2-40B4-BE49-F238E27FC236}">
                    <a16:creationId xmlns:a16="http://schemas.microsoft.com/office/drawing/2014/main" id="{66C0CEA1-B929-91BC-D642-B3150446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39990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Rectangle 1218">
                <a:extLst>
                  <a:ext uri="{FF2B5EF4-FFF2-40B4-BE49-F238E27FC236}">
                    <a16:creationId xmlns:a16="http://schemas.microsoft.com/office/drawing/2014/main" id="{39938F08-1AA3-652E-D940-C145D2F87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2437052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Rectangle 1219">
                <a:extLst>
                  <a:ext uri="{FF2B5EF4-FFF2-40B4-BE49-F238E27FC236}">
                    <a16:creationId xmlns:a16="http://schemas.microsoft.com/office/drawing/2014/main" id="{DFAAA032-7A67-5FB1-9643-5A1FC8A69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474194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Rectangle 1220">
                <a:extLst>
                  <a:ext uri="{FF2B5EF4-FFF2-40B4-BE49-F238E27FC236}">
                    <a16:creationId xmlns:a16="http://schemas.microsoft.com/office/drawing/2014/main" id="{D97A554C-BA7C-5890-F9FF-85FA0DFA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510056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Rectangle 1221">
                <a:extLst>
                  <a:ext uri="{FF2B5EF4-FFF2-40B4-BE49-F238E27FC236}">
                    <a16:creationId xmlns:a16="http://schemas.microsoft.com/office/drawing/2014/main" id="{894D83D0-0943-208F-2D76-1C7809F47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545918"/>
                <a:ext cx="30739" cy="13395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Rectangle 1222">
                <a:extLst>
                  <a:ext uri="{FF2B5EF4-FFF2-40B4-BE49-F238E27FC236}">
                    <a16:creationId xmlns:a16="http://schemas.microsoft.com/office/drawing/2014/main" id="{5648EE19-48D7-EEC5-7D7D-3534A8470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581779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Rectangle 1223">
                <a:extLst>
                  <a:ext uri="{FF2B5EF4-FFF2-40B4-BE49-F238E27FC236}">
                    <a16:creationId xmlns:a16="http://schemas.microsoft.com/office/drawing/2014/main" id="{F09849E8-B374-618F-EAC4-E54D72C0D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617641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Rectangle 1224">
                <a:extLst>
                  <a:ext uri="{FF2B5EF4-FFF2-40B4-BE49-F238E27FC236}">
                    <a16:creationId xmlns:a16="http://schemas.microsoft.com/office/drawing/2014/main" id="{032A0F7B-CED6-9C73-20E3-788CE43E1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65350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Rectangle 1225">
                <a:extLst>
                  <a:ext uri="{FF2B5EF4-FFF2-40B4-BE49-F238E27FC236}">
                    <a16:creationId xmlns:a16="http://schemas.microsoft.com/office/drawing/2014/main" id="{2BA614B4-3B02-C530-B498-39DCB57D5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2690645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Rectangle 1226">
                <a:extLst>
                  <a:ext uri="{FF2B5EF4-FFF2-40B4-BE49-F238E27FC236}">
                    <a16:creationId xmlns:a16="http://schemas.microsoft.com/office/drawing/2014/main" id="{B822CA51-D14B-AB81-D809-9157BF56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727788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Rectangle 1227">
                <a:extLst>
                  <a:ext uri="{FF2B5EF4-FFF2-40B4-BE49-F238E27FC236}">
                    <a16:creationId xmlns:a16="http://schemas.microsoft.com/office/drawing/2014/main" id="{24D57804-AA4F-86D5-B6F5-C5B61AB49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763649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Rectangle 1228">
                <a:extLst>
                  <a:ext uri="{FF2B5EF4-FFF2-40B4-BE49-F238E27FC236}">
                    <a16:creationId xmlns:a16="http://schemas.microsoft.com/office/drawing/2014/main" id="{5077D26B-D4C1-FA62-ACB2-6276B1740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799511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Rectangle 1229">
                <a:extLst>
                  <a:ext uri="{FF2B5EF4-FFF2-40B4-BE49-F238E27FC236}">
                    <a16:creationId xmlns:a16="http://schemas.microsoft.com/office/drawing/2014/main" id="{D7013EC4-C747-B807-A0D4-ABD5518BC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835373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Rectangle 1230">
                <a:extLst>
                  <a:ext uri="{FF2B5EF4-FFF2-40B4-BE49-F238E27FC236}">
                    <a16:creationId xmlns:a16="http://schemas.microsoft.com/office/drawing/2014/main" id="{179D8EC6-54C8-C4C9-52E3-A2C15D746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87123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Rectangle 1231">
                <a:extLst>
                  <a:ext uri="{FF2B5EF4-FFF2-40B4-BE49-F238E27FC236}">
                    <a16:creationId xmlns:a16="http://schemas.microsoft.com/office/drawing/2014/main" id="{85263279-EB90-9ACA-A1DB-E035009D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90709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Rectangle 1232">
                <a:extLst>
                  <a:ext uri="{FF2B5EF4-FFF2-40B4-BE49-F238E27FC236}">
                    <a16:creationId xmlns:a16="http://schemas.microsoft.com/office/drawing/2014/main" id="{550910FB-0F1F-ABA0-858E-A7E6A8057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2944239"/>
                <a:ext cx="33300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Rectangle 1233">
                <a:extLst>
                  <a:ext uri="{FF2B5EF4-FFF2-40B4-BE49-F238E27FC236}">
                    <a16:creationId xmlns:a16="http://schemas.microsoft.com/office/drawing/2014/main" id="{47DD1020-6870-635C-502D-7F4D98592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298138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Rectangle 1234">
                <a:extLst>
                  <a:ext uri="{FF2B5EF4-FFF2-40B4-BE49-F238E27FC236}">
                    <a16:creationId xmlns:a16="http://schemas.microsoft.com/office/drawing/2014/main" id="{E13DB8BE-F7A8-CFE0-7CDC-945ECD187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017243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Rectangle 1235">
                <a:extLst>
                  <a:ext uri="{FF2B5EF4-FFF2-40B4-BE49-F238E27FC236}">
                    <a16:creationId xmlns:a16="http://schemas.microsoft.com/office/drawing/2014/main" id="{8227EECD-9C20-3299-D89D-50C954503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05310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Rectangle 1236">
                <a:extLst>
                  <a:ext uri="{FF2B5EF4-FFF2-40B4-BE49-F238E27FC236}">
                    <a16:creationId xmlns:a16="http://schemas.microsoft.com/office/drawing/2014/main" id="{2EDC7787-89F7-8B5C-3F91-31AF2CA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088967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Rectangle 1237">
                <a:extLst>
                  <a:ext uri="{FF2B5EF4-FFF2-40B4-BE49-F238E27FC236}">
                    <a16:creationId xmlns:a16="http://schemas.microsoft.com/office/drawing/2014/main" id="{7163E22B-E1DA-3FCA-EC16-521CEC02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124828"/>
                <a:ext cx="30739" cy="13395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Rectangle 1238">
                <a:extLst>
                  <a:ext uri="{FF2B5EF4-FFF2-40B4-BE49-F238E27FC236}">
                    <a16:creationId xmlns:a16="http://schemas.microsoft.com/office/drawing/2014/main" id="{E985C9FE-0D99-5455-9850-A4A7AA85A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16069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Rectangle 1239">
                <a:extLst>
                  <a:ext uri="{FF2B5EF4-FFF2-40B4-BE49-F238E27FC236}">
                    <a16:creationId xmlns:a16="http://schemas.microsoft.com/office/drawing/2014/main" id="{8BBFB161-AA0B-E1E7-FF65-DA4E10A4C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19655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Rectangle 1240">
                <a:extLst>
                  <a:ext uri="{FF2B5EF4-FFF2-40B4-BE49-F238E27FC236}">
                    <a16:creationId xmlns:a16="http://schemas.microsoft.com/office/drawing/2014/main" id="{6F6827A8-BC01-C66A-72E4-C23CA2525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3233694"/>
                <a:ext cx="33300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Rectangle 1241">
                <a:extLst>
                  <a:ext uri="{FF2B5EF4-FFF2-40B4-BE49-F238E27FC236}">
                    <a16:creationId xmlns:a16="http://schemas.microsoft.com/office/drawing/2014/main" id="{922DA612-136F-00B0-5005-556C50CA2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270837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Rectangle 1242">
                <a:extLst>
                  <a:ext uri="{FF2B5EF4-FFF2-40B4-BE49-F238E27FC236}">
                    <a16:creationId xmlns:a16="http://schemas.microsoft.com/office/drawing/2014/main" id="{6E1F2791-10C9-B6EB-68F1-F4EEEB855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306699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Rectangle 1243">
                <a:extLst>
                  <a:ext uri="{FF2B5EF4-FFF2-40B4-BE49-F238E27FC236}">
                    <a16:creationId xmlns:a16="http://schemas.microsoft.com/office/drawing/2014/main" id="{8C4DC2CD-E499-E278-C44B-0374B32A6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342560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Rectangle 1244">
                <a:extLst>
                  <a:ext uri="{FF2B5EF4-FFF2-40B4-BE49-F238E27FC236}">
                    <a16:creationId xmlns:a16="http://schemas.microsoft.com/office/drawing/2014/main" id="{5240402C-5E54-418D-3017-EEB8F40E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378422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Rectangle 1245">
                <a:extLst>
                  <a:ext uri="{FF2B5EF4-FFF2-40B4-BE49-F238E27FC236}">
                    <a16:creationId xmlns:a16="http://schemas.microsoft.com/office/drawing/2014/main" id="{1BCEA4E4-EC7E-37F0-D648-C4DFD54AF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414284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Rectangle 1246">
                <a:extLst>
                  <a:ext uri="{FF2B5EF4-FFF2-40B4-BE49-F238E27FC236}">
                    <a16:creationId xmlns:a16="http://schemas.microsoft.com/office/drawing/2014/main" id="{1577CAD3-ABBC-A009-8350-002CDD61B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450145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Rectangle 1247">
                <a:extLst>
                  <a:ext uri="{FF2B5EF4-FFF2-40B4-BE49-F238E27FC236}">
                    <a16:creationId xmlns:a16="http://schemas.microsoft.com/office/drawing/2014/main" id="{30BB97A6-2875-BAF3-2DDE-E04C9C32C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3487288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Rectangle 1248">
                <a:extLst>
                  <a:ext uri="{FF2B5EF4-FFF2-40B4-BE49-F238E27FC236}">
                    <a16:creationId xmlns:a16="http://schemas.microsoft.com/office/drawing/2014/main" id="{0E0CF2A3-6DF2-6A6E-6203-88BCA186F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52443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Rectangle 1249">
                <a:extLst>
                  <a:ext uri="{FF2B5EF4-FFF2-40B4-BE49-F238E27FC236}">
                    <a16:creationId xmlns:a16="http://schemas.microsoft.com/office/drawing/2014/main" id="{EE820AD1-6033-725C-24CC-B9D089813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560292"/>
                <a:ext cx="30739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Rectangle 1250">
                <a:extLst>
                  <a:ext uri="{FF2B5EF4-FFF2-40B4-BE49-F238E27FC236}">
                    <a16:creationId xmlns:a16="http://schemas.microsoft.com/office/drawing/2014/main" id="{1F61C990-AC1D-7398-C33D-C08DD8AFD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596154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Rectangle 1251">
                <a:extLst>
                  <a:ext uri="{FF2B5EF4-FFF2-40B4-BE49-F238E27FC236}">
                    <a16:creationId xmlns:a16="http://schemas.microsoft.com/office/drawing/2014/main" id="{251BA620-4BAE-37D8-F20A-D98541EAE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632016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Rectangle 1252">
                <a:extLst>
                  <a:ext uri="{FF2B5EF4-FFF2-40B4-BE49-F238E27FC236}">
                    <a16:creationId xmlns:a16="http://schemas.microsoft.com/office/drawing/2014/main" id="{4F48F617-A2DC-D959-D0E8-00B97CE18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667877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Rectangle 1253">
                <a:extLst>
                  <a:ext uri="{FF2B5EF4-FFF2-40B4-BE49-F238E27FC236}">
                    <a16:creationId xmlns:a16="http://schemas.microsoft.com/office/drawing/2014/main" id="{308AB64B-C9F2-8E29-CA07-D888C1C73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703739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8" name="Rectangle 1254">
                <a:extLst>
                  <a:ext uri="{FF2B5EF4-FFF2-40B4-BE49-F238E27FC236}">
                    <a16:creationId xmlns:a16="http://schemas.microsoft.com/office/drawing/2014/main" id="{83983DB3-68E8-93CB-AF91-68795722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3740882"/>
                <a:ext cx="33300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Rectangle 1255">
                <a:extLst>
                  <a:ext uri="{FF2B5EF4-FFF2-40B4-BE49-F238E27FC236}">
                    <a16:creationId xmlns:a16="http://schemas.microsoft.com/office/drawing/2014/main" id="{D4144703-1586-40CB-11FE-02A6217F9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778024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Rectangle 1256">
                <a:extLst>
                  <a:ext uri="{FF2B5EF4-FFF2-40B4-BE49-F238E27FC236}">
                    <a16:creationId xmlns:a16="http://schemas.microsoft.com/office/drawing/2014/main" id="{13FBBA1A-B172-C721-0021-DA3CC856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81388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Rectangle 1257">
                <a:extLst>
                  <a:ext uri="{FF2B5EF4-FFF2-40B4-BE49-F238E27FC236}">
                    <a16:creationId xmlns:a16="http://schemas.microsoft.com/office/drawing/2014/main" id="{877ED2E7-A2B9-66DD-C303-70438FB8B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849748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Rectangle 1258">
                <a:extLst>
                  <a:ext uri="{FF2B5EF4-FFF2-40B4-BE49-F238E27FC236}">
                    <a16:creationId xmlns:a16="http://schemas.microsoft.com/office/drawing/2014/main" id="{10319619-8A0C-5899-14FF-0AF62EF62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885609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Rectangle 1259">
                <a:extLst>
                  <a:ext uri="{FF2B5EF4-FFF2-40B4-BE49-F238E27FC236}">
                    <a16:creationId xmlns:a16="http://schemas.microsoft.com/office/drawing/2014/main" id="{E93ED723-62B8-072B-28B5-0F6174C7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921471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Rectangle 1260">
                <a:extLst>
                  <a:ext uri="{FF2B5EF4-FFF2-40B4-BE49-F238E27FC236}">
                    <a16:creationId xmlns:a16="http://schemas.microsoft.com/office/drawing/2014/main" id="{4DD841C3-2CB7-C039-91C2-695020171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3957333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Rectangle 1261">
                <a:extLst>
                  <a:ext uri="{FF2B5EF4-FFF2-40B4-BE49-F238E27FC236}">
                    <a16:creationId xmlns:a16="http://schemas.microsoft.com/office/drawing/2014/main" id="{F5AEC4C7-9A9B-DFD0-5C71-F7B52903B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3994475"/>
                <a:ext cx="33300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Rectangle 1262">
                <a:extLst>
                  <a:ext uri="{FF2B5EF4-FFF2-40B4-BE49-F238E27FC236}">
                    <a16:creationId xmlns:a16="http://schemas.microsoft.com/office/drawing/2014/main" id="{485BFA68-1FBD-5D9B-E1CE-93544FDF8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031618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Rectangle 1263">
                <a:extLst>
                  <a:ext uri="{FF2B5EF4-FFF2-40B4-BE49-F238E27FC236}">
                    <a16:creationId xmlns:a16="http://schemas.microsoft.com/office/drawing/2014/main" id="{6FC3BB9B-FD7C-C1D4-03AF-6B0C6AC7C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067480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Rectangle 1264">
                <a:extLst>
                  <a:ext uri="{FF2B5EF4-FFF2-40B4-BE49-F238E27FC236}">
                    <a16:creationId xmlns:a16="http://schemas.microsoft.com/office/drawing/2014/main" id="{4BF5B4C2-9964-F1E5-8F94-63E5DE18B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103341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Rectangle 1265">
                <a:extLst>
                  <a:ext uri="{FF2B5EF4-FFF2-40B4-BE49-F238E27FC236}">
                    <a16:creationId xmlns:a16="http://schemas.microsoft.com/office/drawing/2014/main" id="{8A736DF7-D6EC-1162-FE11-0B5671D06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139203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Rectangle 1266">
                <a:extLst>
                  <a:ext uri="{FF2B5EF4-FFF2-40B4-BE49-F238E27FC236}">
                    <a16:creationId xmlns:a16="http://schemas.microsoft.com/office/drawing/2014/main" id="{810775F3-9867-FC95-5CD8-D2A94A487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175065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Rectangle 1267">
                <a:extLst>
                  <a:ext uri="{FF2B5EF4-FFF2-40B4-BE49-F238E27FC236}">
                    <a16:creationId xmlns:a16="http://schemas.microsoft.com/office/drawing/2014/main" id="{0A6D0B6A-294F-7E5B-2515-A261C5913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210926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Rectangle 1268">
                <a:extLst>
                  <a:ext uri="{FF2B5EF4-FFF2-40B4-BE49-F238E27FC236}">
                    <a16:creationId xmlns:a16="http://schemas.microsoft.com/office/drawing/2014/main" id="{E8B94CCA-8B0A-984E-C121-365A3E2DA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4248069"/>
                <a:ext cx="33300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Rectangle 1269">
                <a:extLst>
                  <a:ext uri="{FF2B5EF4-FFF2-40B4-BE49-F238E27FC236}">
                    <a16:creationId xmlns:a16="http://schemas.microsoft.com/office/drawing/2014/main" id="{52CC822F-B283-3341-6522-AD0D47CDB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285211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Rectangle 1270">
                <a:extLst>
                  <a:ext uri="{FF2B5EF4-FFF2-40B4-BE49-F238E27FC236}">
                    <a16:creationId xmlns:a16="http://schemas.microsoft.com/office/drawing/2014/main" id="{0D7182F0-010C-61DC-08C8-61FD6A538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321073"/>
                <a:ext cx="30739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Rectangle 1271">
                <a:extLst>
                  <a:ext uri="{FF2B5EF4-FFF2-40B4-BE49-F238E27FC236}">
                    <a16:creationId xmlns:a16="http://schemas.microsoft.com/office/drawing/2014/main" id="{5AD66A9E-2FD5-E5D9-8C47-ED23603C9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356935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Rectangle 1272">
                <a:extLst>
                  <a:ext uri="{FF2B5EF4-FFF2-40B4-BE49-F238E27FC236}">
                    <a16:creationId xmlns:a16="http://schemas.microsoft.com/office/drawing/2014/main" id="{89E6548B-19E9-5135-29EE-7499DAD15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392797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Rectangle 1273">
                <a:extLst>
                  <a:ext uri="{FF2B5EF4-FFF2-40B4-BE49-F238E27FC236}">
                    <a16:creationId xmlns:a16="http://schemas.microsoft.com/office/drawing/2014/main" id="{9DE2784D-F880-E0EF-136A-DF4A2CC14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428658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Rectangle 1274">
                <a:extLst>
                  <a:ext uri="{FF2B5EF4-FFF2-40B4-BE49-F238E27FC236}">
                    <a16:creationId xmlns:a16="http://schemas.microsoft.com/office/drawing/2014/main" id="{FE9B10B6-CA39-D401-4F74-B58F0DDB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464520"/>
                <a:ext cx="30739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Rectangle 1275">
                <a:extLst>
                  <a:ext uri="{FF2B5EF4-FFF2-40B4-BE49-F238E27FC236}">
                    <a16:creationId xmlns:a16="http://schemas.microsoft.com/office/drawing/2014/main" id="{6FA578BB-E82B-0DA0-B0C5-6D1D51B89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4501663"/>
                <a:ext cx="33300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Rectangle 1276">
                <a:extLst>
                  <a:ext uri="{FF2B5EF4-FFF2-40B4-BE49-F238E27FC236}">
                    <a16:creationId xmlns:a16="http://schemas.microsoft.com/office/drawing/2014/main" id="{F4BE0538-40C9-8EA1-31AC-F8B398888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538805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Rectangle 1277">
                <a:extLst>
                  <a:ext uri="{FF2B5EF4-FFF2-40B4-BE49-F238E27FC236}">
                    <a16:creationId xmlns:a16="http://schemas.microsoft.com/office/drawing/2014/main" id="{185C02C4-E439-E079-1017-BB0760082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574667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Rectangle 1278">
                <a:extLst>
                  <a:ext uri="{FF2B5EF4-FFF2-40B4-BE49-F238E27FC236}">
                    <a16:creationId xmlns:a16="http://schemas.microsoft.com/office/drawing/2014/main" id="{9FBFC1BD-5C6C-ACF7-36E9-713BF86BF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610529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Rectangle 1279">
                <a:extLst>
                  <a:ext uri="{FF2B5EF4-FFF2-40B4-BE49-F238E27FC236}">
                    <a16:creationId xmlns:a16="http://schemas.microsoft.com/office/drawing/2014/main" id="{00EFE0FF-29F4-F118-5FE2-EC2F9F786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64639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Rectangle 1280">
                <a:extLst>
                  <a:ext uri="{FF2B5EF4-FFF2-40B4-BE49-F238E27FC236}">
                    <a16:creationId xmlns:a16="http://schemas.microsoft.com/office/drawing/2014/main" id="{178674EE-B2E5-D36B-54DA-A88BC517B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68225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Rectangle 1281">
                <a:extLst>
                  <a:ext uri="{FF2B5EF4-FFF2-40B4-BE49-F238E27FC236}">
                    <a16:creationId xmlns:a16="http://schemas.microsoft.com/office/drawing/2014/main" id="{AB379905-8FF9-0F61-585F-789A94B77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718114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Rectangle 1282">
                <a:extLst>
                  <a:ext uri="{FF2B5EF4-FFF2-40B4-BE49-F238E27FC236}">
                    <a16:creationId xmlns:a16="http://schemas.microsoft.com/office/drawing/2014/main" id="{073C9C44-05FB-CC03-49D1-91539C5F9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4755256"/>
                <a:ext cx="33300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Rectangle 1283">
                <a:extLst>
                  <a:ext uri="{FF2B5EF4-FFF2-40B4-BE49-F238E27FC236}">
                    <a16:creationId xmlns:a16="http://schemas.microsoft.com/office/drawing/2014/main" id="{CA54DB7F-CD58-230B-1871-C93A892FD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792399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Rectangle 1284">
                <a:extLst>
                  <a:ext uri="{FF2B5EF4-FFF2-40B4-BE49-F238E27FC236}">
                    <a16:creationId xmlns:a16="http://schemas.microsoft.com/office/drawing/2014/main" id="{3C18819A-40FD-BFF9-7751-1A84B30C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82826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9" name="Rectangle 1285">
                <a:extLst>
                  <a:ext uri="{FF2B5EF4-FFF2-40B4-BE49-F238E27FC236}">
                    <a16:creationId xmlns:a16="http://schemas.microsoft.com/office/drawing/2014/main" id="{009163F3-FBA5-3E7B-4B01-B67B207BA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86412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Rectangle 1286">
                <a:extLst>
                  <a:ext uri="{FF2B5EF4-FFF2-40B4-BE49-F238E27FC236}">
                    <a16:creationId xmlns:a16="http://schemas.microsoft.com/office/drawing/2014/main" id="{66151758-A3F3-DF22-8542-82D5372F0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899984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Rectangle 1287">
                <a:extLst>
                  <a:ext uri="{FF2B5EF4-FFF2-40B4-BE49-F238E27FC236}">
                    <a16:creationId xmlns:a16="http://schemas.microsoft.com/office/drawing/2014/main" id="{EF419C8C-35C3-97B1-909F-B884F6943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93584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Rectangle 1288">
                <a:extLst>
                  <a:ext uri="{FF2B5EF4-FFF2-40B4-BE49-F238E27FC236}">
                    <a16:creationId xmlns:a16="http://schemas.microsoft.com/office/drawing/2014/main" id="{E8D332B3-9B12-FF64-C942-1EF2A96C9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4971707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Rectangle 1289">
                <a:extLst>
                  <a:ext uri="{FF2B5EF4-FFF2-40B4-BE49-F238E27FC236}">
                    <a16:creationId xmlns:a16="http://schemas.microsoft.com/office/drawing/2014/main" id="{EDD826C0-4F0C-8F63-5CC9-EF2C166CF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5008850"/>
                <a:ext cx="33300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Rectangle 1290">
                <a:extLst>
                  <a:ext uri="{FF2B5EF4-FFF2-40B4-BE49-F238E27FC236}">
                    <a16:creationId xmlns:a16="http://schemas.microsoft.com/office/drawing/2014/main" id="{A544C1E1-EF17-7F70-4F83-B64CCFC5F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045992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Rectangle 1291">
                <a:extLst>
                  <a:ext uri="{FF2B5EF4-FFF2-40B4-BE49-F238E27FC236}">
                    <a16:creationId xmlns:a16="http://schemas.microsoft.com/office/drawing/2014/main" id="{E87613A3-C65C-ECD2-BFB8-041458889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081854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Rectangle 1292">
                <a:extLst>
                  <a:ext uri="{FF2B5EF4-FFF2-40B4-BE49-F238E27FC236}">
                    <a16:creationId xmlns:a16="http://schemas.microsoft.com/office/drawing/2014/main" id="{B0E72C4F-1F07-9981-2954-BC12AFD54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117716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Rectangle 1293">
                <a:extLst>
                  <a:ext uri="{FF2B5EF4-FFF2-40B4-BE49-F238E27FC236}">
                    <a16:creationId xmlns:a16="http://schemas.microsoft.com/office/drawing/2014/main" id="{5F2C106B-179E-9ABA-31AE-D61DD3EE1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15357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Rectangle 1294">
                <a:extLst>
                  <a:ext uri="{FF2B5EF4-FFF2-40B4-BE49-F238E27FC236}">
                    <a16:creationId xmlns:a16="http://schemas.microsoft.com/office/drawing/2014/main" id="{648BE231-C42E-5F72-EA1F-012893A14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189439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Rectangle 1295">
                <a:extLst>
                  <a:ext uri="{FF2B5EF4-FFF2-40B4-BE49-F238E27FC236}">
                    <a16:creationId xmlns:a16="http://schemas.microsoft.com/office/drawing/2014/main" id="{28F1600A-5470-3CEA-7553-3429B694E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225301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Rectangle 1296">
                <a:extLst>
                  <a:ext uri="{FF2B5EF4-FFF2-40B4-BE49-F238E27FC236}">
                    <a16:creationId xmlns:a16="http://schemas.microsoft.com/office/drawing/2014/main" id="{9A096DB5-D182-54F9-7CFE-30A8DEFA3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26116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Rectangle 1297">
                <a:extLst>
                  <a:ext uri="{FF2B5EF4-FFF2-40B4-BE49-F238E27FC236}">
                    <a16:creationId xmlns:a16="http://schemas.microsoft.com/office/drawing/2014/main" id="{436F5563-51C4-F4C9-6B92-9D63AC0A4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5298305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Rectangle 1298">
                <a:extLst>
                  <a:ext uri="{FF2B5EF4-FFF2-40B4-BE49-F238E27FC236}">
                    <a16:creationId xmlns:a16="http://schemas.microsoft.com/office/drawing/2014/main" id="{BE5AC15D-9494-FC0D-F859-809199698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33544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Rectangle 1299">
                <a:extLst>
                  <a:ext uri="{FF2B5EF4-FFF2-40B4-BE49-F238E27FC236}">
                    <a16:creationId xmlns:a16="http://schemas.microsoft.com/office/drawing/2014/main" id="{D814E261-AF62-2238-CE29-ACAC096A7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371310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Rectangle 1300">
                <a:extLst>
                  <a:ext uri="{FF2B5EF4-FFF2-40B4-BE49-F238E27FC236}">
                    <a16:creationId xmlns:a16="http://schemas.microsoft.com/office/drawing/2014/main" id="{908887FF-B50A-21DA-539E-366682B79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407171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Rectangle 1301">
                <a:extLst>
                  <a:ext uri="{FF2B5EF4-FFF2-40B4-BE49-F238E27FC236}">
                    <a16:creationId xmlns:a16="http://schemas.microsoft.com/office/drawing/2014/main" id="{7C19D1DA-F170-EC1F-C95B-085DE31F5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443033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Rectangle 1302">
                <a:extLst>
                  <a:ext uri="{FF2B5EF4-FFF2-40B4-BE49-F238E27FC236}">
                    <a16:creationId xmlns:a16="http://schemas.microsoft.com/office/drawing/2014/main" id="{11198B54-B985-90CC-8826-081E36515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47889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Rectangle 1303">
                <a:extLst>
                  <a:ext uri="{FF2B5EF4-FFF2-40B4-BE49-F238E27FC236}">
                    <a16:creationId xmlns:a16="http://schemas.microsoft.com/office/drawing/2014/main" id="{B0B9FCFA-2696-0132-C48E-B1B12B043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51475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Rectangle 1304">
                <a:extLst>
                  <a:ext uri="{FF2B5EF4-FFF2-40B4-BE49-F238E27FC236}">
                    <a16:creationId xmlns:a16="http://schemas.microsoft.com/office/drawing/2014/main" id="{B0517D4D-CE1F-880C-7A62-43EB6FAB2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5551899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Rectangle 1305">
                <a:extLst>
                  <a:ext uri="{FF2B5EF4-FFF2-40B4-BE49-F238E27FC236}">
                    <a16:creationId xmlns:a16="http://schemas.microsoft.com/office/drawing/2014/main" id="{FD00C1CA-BBAC-B213-E8E2-2DBA5F49C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589041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Rectangle 1306">
                <a:extLst>
                  <a:ext uri="{FF2B5EF4-FFF2-40B4-BE49-F238E27FC236}">
                    <a16:creationId xmlns:a16="http://schemas.microsoft.com/office/drawing/2014/main" id="{C031E0F0-2577-CCD0-BCC2-AE63875EE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624903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Rectangle 1307">
                <a:extLst>
                  <a:ext uri="{FF2B5EF4-FFF2-40B4-BE49-F238E27FC236}">
                    <a16:creationId xmlns:a16="http://schemas.microsoft.com/office/drawing/2014/main" id="{C006983C-8C6B-18F7-268A-C4978F112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660765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Rectangle 1308">
                <a:extLst>
                  <a:ext uri="{FF2B5EF4-FFF2-40B4-BE49-F238E27FC236}">
                    <a16:creationId xmlns:a16="http://schemas.microsoft.com/office/drawing/2014/main" id="{7BF5710C-7407-9B13-CEC1-04EEFB458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696627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Rectangle 1309">
                <a:extLst>
                  <a:ext uri="{FF2B5EF4-FFF2-40B4-BE49-F238E27FC236}">
                    <a16:creationId xmlns:a16="http://schemas.microsoft.com/office/drawing/2014/main" id="{D963F0EB-9311-9C24-D5DD-9C03991ED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73248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Rectangle 1310">
                <a:extLst>
                  <a:ext uri="{FF2B5EF4-FFF2-40B4-BE49-F238E27FC236}">
                    <a16:creationId xmlns:a16="http://schemas.microsoft.com/office/drawing/2014/main" id="{E17F9BBE-2FED-5600-9EB8-070D18FAF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76835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Rectangle 1311">
                <a:extLst>
                  <a:ext uri="{FF2B5EF4-FFF2-40B4-BE49-F238E27FC236}">
                    <a16:creationId xmlns:a16="http://schemas.microsoft.com/office/drawing/2014/main" id="{0C47341E-3968-5645-6F06-6EBB3ACE0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5805493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Rectangle 1312">
                <a:extLst>
                  <a:ext uri="{FF2B5EF4-FFF2-40B4-BE49-F238E27FC236}">
                    <a16:creationId xmlns:a16="http://schemas.microsoft.com/office/drawing/2014/main" id="{07D694FC-D4D5-0955-EA95-66C640BAD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842635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Rectangle 1313">
                <a:extLst>
                  <a:ext uri="{FF2B5EF4-FFF2-40B4-BE49-F238E27FC236}">
                    <a16:creationId xmlns:a16="http://schemas.microsoft.com/office/drawing/2014/main" id="{E7AF5107-844F-581E-C998-AB528ABDD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87849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Rectangle 1314">
                <a:extLst>
                  <a:ext uri="{FF2B5EF4-FFF2-40B4-BE49-F238E27FC236}">
                    <a16:creationId xmlns:a16="http://schemas.microsoft.com/office/drawing/2014/main" id="{3F8BC3B0-0AD7-F3F4-B7A5-5C291832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91435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Rectangle 1315">
                <a:extLst>
                  <a:ext uri="{FF2B5EF4-FFF2-40B4-BE49-F238E27FC236}">
                    <a16:creationId xmlns:a16="http://schemas.microsoft.com/office/drawing/2014/main" id="{0F395FC4-2B9B-25C4-761F-FC7EB1F2B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95022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Rectangle 1316">
                <a:extLst>
                  <a:ext uri="{FF2B5EF4-FFF2-40B4-BE49-F238E27FC236}">
                    <a16:creationId xmlns:a16="http://schemas.microsoft.com/office/drawing/2014/main" id="{E6135233-98A9-1D31-FFFD-8EC6D1AB1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598608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Rectangle 1317">
                <a:extLst>
                  <a:ext uri="{FF2B5EF4-FFF2-40B4-BE49-F238E27FC236}">
                    <a16:creationId xmlns:a16="http://schemas.microsoft.com/office/drawing/2014/main" id="{EFECD19C-5CB9-567D-BB48-EC7FD5E8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02194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Rectangle 1318">
                <a:extLst>
                  <a:ext uri="{FF2B5EF4-FFF2-40B4-BE49-F238E27FC236}">
                    <a16:creationId xmlns:a16="http://schemas.microsoft.com/office/drawing/2014/main" id="{97AD983B-0A7A-F4C4-9C8C-CEE1F85F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6059086"/>
                <a:ext cx="33300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Rectangle 1319">
                <a:extLst>
                  <a:ext uri="{FF2B5EF4-FFF2-40B4-BE49-F238E27FC236}">
                    <a16:creationId xmlns:a16="http://schemas.microsoft.com/office/drawing/2014/main" id="{97EA4316-7F67-1EDF-842B-A47D60F97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09622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Rectangle 1320">
                <a:extLst>
                  <a:ext uri="{FF2B5EF4-FFF2-40B4-BE49-F238E27FC236}">
                    <a16:creationId xmlns:a16="http://schemas.microsoft.com/office/drawing/2014/main" id="{0BE71C42-EC77-BC56-C6F5-64C1C1819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132091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Rectangle 1321">
                <a:extLst>
                  <a:ext uri="{FF2B5EF4-FFF2-40B4-BE49-F238E27FC236}">
                    <a16:creationId xmlns:a16="http://schemas.microsoft.com/office/drawing/2014/main" id="{E06D8E15-CE6D-2E01-0BFF-F3BF628B8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167952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Rectangle 1322">
                <a:extLst>
                  <a:ext uri="{FF2B5EF4-FFF2-40B4-BE49-F238E27FC236}">
                    <a16:creationId xmlns:a16="http://schemas.microsoft.com/office/drawing/2014/main" id="{A24D87BC-736A-37B4-78D1-F08290251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20381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Rectangle 1323">
                <a:extLst>
                  <a:ext uri="{FF2B5EF4-FFF2-40B4-BE49-F238E27FC236}">
                    <a16:creationId xmlns:a16="http://schemas.microsoft.com/office/drawing/2014/main" id="{B2A1B06C-236F-F0A4-ADB1-4DE708BF6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23967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Rectangle 1324">
                <a:extLst>
                  <a:ext uri="{FF2B5EF4-FFF2-40B4-BE49-F238E27FC236}">
                    <a16:creationId xmlns:a16="http://schemas.microsoft.com/office/drawing/2014/main" id="{77429062-154E-6475-144D-00CD94D4B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275537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Rectangle 1325">
                <a:extLst>
                  <a:ext uri="{FF2B5EF4-FFF2-40B4-BE49-F238E27FC236}">
                    <a16:creationId xmlns:a16="http://schemas.microsoft.com/office/drawing/2014/main" id="{E6A56219-ECEA-835F-5D15-24D3BA791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6312680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Rectangle 1326">
                <a:extLst>
                  <a:ext uri="{FF2B5EF4-FFF2-40B4-BE49-F238E27FC236}">
                    <a16:creationId xmlns:a16="http://schemas.microsoft.com/office/drawing/2014/main" id="{B84A9624-02E2-4F41-4D6C-2A9A8CCF0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34982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Rectangle 1327">
                <a:extLst>
                  <a:ext uri="{FF2B5EF4-FFF2-40B4-BE49-F238E27FC236}">
                    <a16:creationId xmlns:a16="http://schemas.microsoft.com/office/drawing/2014/main" id="{77BE5F2F-4D3E-A16E-BAF1-01BF24F25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385684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Rectangle 1328">
                <a:extLst>
                  <a:ext uri="{FF2B5EF4-FFF2-40B4-BE49-F238E27FC236}">
                    <a16:creationId xmlns:a16="http://schemas.microsoft.com/office/drawing/2014/main" id="{BB60C9C6-E91B-5DBA-79F2-C45C63C68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42154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Rectangle 1329">
                <a:extLst>
                  <a:ext uri="{FF2B5EF4-FFF2-40B4-BE49-F238E27FC236}">
                    <a16:creationId xmlns:a16="http://schemas.microsoft.com/office/drawing/2014/main" id="{7404AEB4-1C09-C061-384D-B232A71AC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45740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Rectangle 1330">
                <a:extLst>
                  <a:ext uri="{FF2B5EF4-FFF2-40B4-BE49-F238E27FC236}">
                    <a16:creationId xmlns:a16="http://schemas.microsoft.com/office/drawing/2014/main" id="{78EF102E-2DD1-28A5-413A-981A33D6D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493269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Rectangle 1331">
                <a:extLst>
                  <a:ext uri="{FF2B5EF4-FFF2-40B4-BE49-F238E27FC236}">
                    <a16:creationId xmlns:a16="http://schemas.microsoft.com/office/drawing/2014/main" id="{52BC0653-E75F-E768-53A1-AE9629551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529131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Rectangle 1332">
                <a:extLst>
                  <a:ext uri="{FF2B5EF4-FFF2-40B4-BE49-F238E27FC236}">
                    <a16:creationId xmlns:a16="http://schemas.microsoft.com/office/drawing/2014/main" id="{63F85DA6-6AE9-07BF-772C-4BD96FF6D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6566274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Rectangle 1333">
                <a:extLst>
                  <a:ext uri="{FF2B5EF4-FFF2-40B4-BE49-F238E27FC236}">
                    <a16:creationId xmlns:a16="http://schemas.microsoft.com/office/drawing/2014/main" id="{5EC2F86F-36E3-96B0-4B56-C32E67416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603416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Rectangle 1334">
                <a:extLst>
                  <a:ext uri="{FF2B5EF4-FFF2-40B4-BE49-F238E27FC236}">
                    <a16:creationId xmlns:a16="http://schemas.microsoft.com/office/drawing/2014/main" id="{1D9F34F9-36A1-1683-460E-0B0035241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63927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Rectangle 1335">
                <a:extLst>
                  <a:ext uri="{FF2B5EF4-FFF2-40B4-BE49-F238E27FC236}">
                    <a16:creationId xmlns:a16="http://schemas.microsoft.com/office/drawing/2014/main" id="{E25BB37D-50A4-C0A9-D2B3-8D5088DE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67514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Rectangle 1336">
                <a:extLst>
                  <a:ext uri="{FF2B5EF4-FFF2-40B4-BE49-F238E27FC236}">
                    <a16:creationId xmlns:a16="http://schemas.microsoft.com/office/drawing/2014/main" id="{E5138155-CF1E-F424-6218-97FBDF35D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711001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Rectangle 1337">
                <a:extLst>
                  <a:ext uri="{FF2B5EF4-FFF2-40B4-BE49-F238E27FC236}">
                    <a16:creationId xmlns:a16="http://schemas.microsoft.com/office/drawing/2014/main" id="{00C82A4D-2256-57C7-7500-08DA2BB44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746863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Rectangle 1338">
                <a:extLst>
                  <a:ext uri="{FF2B5EF4-FFF2-40B4-BE49-F238E27FC236}">
                    <a16:creationId xmlns:a16="http://schemas.microsoft.com/office/drawing/2014/main" id="{6F7DC488-7C2B-C44A-FA8A-83A72C4B7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78272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Rectangle 1339">
                <a:extLst>
                  <a:ext uri="{FF2B5EF4-FFF2-40B4-BE49-F238E27FC236}">
                    <a16:creationId xmlns:a16="http://schemas.microsoft.com/office/drawing/2014/main" id="{D16217CA-D757-B4EA-BCAC-FA97FF867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6819867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Rectangle 1340">
                <a:extLst>
                  <a:ext uri="{FF2B5EF4-FFF2-40B4-BE49-F238E27FC236}">
                    <a16:creationId xmlns:a16="http://schemas.microsoft.com/office/drawing/2014/main" id="{932E12F1-1A3C-1787-F825-C778AF4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85701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Rectangle 1341">
                <a:extLst>
                  <a:ext uri="{FF2B5EF4-FFF2-40B4-BE49-F238E27FC236}">
                    <a16:creationId xmlns:a16="http://schemas.microsoft.com/office/drawing/2014/main" id="{D45EAC9C-1DB5-C011-D15F-63FCC402C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892872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Rectangle 1342">
                <a:extLst>
                  <a:ext uri="{FF2B5EF4-FFF2-40B4-BE49-F238E27FC236}">
                    <a16:creationId xmlns:a16="http://schemas.microsoft.com/office/drawing/2014/main" id="{CE85445C-8EAD-01FA-7C7A-3110E405A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928733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Rectangle 1343">
                <a:extLst>
                  <a:ext uri="{FF2B5EF4-FFF2-40B4-BE49-F238E27FC236}">
                    <a16:creationId xmlns:a16="http://schemas.microsoft.com/office/drawing/2014/main" id="{125C29EA-BE1F-388E-5633-3804979BB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696459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Rectangle 1344">
                <a:extLst>
                  <a:ext uri="{FF2B5EF4-FFF2-40B4-BE49-F238E27FC236}">
                    <a16:creationId xmlns:a16="http://schemas.microsoft.com/office/drawing/2014/main" id="{4CDD172E-FECA-3FBD-51A6-D72BAE5AF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000457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Rectangle 1345">
                <a:extLst>
                  <a:ext uri="{FF2B5EF4-FFF2-40B4-BE49-F238E27FC236}">
                    <a16:creationId xmlns:a16="http://schemas.microsoft.com/office/drawing/2014/main" id="{3D3612D0-4B35-432D-1F28-6C32CDA4B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036318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Rectangle 1346">
                <a:extLst>
                  <a:ext uri="{FF2B5EF4-FFF2-40B4-BE49-F238E27FC236}">
                    <a16:creationId xmlns:a16="http://schemas.microsoft.com/office/drawing/2014/main" id="{B4831AE8-F730-96EB-4ADF-543D9B4A6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7073461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Rectangle 1347">
                <a:extLst>
                  <a:ext uri="{FF2B5EF4-FFF2-40B4-BE49-F238E27FC236}">
                    <a16:creationId xmlns:a16="http://schemas.microsoft.com/office/drawing/2014/main" id="{FA7C9FC8-12FC-B968-9D4B-4A403B0F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110603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Rectangle 1348">
                <a:extLst>
                  <a:ext uri="{FF2B5EF4-FFF2-40B4-BE49-F238E27FC236}">
                    <a16:creationId xmlns:a16="http://schemas.microsoft.com/office/drawing/2014/main" id="{F5D05E3E-31E0-D037-638F-9E9F0492A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146465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Rectangle 1349">
                <a:extLst>
                  <a:ext uri="{FF2B5EF4-FFF2-40B4-BE49-F238E27FC236}">
                    <a16:creationId xmlns:a16="http://schemas.microsoft.com/office/drawing/2014/main" id="{9778E650-D9D3-1C7E-08E6-66D773370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18232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Rectangle 1350">
                <a:extLst>
                  <a:ext uri="{FF2B5EF4-FFF2-40B4-BE49-F238E27FC236}">
                    <a16:creationId xmlns:a16="http://schemas.microsoft.com/office/drawing/2014/main" id="{1CD67764-331F-2A69-C56D-DB0F777F2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218189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Rectangle 1351">
                <a:extLst>
                  <a:ext uri="{FF2B5EF4-FFF2-40B4-BE49-F238E27FC236}">
                    <a16:creationId xmlns:a16="http://schemas.microsoft.com/office/drawing/2014/main" id="{4095781C-F687-5A3D-C11F-127BDA7A6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25405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Rectangle 1352">
                <a:extLst>
                  <a:ext uri="{FF2B5EF4-FFF2-40B4-BE49-F238E27FC236}">
                    <a16:creationId xmlns:a16="http://schemas.microsoft.com/office/drawing/2014/main" id="{60F08D77-897F-B348-AC0E-A335D3DD8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28991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Rectangle 1353">
                <a:extLst>
                  <a:ext uri="{FF2B5EF4-FFF2-40B4-BE49-F238E27FC236}">
                    <a16:creationId xmlns:a16="http://schemas.microsoft.com/office/drawing/2014/main" id="{2CCFCBE0-3F75-CD3A-B89F-29566281A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325774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Rectangle 1354">
                <a:extLst>
                  <a:ext uri="{FF2B5EF4-FFF2-40B4-BE49-F238E27FC236}">
                    <a16:creationId xmlns:a16="http://schemas.microsoft.com/office/drawing/2014/main" id="{BEA72FF2-D7DC-6793-0B83-4B9A64B9D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7362916"/>
                <a:ext cx="33300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Rectangle 1355">
                <a:extLst>
                  <a:ext uri="{FF2B5EF4-FFF2-40B4-BE49-F238E27FC236}">
                    <a16:creationId xmlns:a16="http://schemas.microsoft.com/office/drawing/2014/main" id="{4F682896-AA38-0CCB-47EC-D504E7A7C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40005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Rectangle 1356">
                <a:extLst>
                  <a:ext uri="{FF2B5EF4-FFF2-40B4-BE49-F238E27FC236}">
                    <a16:creationId xmlns:a16="http://schemas.microsoft.com/office/drawing/2014/main" id="{52CC6EEA-0D35-B890-B2C2-278F77376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435921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Rectangle 1357">
                <a:extLst>
                  <a:ext uri="{FF2B5EF4-FFF2-40B4-BE49-F238E27FC236}">
                    <a16:creationId xmlns:a16="http://schemas.microsoft.com/office/drawing/2014/main" id="{EBF6EE8C-C36C-7DC8-78DE-CB14F74D2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471782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Rectangle 1358">
                <a:extLst>
                  <a:ext uri="{FF2B5EF4-FFF2-40B4-BE49-F238E27FC236}">
                    <a16:creationId xmlns:a16="http://schemas.microsoft.com/office/drawing/2014/main" id="{D6802263-59B2-CAA7-C6E2-E38B4983F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50764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Rectangle 1359">
                <a:extLst>
                  <a:ext uri="{FF2B5EF4-FFF2-40B4-BE49-F238E27FC236}">
                    <a16:creationId xmlns:a16="http://schemas.microsoft.com/office/drawing/2014/main" id="{AF91D717-7A0B-E24E-05EE-B9B9270AE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543506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Rectangle 1360">
                <a:extLst>
                  <a:ext uri="{FF2B5EF4-FFF2-40B4-BE49-F238E27FC236}">
                    <a16:creationId xmlns:a16="http://schemas.microsoft.com/office/drawing/2014/main" id="{74DC8EFD-6BFD-E993-6ADF-3CCA04B0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579367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Rectangle 1361">
                <a:extLst>
                  <a:ext uri="{FF2B5EF4-FFF2-40B4-BE49-F238E27FC236}">
                    <a16:creationId xmlns:a16="http://schemas.microsoft.com/office/drawing/2014/main" id="{311DC534-7D6B-CA7B-5126-439258A58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7616510"/>
                <a:ext cx="33300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Rectangle 1362">
                <a:extLst>
                  <a:ext uri="{FF2B5EF4-FFF2-40B4-BE49-F238E27FC236}">
                    <a16:creationId xmlns:a16="http://schemas.microsoft.com/office/drawing/2014/main" id="{DDD3A8BC-7B97-B749-3815-EDE216982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653653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Rectangle 1363">
                <a:extLst>
                  <a:ext uri="{FF2B5EF4-FFF2-40B4-BE49-F238E27FC236}">
                    <a16:creationId xmlns:a16="http://schemas.microsoft.com/office/drawing/2014/main" id="{D64CCF4B-BFB6-03E2-8B03-CA97A473D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689514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Rectangle 1364">
                <a:extLst>
                  <a:ext uri="{FF2B5EF4-FFF2-40B4-BE49-F238E27FC236}">
                    <a16:creationId xmlns:a16="http://schemas.microsoft.com/office/drawing/2014/main" id="{352C8983-9A92-DFFA-D0F3-EE69C1BE5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725376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Rectangle 1365">
                <a:extLst>
                  <a:ext uri="{FF2B5EF4-FFF2-40B4-BE49-F238E27FC236}">
                    <a16:creationId xmlns:a16="http://schemas.microsoft.com/office/drawing/2014/main" id="{4F11E1ED-FE31-7408-43FD-F960D9AD2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761238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Rectangle 1366">
                <a:extLst>
                  <a:ext uri="{FF2B5EF4-FFF2-40B4-BE49-F238E27FC236}">
                    <a16:creationId xmlns:a16="http://schemas.microsoft.com/office/drawing/2014/main" id="{2B1FF9EF-867B-D91C-F3CA-62043B4DA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797099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Rectangle 1367">
                <a:extLst>
                  <a:ext uri="{FF2B5EF4-FFF2-40B4-BE49-F238E27FC236}">
                    <a16:creationId xmlns:a16="http://schemas.microsoft.com/office/drawing/2014/main" id="{47F3ABCB-22AD-63B3-0161-B69AC2A21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832961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Rectangle 1368">
                <a:extLst>
                  <a:ext uri="{FF2B5EF4-FFF2-40B4-BE49-F238E27FC236}">
                    <a16:creationId xmlns:a16="http://schemas.microsoft.com/office/drawing/2014/main" id="{CBC7019E-2E72-3489-B0F5-2553CFA08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7870104"/>
                <a:ext cx="33300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Rectangle 1369">
                <a:extLst>
                  <a:ext uri="{FF2B5EF4-FFF2-40B4-BE49-F238E27FC236}">
                    <a16:creationId xmlns:a16="http://schemas.microsoft.com/office/drawing/2014/main" id="{DBC9DF82-5E6B-703F-23BF-4B2CA8F46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907246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4" name="Rectangle 1370">
                <a:extLst>
                  <a:ext uri="{FF2B5EF4-FFF2-40B4-BE49-F238E27FC236}">
                    <a16:creationId xmlns:a16="http://schemas.microsoft.com/office/drawing/2014/main" id="{807C0EC6-88B2-069A-1D53-6A9F60B4A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943108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Rectangle 1371">
                <a:extLst>
                  <a:ext uri="{FF2B5EF4-FFF2-40B4-BE49-F238E27FC236}">
                    <a16:creationId xmlns:a16="http://schemas.microsoft.com/office/drawing/2014/main" id="{5ACCD074-0212-222C-6A84-DF64CC2AF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7978970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Rectangle 1372">
                <a:extLst>
                  <a:ext uri="{FF2B5EF4-FFF2-40B4-BE49-F238E27FC236}">
                    <a16:creationId xmlns:a16="http://schemas.microsoft.com/office/drawing/2014/main" id="{2E3A1422-12DA-58DE-965C-FEE153407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014831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Rectangle 1373">
                <a:extLst>
                  <a:ext uri="{FF2B5EF4-FFF2-40B4-BE49-F238E27FC236}">
                    <a16:creationId xmlns:a16="http://schemas.microsoft.com/office/drawing/2014/main" id="{2B7F3BD1-EF7F-26C5-3185-87C4F67AB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050693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Rectangle 1374">
                <a:extLst>
                  <a:ext uri="{FF2B5EF4-FFF2-40B4-BE49-F238E27FC236}">
                    <a16:creationId xmlns:a16="http://schemas.microsoft.com/office/drawing/2014/main" id="{0E79EA29-52B0-4561-E7ED-0343EEB60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086555"/>
                <a:ext cx="30739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Rectangle 1375">
                <a:extLst>
                  <a:ext uri="{FF2B5EF4-FFF2-40B4-BE49-F238E27FC236}">
                    <a16:creationId xmlns:a16="http://schemas.microsoft.com/office/drawing/2014/main" id="{7F6885B1-7F75-DD10-D10D-7DA2EE8FC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6677" y="8123697"/>
                <a:ext cx="33300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Rectangle 1376">
                <a:extLst>
                  <a:ext uri="{FF2B5EF4-FFF2-40B4-BE49-F238E27FC236}">
                    <a16:creationId xmlns:a16="http://schemas.microsoft.com/office/drawing/2014/main" id="{B2484604-DFCA-7AF8-E4BD-314ACF204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160840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Rectangle 1377">
                <a:extLst>
                  <a:ext uri="{FF2B5EF4-FFF2-40B4-BE49-F238E27FC236}">
                    <a16:creationId xmlns:a16="http://schemas.microsoft.com/office/drawing/2014/main" id="{99038762-F16D-7B9C-57F4-3F5B59EC9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196702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Rectangle 1378">
                <a:extLst>
                  <a:ext uri="{FF2B5EF4-FFF2-40B4-BE49-F238E27FC236}">
                    <a16:creationId xmlns:a16="http://schemas.microsoft.com/office/drawing/2014/main" id="{1C75266B-27EE-E435-1CE5-63D977766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977958" y="8232563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Rectangle 1385">
                <a:extLst>
                  <a:ext uri="{FF2B5EF4-FFF2-40B4-BE49-F238E27FC236}">
                    <a16:creationId xmlns:a16="http://schemas.microsoft.com/office/drawing/2014/main" id="{764833BA-16B2-3F45-B53F-9A2AB5CC5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227473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Rectangle 1386">
                <a:extLst>
                  <a:ext uri="{FF2B5EF4-FFF2-40B4-BE49-F238E27FC236}">
                    <a16:creationId xmlns:a16="http://schemas.microsoft.com/office/drawing/2014/main" id="{8B8C7815-78B3-3517-BF9B-18842CD9D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263335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Rectangle 1387">
                <a:extLst>
                  <a:ext uri="{FF2B5EF4-FFF2-40B4-BE49-F238E27FC236}">
                    <a16:creationId xmlns:a16="http://schemas.microsoft.com/office/drawing/2014/main" id="{51D38547-96BA-A5A6-7265-742E95A7B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299196"/>
                <a:ext cx="30739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Rectangle 1388">
                <a:extLst>
                  <a:ext uri="{FF2B5EF4-FFF2-40B4-BE49-F238E27FC236}">
                    <a16:creationId xmlns:a16="http://schemas.microsoft.com/office/drawing/2014/main" id="{252BF582-AA2D-C420-13C3-4F0131266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5" y="336339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Rectangle 1389">
                <a:extLst>
                  <a:ext uri="{FF2B5EF4-FFF2-40B4-BE49-F238E27FC236}">
                    <a16:creationId xmlns:a16="http://schemas.microsoft.com/office/drawing/2014/main" id="{29AD6497-4165-C223-CCF8-FBE1F6F39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5" y="372200"/>
                <a:ext cx="33300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Rectangle 1390">
                <a:extLst>
                  <a:ext uri="{FF2B5EF4-FFF2-40B4-BE49-F238E27FC236}">
                    <a16:creationId xmlns:a16="http://schemas.microsoft.com/office/drawing/2014/main" id="{FD8486AE-669F-AD5B-96F9-FC4A5C01A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409343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Rectangle 1391">
                <a:extLst>
                  <a:ext uri="{FF2B5EF4-FFF2-40B4-BE49-F238E27FC236}">
                    <a16:creationId xmlns:a16="http://schemas.microsoft.com/office/drawing/2014/main" id="{C2A79E3A-B339-6E7F-F614-851E481A6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445205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Rectangle 1392">
                <a:extLst>
                  <a:ext uri="{FF2B5EF4-FFF2-40B4-BE49-F238E27FC236}">
                    <a16:creationId xmlns:a16="http://schemas.microsoft.com/office/drawing/2014/main" id="{7625F581-C815-0F37-303D-251648381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481066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Rectangle 1393">
                <a:extLst>
                  <a:ext uri="{FF2B5EF4-FFF2-40B4-BE49-F238E27FC236}">
                    <a16:creationId xmlns:a16="http://schemas.microsoft.com/office/drawing/2014/main" id="{94227207-60DD-7001-B427-5D037539D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516928"/>
                <a:ext cx="30739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Rectangle 1394">
                <a:extLst>
                  <a:ext uri="{FF2B5EF4-FFF2-40B4-BE49-F238E27FC236}">
                    <a16:creationId xmlns:a16="http://schemas.microsoft.com/office/drawing/2014/main" id="{DDB281B8-838B-1970-EBE5-68C37B45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552790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Rectangle 1395">
                <a:extLst>
                  <a:ext uri="{FF2B5EF4-FFF2-40B4-BE49-F238E27FC236}">
                    <a16:creationId xmlns:a16="http://schemas.microsoft.com/office/drawing/2014/main" id="{B9B57560-4E55-C444-5C50-DF8056DB4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588652"/>
                <a:ext cx="30739" cy="13443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Rectangle 1396">
                <a:extLst>
                  <a:ext uri="{FF2B5EF4-FFF2-40B4-BE49-F238E27FC236}">
                    <a16:creationId xmlns:a16="http://schemas.microsoft.com/office/drawing/2014/main" id="{D9A0D433-CA75-858F-99CD-9CF0FDDBD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5" y="625794"/>
                <a:ext cx="33300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Rectangle 1397">
                <a:extLst>
                  <a:ext uri="{FF2B5EF4-FFF2-40B4-BE49-F238E27FC236}">
                    <a16:creationId xmlns:a16="http://schemas.microsoft.com/office/drawing/2014/main" id="{C285F105-3F30-8D96-A405-3AF32CEF5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662937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Rectangle 1398">
                <a:extLst>
                  <a:ext uri="{FF2B5EF4-FFF2-40B4-BE49-F238E27FC236}">
                    <a16:creationId xmlns:a16="http://schemas.microsoft.com/office/drawing/2014/main" id="{B37E7B84-F593-AE8D-C6C6-B3994AE1C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698798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Rectangle 1399">
                <a:extLst>
                  <a:ext uri="{FF2B5EF4-FFF2-40B4-BE49-F238E27FC236}">
                    <a16:creationId xmlns:a16="http://schemas.microsoft.com/office/drawing/2014/main" id="{EE7D08F9-B3EC-5D59-BF6E-4C2A41C72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734660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Rectangle 1400">
                <a:extLst>
                  <a:ext uri="{FF2B5EF4-FFF2-40B4-BE49-F238E27FC236}">
                    <a16:creationId xmlns:a16="http://schemas.microsoft.com/office/drawing/2014/main" id="{28AD007A-CBBB-D60A-E251-1DFC060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770522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Rectangle 1401">
                <a:extLst>
                  <a:ext uri="{FF2B5EF4-FFF2-40B4-BE49-F238E27FC236}">
                    <a16:creationId xmlns:a16="http://schemas.microsoft.com/office/drawing/2014/main" id="{C0ECE7B6-A98C-52B7-0BC5-6A60888C4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806384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Rectangle 1402">
                <a:extLst>
                  <a:ext uri="{FF2B5EF4-FFF2-40B4-BE49-F238E27FC236}">
                    <a16:creationId xmlns:a16="http://schemas.microsoft.com/office/drawing/2014/main" id="{E17568CA-7320-5ED2-9FF9-EB133AB6B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842245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Rectangle 1403">
                <a:extLst>
                  <a:ext uri="{FF2B5EF4-FFF2-40B4-BE49-F238E27FC236}">
                    <a16:creationId xmlns:a16="http://schemas.microsoft.com/office/drawing/2014/main" id="{84A22F58-D3FF-C18C-DCEA-4C2C4BFC2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5" y="879388"/>
                <a:ext cx="33300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Rectangle 1404">
                <a:extLst>
                  <a:ext uri="{FF2B5EF4-FFF2-40B4-BE49-F238E27FC236}">
                    <a16:creationId xmlns:a16="http://schemas.microsoft.com/office/drawing/2014/main" id="{91767E6E-3E74-0173-C6B7-E13E1EA3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916530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Rectangle 1405">
                <a:extLst>
                  <a:ext uri="{FF2B5EF4-FFF2-40B4-BE49-F238E27FC236}">
                    <a16:creationId xmlns:a16="http://schemas.microsoft.com/office/drawing/2014/main" id="{186D9B2F-E24F-86B0-7C2A-6FB7C50BA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952392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Rectangle 1406">
                <a:extLst>
                  <a:ext uri="{FF2B5EF4-FFF2-40B4-BE49-F238E27FC236}">
                    <a16:creationId xmlns:a16="http://schemas.microsoft.com/office/drawing/2014/main" id="{135CF0C0-BA81-89FF-EB5D-BE2CC88F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988254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Rectangle 1407">
                <a:extLst>
                  <a:ext uri="{FF2B5EF4-FFF2-40B4-BE49-F238E27FC236}">
                    <a16:creationId xmlns:a16="http://schemas.microsoft.com/office/drawing/2014/main" id="{279B888A-6791-3308-52E6-9D3514656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1024115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Rectangle 1408">
                <a:extLst>
                  <a:ext uri="{FF2B5EF4-FFF2-40B4-BE49-F238E27FC236}">
                    <a16:creationId xmlns:a16="http://schemas.microsoft.com/office/drawing/2014/main" id="{EA21B3E8-9516-D9B9-4807-D2589D2DD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1059977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Rectangle 1409">
                <a:extLst>
                  <a:ext uri="{FF2B5EF4-FFF2-40B4-BE49-F238E27FC236}">
                    <a16:creationId xmlns:a16="http://schemas.microsoft.com/office/drawing/2014/main" id="{361DDC56-BAA9-B6F7-1C75-A43F32B59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1095839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Rectangle 1410">
                <a:extLst>
                  <a:ext uri="{FF2B5EF4-FFF2-40B4-BE49-F238E27FC236}">
                    <a16:creationId xmlns:a16="http://schemas.microsoft.com/office/drawing/2014/main" id="{F033F827-1785-06C8-4948-2217523DE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6" y="1131701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Rectangle 1412">
                <a:extLst>
                  <a:ext uri="{FF2B5EF4-FFF2-40B4-BE49-F238E27FC236}">
                    <a16:creationId xmlns:a16="http://schemas.microsoft.com/office/drawing/2014/main" id="{9E7E450B-ED61-4B57-745D-DC88CDC71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1168843"/>
                <a:ext cx="33300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Rectangle 1413">
                <a:extLst>
                  <a:ext uri="{FF2B5EF4-FFF2-40B4-BE49-F238E27FC236}">
                    <a16:creationId xmlns:a16="http://schemas.microsoft.com/office/drawing/2014/main" id="{4CC1818B-99E4-99A7-3C64-7DD397495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205986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Rectangle 1414">
                <a:extLst>
                  <a:ext uri="{FF2B5EF4-FFF2-40B4-BE49-F238E27FC236}">
                    <a16:creationId xmlns:a16="http://schemas.microsoft.com/office/drawing/2014/main" id="{D8579D67-56F4-9B22-75E4-B87D91CE5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241847"/>
                <a:ext cx="30739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Rectangle 1415">
                <a:extLst>
                  <a:ext uri="{FF2B5EF4-FFF2-40B4-BE49-F238E27FC236}">
                    <a16:creationId xmlns:a16="http://schemas.microsoft.com/office/drawing/2014/main" id="{81DE59C7-CE7C-6AD3-8F16-E8F60EBF9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277709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Rectangle 1416">
                <a:extLst>
                  <a:ext uri="{FF2B5EF4-FFF2-40B4-BE49-F238E27FC236}">
                    <a16:creationId xmlns:a16="http://schemas.microsoft.com/office/drawing/2014/main" id="{20B9B9EB-F170-F7DF-5B40-D964A267E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313571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Rectangle 1417">
                <a:extLst>
                  <a:ext uri="{FF2B5EF4-FFF2-40B4-BE49-F238E27FC236}">
                    <a16:creationId xmlns:a16="http://schemas.microsoft.com/office/drawing/2014/main" id="{46D78AA0-1305-BB3A-1715-C6C7936F9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349433"/>
                <a:ext cx="30739" cy="134438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Rectangle 1418">
                <a:extLst>
                  <a:ext uri="{FF2B5EF4-FFF2-40B4-BE49-F238E27FC236}">
                    <a16:creationId xmlns:a16="http://schemas.microsoft.com/office/drawing/2014/main" id="{2D603462-E5DC-35D7-10B8-CB4BED18F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385294"/>
                <a:ext cx="30739" cy="13443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Rectangle 1419">
                <a:extLst>
                  <a:ext uri="{FF2B5EF4-FFF2-40B4-BE49-F238E27FC236}">
                    <a16:creationId xmlns:a16="http://schemas.microsoft.com/office/drawing/2014/main" id="{55901404-47BB-D238-DDBF-470869876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1422437"/>
                <a:ext cx="33300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Rectangle 1420">
                <a:extLst>
                  <a:ext uri="{FF2B5EF4-FFF2-40B4-BE49-F238E27FC236}">
                    <a16:creationId xmlns:a16="http://schemas.microsoft.com/office/drawing/2014/main" id="{7FA49E6F-522B-2519-6437-C8605B6D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459579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Rectangle 1421">
                <a:extLst>
                  <a:ext uri="{FF2B5EF4-FFF2-40B4-BE49-F238E27FC236}">
                    <a16:creationId xmlns:a16="http://schemas.microsoft.com/office/drawing/2014/main" id="{D8C58601-01D2-F471-D097-BC301086A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495441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Rectangle 1422">
                <a:extLst>
                  <a:ext uri="{FF2B5EF4-FFF2-40B4-BE49-F238E27FC236}">
                    <a16:creationId xmlns:a16="http://schemas.microsoft.com/office/drawing/2014/main" id="{6001D518-570B-7A38-4199-21039769E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531303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Rectangle 1423">
                <a:extLst>
                  <a:ext uri="{FF2B5EF4-FFF2-40B4-BE49-F238E27FC236}">
                    <a16:creationId xmlns:a16="http://schemas.microsoft.com/office/drawing/2014/main" id="{57A77FC3-7B29-0E01-F912-6BA3EDCCD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567165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Rectangle 1424">
                <a:extLst>
                  <a:ext uri="{FF2B5EF4-FFF2-40B4-BE49-F238E27FC236}">
                    <a16:creationId xmlns:a16="http://schemas.microsoft.com/office/drawing/2014/main" id="{8DDDC585-5278-5374-CEBC-73C993DA5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603026"/>
                <a:ext cx="30739" cy="13443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Rectangle 1425">
                <a:extLst>
                  <a:ext uri="{FF2B5EF4-FFF2-40B4-BE49-F238E27FC236}">
                    <a16:creationId xmlns:a16="http://schemas.microsoft.com/office/drawing/2014/main" id="{885AA216-3DEA-3755-E9BC-D300B9559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63888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Rectangle 1426">
                <a:extLst>
                  <a:ext uri="{FF2B5EF4-FFF2-40B4-BE49-F238E27FC236}">
                    <a16:creationId xmlns:a16="http://schemas.microsoft.com/office/drawing/2014/main" id="{918F49DD-65A8-A7C4-1B9E-34A96253E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1676031"/>
                <a:ext cx="33300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Rectangle 1427">
                <a:extLst>
                  <a:ext uri="{FF2B5EF4-FFF2-40B4-BE49-F238E27FC236}">
                    <a16:creationId xmlns:a16="http://schemas.microsoft.com/office/drawing/2014/main" id="{64DF0830-95C5-8938-4425-6DB8DDD8F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713173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Rectangle 1428">
                <a:extLst>
                  <a:ext uri="{FF2B5EF4-FFF2-40B4-BE49-F238E27FC236}">
                    <a16:creationId xmlns:a16="http://schemas.microsoft.com/office/drawing/2014/main" id="{EF5B54F8-DA57-3A0F-55E1-0310BBA8E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749035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Rectangle 1429">
                <a:extLst>
                  <a:ext uri="{FF2B5EF4-FFF2-40B4-BE49-F238E27FC236}">
                    <a16:creationId xmlns:a16="http://schemas.microsoft.com/office/drawing/2014/main" id="{D7C3778C-E808-27FC-FFBA-7384A62DD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784896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Rectangle 1430">
                <a:extLst>
                  <a:ext uri="{FF2B5EF4-FFF2-40B4-BE49-F238E27FC236}">
                    <a16:creationId xmlns:a16="http://schemas.microsoft.com/office/drawing/2014/main" id="{05EEF7CD-6F39-F1BC-F9E4-00C49D549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820758"/>
                <a:ext cx="30739" cy="134438"/>
              </a:xfrm>
              <a:prstGeom prst="rect">
                <a:avLst/>
              </a:prstGeom>
              <a:solidFill>
                <a:srgbClr val="F7C88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4" name="Rectangle 1431">
                <a:extLst>
                  <a:ext uri="{FF2B5EF4-FFF2-40B4-BE49-F238E27FC236}">
                    <a16:creationId xmlns:a16="http://schemas.microsoft.com/office/drawing/2014/main" id="{6E477437-8284-4F19-D7FB-C9CC4ECAD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856620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Rectangle 1432">
                <a:extLst>
                  <a:ext uri="{FF2B5EF4-FFF2-40B4-BE49-F238E27FC236}">
                    <a16:creationId xmlns:a16="http://schemas.microsoft.com/office/drawing/2014/main" id="{981FAB4B-439D-955B-5035-63780633B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892482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Rectangle 1433">
                <a:extLst>
                  <a:ext uri="{FF2B5EF4-FFF2-40B4-BE49-F238E27FC236}">
                    <a16:creationId xmlns:a16="http://schemas.microsoft.com/office/drawing/2014/main" id="{80AF59FD-C475-204E-BEE5-CFF23DA6A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1929624"/>
                <a:ext cx="33300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Rectangle 1434">
                <a:extLst>
                  <a:ext uri="{FF2B5EF4-FFF2-40B4-BE49-F238E27FC236}">
                    <a16:creationId xmlns:a16="http://schemas.microsoft.com/office/drawing/2014/main" id="{5162E0D9-F3D6-98DD-6C1C-0ADA545E4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1966767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Rectangle 1435">
                <a:extLst>
                  <a:ext uri="{FF2B5EF4-FFF2-40B4-BE49-F238E27FC236}">
                    <a16:creationId xmlns:a16="http://schemas.microsoft.com/office/drawing/2014/main" id="{64EAB1AF-81F4-0068-377C-7D77DABDA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00262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Rectangle 1436">
                <a:extLst>
                  <a:ext uri="{FF2B5EF4-FFF2-40B4-BE49-F238E27FC236}">
                    <a16:creationId xmlns:a16="http://schemas.microsoft.com/office/drawing/2014/main" id="{FCEB6F52-DE13-653C-1758-A189B14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038490"/>
                <a:ext cx="30739" cy="13443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Rectangle 1437">
                <a:extLst>
                  <a:ext uri="{FF2B5EF4-FFF2-40B4-BE49-F238E27FC236}">
                    <a16:creationId xmlns:a16="http://schemas.microsoft.com/office/drawing/2014/main" id="{BEDC9A49-4811-23B8-1A90-0F86B2160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07435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Rectangle 1438">
                <a:extLst>
                  <a:ext uri="{FF2B5EF4-FFF2-40B4-BE49-F238E27FC236}">
                    <a16:creationId xmlns:a16="http://schemas.microsoft.com/office/drawing/2014/main" id="{43F19EC9-3B39-85E4-533E-23E3D31D4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110214"/>
                <a:ext cx="30739" cy="13443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Rectangle 1439">
                <a:extLst>
                  <a:ext uri="{FF2B5EF4-FFF2-40B4-BE49-F238E27FC236}">
                    <a16:creationId xmlns:a16="http://schemas.microsoft.com/office/drawing/2014/main" id="{CD8A091D-93D2-4B84-F624-FEE843999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146075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Rectangle 1440">
                <a:extLst>
                  <a:ext uri="{FF2B5EF4-FFF2-40B4-BE49-F238E27FC236}">
                    <a16:creationId xmlns:a16="http://schemas.microsoft.com/office/drawing/2014/main" id="{91690820-A2E6-6127-03C1-7969E1339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2183218"/>
                <a:ext cx="33300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Rectangle 1441">
                <a:extLst>
                  <a:ext uri="{FF2B5EF4-FFF2-40B4-BE49-F238E27FC236}">
                    <a16:creationId xmlns:a16="http://schemas.microsoft.com/office/drawing/2014/main" id="{FD34F515-351D-2C55-0795-4E1DE21D5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22036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Rectangle 1442">
                <a:extLst>
                  <a:ext uri="{FF2B5EF4-FFF2-40B4-BE49-F238E27FC236}">
                    <a16:creationId xmlns:a16="http://schemas.microsoft.com/office/drawing/2014/main" id="{9AACA976-A471-5656-7DCA-7C4D046BD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256222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Rectangle 1443">
                <a:extLst>
                  <a:ext uri="{FF2B5EF4-FFF2-40B4-BE49-F238E27FC236}">
                    <a16:creationId xmlns:a16="http://schemas.microsoft.com/office/drawing/2014/main" id="{4E18F831-15EA-A5CF-BA67-5A3CACDE0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292084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Rectangle 1444">
                <a:extLst>
                  <a:ext uri="{FF2B5EF4-FFF2-40B4-BE49-F238E27FC236}">
                    <a16:creationId xmlns:a16="http://schemas.microsoft.com/office/drawing/2014/main" id="{6090940F-D1B9-B0F8-D94E-5B8302F7F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32794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Rectangle 1445">
                <a:extLst>
                  <a:ext uri="{FF2B5EF4-FFF2-40B4-BE49-F238E27FC236}">
                    <a16:creationId xmlns:a16="http://schemas.microsoft.com/office/drawing/2014/main" id="{3D569FD7-D8F7-7DCB-271D-570F886D9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363807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Rectangle 1446">
                <a:extLst>
                  <a:ext uri="{FF2B5EF4-FFF2-40B4-BE49-F238E27FC236}">
                    <a16:creationId xmlns:a16="http://schemas.microsoft.com/office/drawing/2014/main" id="{4323A027-95CF-CC1C-4201-91AC05D1F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399669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Rectangle 1447">
                <a:extLst>
                  <a:ext uri="{FF2B5EF4-FFF2-40B4-BE49-F238E27FC236}">
                    <a16:creationId xmlns:a16="http://schemas.microsoft.com/office/drawing/2014/main" id="{ABC55A8F-9C26-A5F9-B23B-F4B0C99F8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2436812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Rectangle 1448">
                <a:extLst>
                  <a:ext uri="{FF2B5EF4-FFF2-40B4-BE49-F238E27FC236}">
                    <a16:creationId xmlns:a16="http://schemas.microsoft.com/office/drawing/2014/main" id="{94EEFF74-BACD-654B-584E-F66A3295C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473954"/>
                <a:ext cx="30739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Rectangle 1449">
                <a:extLst>
                  <a:ext uri="{FF2B5EF4-FFF2-40B4-BE49-F238E27FC236}">
                    <a16:creationId xmlns:a16="http://schemas.microsoft.com/office/drawing/2014/main" id="{33FF4984-59C8-E4F4-A3D3-6E9833003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509816"/>
                <a:ext cx="30739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Rectangle 1450">
                <a:extLst>
                  <a:ext uri="{FF2B5EF4-FFF2-40B4-BE49-F238E27FC236}">
                    <a16:creationId xmlns:a16="http://schemas.microsoft.com/office/drawing/2014/main" id="{57DEA8EA-8689-1077-488A-6BA0FC6F0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54567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Rectangle 1451">
                <a:extLst>
                  <a:ext uri="{FF2B5EF4-FFF2-40B4-BE49-F238E27FC236}">
                    <a16:creationId xmlns:a16="http://schemas.microsoft.com/office/drawing/2014/main" id="{0022DA62-4F72-EC53-751D-00033C45B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581539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Rectangle 1452">
                <a:extLst>
                  <a:ext uri="{FF2B5EF4-FFF2-40B4-BE49-F238E27FC236}">
                    <a16:creationId xmlns:a16="http://schemas.microsoft.com/office/drawing/2014/main" id="{D6C19990-DC17-3451-DC49-158D307A5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617401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Rectangle 1453">
                <a:extLst>
                  <a:ext uri="{FF2B5EF4-FFF2-40B4-BE49-F238E27FC236}">
                    <a16:creationId xmlns:a16="http://schemas.microsoft.com/office/drawing/2014/main" id="{0E242FDE-BCBE-E13E-4DFF-62F924834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65326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Rectangle 1454">
                <a:extLst>
                  <a:ext uri="{FF2B5EF4-FFF2-40B4-BE49-F238E27FC236}">
                    <a16:creationId xmlns:a16="http://schemas.microsoft.com/office/drawing/2014/main" id="{887DBFF7-BA0B-830C-D814-B02815518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2690405"/>
                <a:ext cx="33300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Rectangle 1455">
                <a:extLst>
                  <a:ext uri="{FF2B5EF4-FFF2-40B4-BE49-F238E27FC236}">
                    <a16:creationId xmlns:a16="http://schemas.microsoft.com/office/drawing/2014/main" id="{DA81285A-76F8-F43C-E972-364AD6F50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727548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Rectangle 1456">
                <a:extLst>
                  <a:ext uri="{FF2B5EF4-FFF2-40B4-BE49-F238E27FC236}">
                    <a16:creationId xmlns:a16="http://schemas.microsoft.com/office/drawing/2014/main" id="{338BD88C-D208-2728-5904-5A3D59202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76340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Rectangle 1457">
                <a:extLst>
                  <a:ext uri="{FF2B5EF4-FFF2-40B4-BE49-F238E27FC236}">
                    <a16:creationId xmlns:a16="http://schemas.microsoft.com/office/drawing/2014/main" id="{EFB3AAF9-7AF7-0817-0076-C3173F42F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799271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Rectangle 1458">
                <a:extLst>
                  <a:ext uri="{FF2B5EF4-FFF2-40B4-BE49-F238E27FC236}">
                    <a16:creationId xmlns:a16="http://schemas.microsoft.com/office/drawing/2014/main" id="{5AAF6D25-C256-5744-EF1C-58699C40B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83513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Rectangle 1459">
                <a:extLst>
                  <a:ext uri="{FF2B5EF4-FFF2-40B4-BE49-F238E27FC236}">
                    <a16:creationId xmlns:a16="http://schemas.microsoft.com/office/drawing/2014/main" id="{61840474-C124-8085-8839-176D2E54F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870995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Rectangle 1460">
                <a:extLst>
                  <a:ext uri="{FF2B5EF4-FFF2-40B4-BE49-F238E27FC236}">
                    <a16:creationId xmlns:a16="http://schemas.microsoft.com/office/drawing/2014/main" id="{3119D481-AE5C-F6AC-3D7C-D7F00E1B2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906856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Rectangle 1461">
                <a:extLst>
                  <a:ext uri="{FF2B5EF4-FFF2-40B4-BE49-F238E27FC236}">
                    <a16:creationId xmlns:a16="http://schemas.microsoft.com/office/drawing/2014/main" id="{9096680B-0B53-DEC8-8B88-FD52D3F2C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2943999"/>
                <a:ext cx="33300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Rectangle 1462">
                <a:extLst>
                  <a:ext uri="{FF2B5EF4-FFF2-40B4-BE49-F238E27FC236}">
                    <a16:creationId xmlns:a16="http://schemas.microsoft.com/office/drawing/2014/main" id="{54F6AEFD-5EB8-F5B7-2A71-AAA8105B6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2981141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Rectangle 1463">
                <a:extLst>
                  <a:ext uri="{FF2B5EF4-FFF2-40B4-BE49-F238E27FC236}">
                    <a16:creationId xmlns:a16="http://schemas.microsoft.com/office/drawing/2014/main" id="{A05A14A4-D4B2-A71A-B652-DAA89823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017003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Rectangle 1464">
                <a:extLst>
                  <a:ext uri="{FF2B5EF4-FFF2-40B4-BE49-F238E27FC236}">
                    <a16:creationId xmlns:a16="http://schemas.microsoft.com/office/drawing/2014/main" id="{84029A85-7AD0-66DA-7F0A-9755B2F2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052865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Rectangle 1465">
                <a:extLst>
                  <a:ext uri="{FF2B5EF4-FFF2-40B4-BE49-F238E27FC236}">
                    <a16:creationId xmlns:a16="http://schemas.microsoft.com/office/drawing/2014/main" id="{5FF8E84E-743D-3F1D-8261-F4C82DF1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088727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Rectangle 1466">
                <a:extLst>
                  <a:ext uri="{FF2B5EF4-FFF2-40B4-BE49-F238E27FC236}">
                    <a16:creationId xmlns:a16="http://schemas.microsoft.com/office/drawing/2014/main" id="{7ADBF7DC-9214-30F0-9B28-0DE565AFE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124588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Rectangle 1467">
                <a:extLst>
                  <a:ext uri="{FF2B5EF4-FFF2-40B4-BE49-F238E27FC236}">
                    <a16:creationId xmlns:a16="http://schemas.microsoft.com/office/drawing/2014/main" id="{63026DC3-385E-E347-7752-2D11CEF0D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160450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Rectangle 1468">
                <a:extLst>
                  <a:ext uri="{FF2B5EF4-FFF2-40B4-BE49-F238E27FC236}">
                    <a16:creationId xmlns:a16="http://schemas.microsoft.com/office/drawing/2014/main" id="{60932B5F-4FF6-D89C-673A-8744359A1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196312"/>
                <a:ext cx="30739" cy="134438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Rectangle 1469">
                <a:extLst>
                  <a:ext uri="{FF2B5EF4-FFF2-40B4-BE49-F238E27FC236}">
                    <a16:creationId xmlns:a16="http://schemas.microsoft.com/office/drawing/2014/main" id="{CC149ACE-1DAE-D12F-3EDF-B2123512B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3233454"/>
                <a:ext cx="33300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Rectangle 1470">
                <a:extLst>
                  <a:ext uri="{FF2B5EF4-FFF2-40B4-BE49-F238E27FC236}">
                    <a16:creationId xmlns:a16="http://schemas.microsoft.com/office/drawing/2014/main" id="{D8F213CA-91F6-38D3-E33E-F915FA7AC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27059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Rectangle 1471">
                <a:extLst>
                  <a:ext uri="{FF2B5EF4-FFF2-40B4-BE49-F238E27FC236}">
                    <a16:creationId xmlns:a16="http://schemas.microsoft.com/office/drawing/2014/main" id="{8644D829-5ED1-6683-F439-4DB658F92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306458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Rectangle 1472">
                <a:extLst>
                  <a:ext uri="{FF2B5EF4-FFF2-40B4-BE49-F238E27FC236}">
                    <a16:creationId xmlns:a16="http://schemas.microsoft.com/office/drawing/2014/main" id="{26DCF454-F33D-EE2D-B47B-1C6C63146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34232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Rectangle 1473">
                <a:extLst>
                  <a:ext uri="{FF2B5EF4-FFF2-40B4-BE49-F238E27FC236}">
                    <a16:creationId xmlns:a16="http://schemas.microsoft.com/office/drawing/2014/main" id="{C16C529B-1CD5-185D-C070-4167952CA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378182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Rectangle 1474">
                <a:extLst>
                  <a:ext uri="{FF2B5EF4-FFF2-40B4-BE49-F238E27FC236}">
                    <a16:creationId xmlns:a16="http://schemas.microsoft.com/office/drawing/2014/main" id="{C5444369-9B01-5D6D-DEFD-ECE978E6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414044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Rectangle 1475">
                <a:extLst>
                  <a:ext uri="{FF2B5EF4-FFF2-40B4-BE49-F238E27FC236}">
                    <a16:creationId xmlns:a16="http://schemas.microsoft.com/office/drawing/2014/main" id="{641515D4-A60E-9E5E-7408-66B990B5A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44990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Rectangle 1476">
                <a:extLst>
                  <a:ext uri="{FF2B5EF4-FFF2-40B4-BE49-F238E27FC236}">
                    <a16:creationId xmlns:a16="http://schemas.microsoft.com/office/drawing/2014/main" id="{60C673A3-E6FD-568D-B9BC-DEE38C914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3487048"/>
                <a:ext cx="33300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Rectangle 1477">
                <a:extLst>
                  <a:ext uri="{FF2B5EF4-FFF2-40B4-BE49-F238E27FC236}">
                    <a16:creationId xmlns:a16="http://schemas.microsoft.com/office/drawing/2014/main" id="{AC05EEB1-6423-A531-0C3F-C15F696B8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524190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Rectangle 1478">
                <a:extLst>
                  <a:ext uri="{FF2B5EF4-FFF2-40B4-BE49-F238E27FC236}">
                    <a16:creationId xmlns:a16="http://schemas.microsoft.com/office/drawing/2014/main" id="{FAC35E97-785A-A2A1-437D-7801C1D07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56005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Rectangle 1479">
                <a:extLst>
                  <a:ext uri="{FF2B5EF4-FFF2-40B4-BE49-F238E27FC236}">
                    <a16:creationId xmlns:a16="http://schemas.microsoft.com/office/drawing/2014/main" id="{7F75E3B7-6F4E-8990-F81D-0CA1A12A9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595914"/>
                <a:ext cx="30739" cy="13443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Rectangle 1480">
                <a:extLst>
                  <a:ext uri="{FF2B5EF4-FFF2-40B4-BE49-F238E27FC236}">
                    <a16:creationId xmlns:a16="http://schemas.microsoft.com/office/drawing/2014/main" id="{C75ACAFD-383C-DE99-877E-1D55901A6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631776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Rectangle 1481">
                <a:extLst>
                  <a:ext uri="{FF2B5EF4-FFF2-40B4-BE49-F238E27FC236}">
                    <a16:creationId xmlns:a16="http://schemas.microsoft.com/office/drawing/2014/main" id="{EE2ADF49-CA41-825E-736A-A9EAFF8AD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667637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Rectangle 1482">
                <a:extLst>
                  <a:ext uri="{FF2B5EF4-FFF2-40B4-BE49-F238E27FC236}">
                    <a16:creationId xmlns:a16="http://schemas.microsoft.com/office/drawing/2014/main" id="{A713E1BC-1317-E830-8FDA-26CB1DA8D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703499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Rectangle 1483">
                <a:extLst>
                  <a:ext uri="{FF2B5EF4-FFF2-40B4-BE49-F238E27FC236}">
                    <a16:creationId xmlns:a16="http://schemas.microsoft.com/office/drawing/2014/main" id="{4212F736-7B64-AD25-53A6-DFEEA26DA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3740642"/>
                <a:ext cx="33300" cy="134438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Rectangle 1484">
                <a:extLst>
                  <a:ext uri="{FF2B5EF4-FFF2-40B4-BE49-F238E27FC236}">
                    <a16:creationId xmlns:a16="http://schemas.microsoft.com/office/drawing/2014/main" id="{13B50092-3016-620B-D42F-4F2AA4548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777784"/>
                <a:ext cx="30739" cy="13443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Rectangle 1485">
                <a:extLst>
                  <a:ext uri="{FF2B5EF4-FFF2-40B4-BE49-F238E27FC236}">
                    <a16:creationId xmlns:a16="http://schemas.microsoft.com/office/drawing/2014/main" id="{9BEC886F-A18B-8706-93AC-2C5C4D3D5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813646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Rectangle 1486">
                <a:extLst>
                  <a:ext uri="{FF2B5EF4-FFF2-40B4-BE49-F238E27FC236}">
                    <a16:creationId xmlns:a16="http://schemas.microsoft.com/office/drawing/2014/main" id="{75D9104D-A2D8-1713-5E1D-708699E43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849508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Rectangle 1487">
                <a:extLst>
                  <a:ext uri="{FF2B5EF4-FFF2-40B4-BE49-F238E27FC236}">
                    <a16:creationId xmlns:a16="http://schemas.microsoft.com/office/drawing/2014/main" id="{F8DF5102-A1D6-F2D3-B059-E85605A22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885369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Rectangle 1488">
                <a:extLst>
                  <a:ext uri="{FF2B5EF4-FFF2-40B4-BE49-F238E27FC236}">
                    <a16:creationId xmlns:a16="http://schemas.microsoft.com/office/drawing/2014/main" id="{7CAB37FE-4EA2-E1CD-59BF-85B589040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921231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Rectangle 1489">
                <a:extLst>
                  <a:ext uri="{FF2B5EF4-FFF2-40B4-BE49-F238E27FC236}">
                    <a16:creationId xmlns:a16="http://schemas.microsoft.com/office/drawing/2014/main" id="{84A08B4E-56C0-706B-88B7-1F9274E5A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3957093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Rectangle 1490">
                <a:extLst>
                  <a:ext uri="{FF2B5EF4-FFF2-40B4-BE49-F238E27FC236}">
                    <a16:creationId xmlns:a16="http://schemas.microsoft.com/office/drawing/2014/main" id="{82563260-EA97-2A6B-3122-4705DDCAB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3994235"/>
                <a:ext cx="33300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Rectangle 1491">
                <a:extLst>
                  <a:ext uri="{FF2B5EF4-FFF2-40B4-BE49-F238E27FC236}">
                    <a16:creationId xmlns:a16="http://schemas.microsoft.com/office/drawing/2014/main" id="{88EECCF5-A7F7-4F08-89D5-5B365548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03137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Rectangle 1492">
                <a:extLst>
                  <a:ext uri="{FF2B5EF4-FFF2-40B4-BE49-F238E27FC236}">
                    <a16:creationId xmlns:a16="http://schemas.microsoft.com/office/drawing/2014/main" id="{D0556D53-911A-DAEF-3317-AB0E90EBD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067239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Rectangle 1493">
                <a:extLst>
                  <a:ext uri="{FF2B5EF4-FFF2-40B4-BE49-F238E27FC236}">
                    <a16:creationId xmlns:a16="http://schemas.microsoft.com/office/drawing/2014/main" id="{9AAD5E71-87E5-4170-DA5F-F28CA3164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103101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Rectangle 1494">
                <a:extLst>
                  <a:ext uri="{FF2B5EF4-FFF2-40B4-BE49-F238E27FC236}">
                    <a16:creationId xmlns:a16="http://schemas.microsoft.com/office/drawing/2014/main" id="{E36F99EA-D139-704A-7487-6B0A408ED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13896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Rectangle 1495">
                <a:extLst>
                  <a:ext uri="{FF2B5EF4-FFF2-40B4-BE49-F238E27FC236}">
                    <a16:creationId xmlns:a16="http://schemas.microsoft.com/office/drawing/2014/main" id="{94746163-15E6-FCCF-AD52-22A90D73B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174825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Rectangle 1496">
                <a:extLst>
                  <a:ext uri="{FF2B5EF4-FFF2-40B4-BE49-F238E27FC236}">
                    <a16:creationId xmlns:a16="http://schemas.microsoft.com/office/drawing/2014/main" id="{85D533A6-3561-697A-970A-158423338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210686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Rectangle 1497">
                <a:extLst>
                  <a:ext uri="{FF2B5EF4-FFF2-40B4-BE49-F238E27FC236}">
                    <a16:creationId xmlns:a16="http://schemas.microsoft.com/office/drawing/2014/main" id="{F079BA8A-9D7D-74FA-4D59-9E41B8781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4247829"/>
                <a:ext cx="33300" cy="13443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Rectangle 1498">
                <a:extLst>
                  <a:ext uri="{FF2B5EF4-FFF2-40B4-BE49-F238E27FC236}">
                    <a16:creationId xmlns:a16="http://schemas.microsoft.com/office/drawing/2014/main" id="{D8CFB6D3-0BCD-E127-E17E-81D5FCCEC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284971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Rectangle 1499">
                <a:extLst>
                  <a:ext uri="{FF2B5EF4-FFF2-40B4-BE49-F238E27FC236}">
                    <a16:creationId xmlns:a16="http://schemas.microsoft.com/office/drawing/2014/main" id="{600BB0DB-FA3D-5D8F-2201-6ABD4394E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320833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Rectangle 1500">
                <a:extLst>
                  <a:ext uri="{FF2B5EF4-FFF2-40B4-BE49-F238E27FC236}">
                    <a16:creationId xmlns:a16="http://schemas.microsoft.com/office/drawing/2014/main" id="{B17DB481-34D8-8DFF-3D7B-9B2AB6D37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356695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Rectangle 1501">
                <a:extLst>
                  <a:ext uri="{FF2B5EF4-FFF2-40B4-BE49-F238E27FC236}">
                    <a16:creationId xmlns:a16="http://schemas.microsoft.com/office/drawing/2014/main" id="{9DF44D5D-8158-EC87-C843-3B20D7004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392557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Rectangle 1502">
                <a:extLst>
                  <a:ext uri="{FF2B5EF4-FFF2-40B4-BE49-F238E27FC236}">
                    <a16:creationId xmlns:a16="http://schemas.microsoft.com/office/drawing/2014/main" id="{54DD4F31-3B33-EABF-C1AD-EF1E04AA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428418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Rectangle 1503">
                <a:extLst>
                  <a:ext uri="{FF2B5EF4-FFF2-40B4-BE49-F238E27FC236}">
                    <a16:creationId xmlns:a16="http://schemas.microsoft.com/office/drawing/2014/main" id="{9AC3BFF1-7E33-1FFC-89F2-07AE0B319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464280"/>
                <a:ext cx="30739" cy="13443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Rectangle 1504">
                <a:extLst>
                  <a:ext uri="{FF2B5EF4-FFF2-40B4-BE49-F238E27FC236}">
                    <a16:creationId xmlns:a16="http://schemas.microsoft.com/office/drawing/2014/main" id="{9D53FD23-C956-27E9-E59E-255E34C1D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4501423"/>
                <a:ext cx="33300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Rectangle 1505">
                <a:extLst>
                  <a:ext uri="{FF2B5EF4-FFF2-40B4-BE49-F238E27FC236}">
                    <a16:creationId xmlns:a16="http://schemas.microsoft.com/office/drawing/2014/main" id="{CE15E1BD-92E6-5B68-F81D-314EFD805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538565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Rectangle 1506">
                <a:extLst>
                  <a:ext uri="{FF2B5EF4-FFF2-40B4-BE49-F238E27FC236}">
                    <a16:creationId xmlns:a16="http://schemas.microsoft.com/office/drawing/2014/main" id="{5C2F56BE-8F28-58D6-3D55-CD0866ADD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574427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Rectangle 1507">
                <a:extLst>
                  <a:ext uri="{FF2B5EF4-FFF2-40B4-BE49-F238E27FC236}">
                    <a16:creationId xmlns:a16="http://schemas.microsoft.com/office/drawing/2014/main" id="{707EB59F-654A-44A6-A30E-4EF0639FC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61028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Rectangle 1508">
                <a:extLst>
                  <a:ext uri="{FF2B5EF4-FFF2-40B4-BE49-F238E27FC236}">
                    <a16:creationId xmlns:a16="http://schemas.microsoft.com/office/drawing/2014/main" id="{7DA4EC69-FCDB-1C10-B789-22C8B642C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64615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Rectangle 1509">
                <a:extLst>
                  <a:ext uri="{FF2B5EF4-FFF2-40B4-BE49-F238E27FC236}">
                    <a16:creationId xmlns:a16="http://schemas.microsoft.com/office/drawing/2014/main" id="{75A4C01F-5159-5B31-7BD8-06CFA0FB1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68201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Rectangle 1510">
                <a:extLst>
                  <a:ext uri="{FF2B5EF4-FFF2-40B4-BE49-F238E27FC236}">
                    <a16:creationId xmlns:a16="http://schemas.microsoft.com/office/drawing/2014/main" id="{8375F35D-078D-6FF0-260A-39642B652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71787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Rectangle 1511">
                <a:extLst>
                  <a:ext uri="{FF2B5EF4-FFF2-40B4-BE49-F238E27FC236}">
                    <a16:creationId xmlns:a16="http://schemas.microsoft.com/office/drawing/2014/main" id="{21507A6C-C52B-0B13-DE26-610AED0D3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4755016"/>
                <a:ext cx="33300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Rectangle 1512">
                <a:extLst>
                  <a:ext uri="{FF2B5EF4-FFF2-40B4-BE49-F238E27FC236}">
                    <a16:creationId xmlns:a16="http://schemas.microsoft.com/office/drawing/2014/main" id="{02B6EACA-2ABF-ED13-2F07-D5BF46D5B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792159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Rectangle 1513">
                <a:extLst>
                  <a:ext uri="{FF2B5EF4-FFF2-40B4-BE49-F238E27FC236}">
                    <a16:creationId xmlns:a16="http://schemas.microsoft.com/office/drawing/2014/main" id="{ACA13CBC-04E5-34EE-A6F3-210C3FD75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82802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Rectangle 1514">
                <a:extLst>
                  <a:ext uri="{FF2B5EF4-FFF2-40B4-BE49-F238E27FC236}">
                    <a16:creationId xmlns:a16="http://schemas.microsoft.com/office/drawing/2014/main" id="{C09CFAAC-862E-061D-DBD4-DF3780971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86388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Rectangle 1515">
                <a:extLst>
                  <a:ext uri="{FF2B5EF4-FFF2-40B4-BE49-F238E27FC236}">
                    <a16:creationId xmlns:a16="http://schemas.microsoft.com/office/drawing/2014/main" id="{CD54C90A-5D00-E1D7-345A-9D52D2CBF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899744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9" name="Rectangle 1516">
                <a:extLst>
                  <a:ext uri="{FF2B5EF4-FFF2-40B4-BE49-F238E27FC236}">
                    <a16:creationId xmlns:a16="http://schemas.microsoft.com/office/drawing/2014/main" id="{1AF232F4-A40C-B2C3-8BA7-598F4A667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93560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Rectangle 1517">
                <a:extLst>
                  <a:ext uri="{FF2B5EF4-FFF2-40B4-BE49-F238E27FC236}">
                    <a16:creationId xmlns:a16="http://schemas.microsoft.com/office/drawing/2014/main" id="{9C507436-2D57-09A8-DF32-D7A12FFC9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4971467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Rectangle 1518">
                <a:extLst>
                  <a:ext uri="{FF2B5EF4-FFF2-40B4-BE49-F238E27FC236}">
                    <a16:creationId xmlns:a16="http://schemas.microsoft.com/office/drawing/2014/main" id="{04561475-0902-001A-B645-DF69FFF2D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5008610"/>
                <a:ext cx="33300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Rectangle 1519">
                <a:extLst>
                  <a:ext uri="{FF2B5EF4-FFF2-40B4-BE49-F238E27FC236}">
                    <a16:creationId xmlns:a16="http://schemas.microsoft.com/office/drawing/2014/main" id="{BDA8C784-4A8F-2F72-A130-804553AA6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04575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Rectangle 1520">
                <a:extLst>
                  <a:ext uri="{FF2B5EF4-FFF2-40B4-BE49-F238E27FC236}">
                    <a16:creationId xmlns:a16="http://schemas.microsoft.com/office/drawing/2014/main" id="{93CC8561-591C-12F7-6831-08A638AC1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08161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Rectangle 1521">
                <a:extLst>
                  <a:ext uri="{FF2B5EF4-FFF2-40B4-BE49-F238E27FC236}">
                    <a16:creationId xmlns:a16="http://schemas.microsoft.com/office/drawing/2014/main" id="{C7FB941B-004B-4930-E06D-9B9DE0BF2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117476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Rectangle 1522">
                <a:extLst>
                  <a:ext uri="{FF2B5EF4-FFF2-40B4-BE49-F238E27FC236}">
                    <a16:creationId xmlns:a16="http://schemas.microsoft.com/office/drawing/2014/main" id="{3E8BBCA1-3155-FB3E-A02C-551C7B3C9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153338"/>
                <a:ext cx="30739" cy="13443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Rectangle 1523">
                <a:extLst>
                  <a:ext uri="{FF2B5EF4-FFF2-40B4-BE49-F238E27FC236}">
                    <a16:creationId xmlns:a16="http://schemas.microsoft.com/office/drawing/2014/main" id="{A4F161C7-6220-F197-A196-6187EA763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189199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Rectangle 1524">
                <a:extLst>
                  <a:ext uri="{FF2B5EF4-FFF2-40B4-BE49-F238E27FC236}">
                    <a16:creationId xmlns:a16="http://schemas.microsoft.com/office/drawing/2014/main" id="{126EC2A0-C063-DA57-8EE0-F09862B91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225061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Rectangle 1525">
                <a:extLst>
                  <a:ext uri="{FF2B5EF4-FFF2-40B4-BE49-F238E27FC236}">
                    <a16:creationId xmlns:a16="http://schemas.microsoft.com/office/drawing/2014/main" id="{F6ECC6C0-EAC0-E1BB-B252-7C73E5758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26092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Rectangle 1526">
                <a:extLst>
                  <a:ext uri="{FF2B5EF4-FFF2-40B4-BE49-F238E27FC236}">
                    <a16:creationId xmlns:a16="http://schemas.microsoft.com/office/drawing/2014/main" id="{CEC393B1-E816-52A5-126D-A6236E86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5298065"/>
                <a:ext cx="33300" cy="13443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Rectangle 1527">
                <a:extLst>
                  <a:ext uri="{FF2B5EF4-FFF2-40B4-BE49-F238E27FC236}">
                    <a16:creationId xmlns:a16="http://schemas.microsoft.com/office/drawing/2014/main" id="{A439EBAA-D5F5-86C6-5479-1CF7A105B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33520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Rectangle 1528">
                <a:extLst>
                  <a:ext uri="{FF2B5EF4-FFF2-40B4-BE49-F238E27FC236}">
                    <a16:creationId xmlns:a16="http://schemas.microsoft.com/office/drawing/2014/main" id="{708CB041-10B1-3B3F-7006-852CEE89D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37106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Rectangle 1529">
                <a:extLst>
                  <a:ext uri="{FF2B5EF4-FFF2-40B4-BE49-F238E27FC236}">
                    <a16:creationId xmlns:a16="http://schemas.microsoft.com/office/drawing/2014/main" id="{87A41320-D989-AE8E-1322-D5FA556D0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406931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Rectangle 1530">
                <a:extLst>
                  <a:ext uri="{FF2B5EF4-FFF2-40B4-BE49-F238E27FC236}">
                    <a16:creationId xmlns:a16="http://schemas.microsoft.com/office/drawing/2014/main" id="{87CE8D9A-3E5D-DF81-C04D-A47C5E5FB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442793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Rectangle 1531">
                <a:extLst>
                  <a:ext uri="{FF2B5EF4-FFF2-40B4-BE49-F238E27FC236}">
                    <a16:creationId xmlns:a16="http://schemas.microsoft.com/office/drawing/2014/main" id="{C60CDF0E-1D6F-069D-54E4-0947BF99A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47865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Rectangle 1532">
                <a:extLst>
                  <a:ext uri="{FF2B5EF4-FFF2-40B4-BE49-F238E27FC236}">
                    <a16:creationId xmlns:a16="http://schemas.microsoft.com/office/drawing/2014/main" id="{80341914-3C6A-B034-8365-FBD43EAA8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51451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Rectangle 1533">
                <a:extLst>
                  <a:ext uri="{FF2B5EF4-FFF2-40B4-BE49-F238E27FC236}">
                    <a16:creationId xmlns:a16="http://schemas.microsoft.com/office/drawing/2014/main" id="{D2BE8A66-EAB7-6C48-EBD8-9F991D28D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5551659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Rectangle 1534">
                <a:extLst>
                  <a:ext uri="{FF2B5EF4-FFF2-40B4-BE49-F238E27FC236}">
                    <a16:creationId xmlns:a16="http://schemas.microsoft.com/office/drawing/2014/main" id="{A68E969F-F200-487B-2437-BC6909CD9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588801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Rectangle 1535">
                <a:extLst>
                  <a:ext uri="{FF2B5EF4-FFF2-40B4-BE49-F238E27FC236}">
                    <a16:creationId xmlns:a16="http://schemas.microsoft.com/office/drawing/2014/main" id="{3EE360BE-1D6B-ADEE-3EEF-6000C94CB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624663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Rectangle 1536">
                <a:extLst>
                  <a:ext uri="{FF2B5EF4-FFF2-40B4-BE49-F238E27FC236}">
                    <a16:creationId xmlns:a16="http://schemas.microsoft.com/office/drawing/2014/main" id="{432AEAA5-328B-40CF-308B-941BDC53D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660525"/>
                <a:ext cx="30739" cy="13443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Rectangle 1537">
                <a:extLst>
                  <a:ext uri="{FF2B5EF4-FFF2-40B4-BE49-F238E27FC236}">
                    <a16:creationId xmlns:a16="http://schemas.microsoft.com/office/drawing/2014/main" id="{005FF934-F936-E5EC-DAE1-44EB3C76A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696387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Rectangle 1538">
                <a:extLst>
                  <a:ext uri="{FF2B5EF4-FFF2-40B4-BE49-F238E27FC236}">
                    <a16:creationId xmlns:a16="http://schemas.microsoft.com/office/drawing/2014/main" id="{BE22E412-52D5-2C39-4F59-0F4D9DB0E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73224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Rectangle 1539">
                <a:extLst>
                  <a:ext uri="{FF2B5EF4-FFF2-40B4-BE49-F238E27FC236}">
                    <a16:creationId xmlns:a16="http://schemas.microsoft.com/office/drawing/2014/main" id="{201AB1FA-60F6-399D-029C-CC0B2414A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768110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Rectangle 1540">
                <a:extLst>
                  <a:ext uri="{FF2B5EF4-FFF2-40B4-BE49-F238E27FC236}">
                    <a16:creationId xmlns:a16="http://schemas.microsoft.com/office/drawing/2014/main" id="{8A6A8030-B238-D267-19DE-7C3C32731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5805253"/>
                <a:ext cx="33300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Rectangle 1541">
                <a:extLst>
                  <a:ext uri="{FF2B5EF4-FFF2-40B4-BE49-F238E27FC236}">
                    <a16:creationId xmlns:a16="http://schemas.microsoft.com/office/drawing/2014/main" id="{05F6E540-39DF-AD22-547B-BFCB05AFB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842395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Rectangle 1542">
                <a:extLst>
                  <a:ext uri="{FF2B5EF4-FFF2-40B4-BE49-F238E27FC236}">
                    <a16:creationId xmlns:a16="http://schemas.microsoft.com/office/drawing/2014/main" id="{42F86368-E541-532D-A9B7-2FACFDC92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878257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Rectangle 1543">
                <a:extLst>
                  <a:ext uri="{FF2B5EF4-FFF2-40B4-BE49-F238E27FC236}">
                    <a16:creationId xmlns:a16="http://schemas.microsoft.com/office/drawing/2014/main" id="{A348442D-83C8-07CD-57E1-5DF4FB8D5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91411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Rectangle 1544">
                <a:extLst>
                  <a:ext uri="{FF2B5EF4-FFF2-40B4-BE49-F238E27FC236}">
                    <a16:creationId xmlns:a16="http://schemas.microsoft.com/office/drawing/2014/main" id="{CA0B6795-72DF-0C2A-F995-62900E429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949980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Rectangle 1545">
                <a:extLst>
                  <a:ext uri="{FF2B5EF4-FFF2-40B4-BE49-F238E27FC236}">
                    <a16:creationId xmlns:a16="http://schemas.microsoft.com/office/drawing/2014/main" id="{4CAD0D14-F82E-F5A9-F543-B7C9EC4F3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5985842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Rectangle 1546">
                <a:extLst>
                  <a:ext uri="{FF2B5EF4-FFF2-40B4-BE49-F238E27FC236}">
                    <a16:creationId xmlns:a16="http://schemas.microsoft.com/office/drawing/2014/main" id="{FEFFE772-2010-BCE7-D541-EA3B57428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021704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Rectangle 1547">
                <a:extLst>
                  <a:ext uri="{FF2B5EF4-FFF2-40B4-BE49-F238E27FC236}">
                    <a16:creationId xmlns:a16="http://schemas.microsoft.com/office/drawing/2014/main" id="{9039E0EB-696C-167D-A678-E4B15E8B7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6058846"/>
                <a:ext cx="33300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Rectangle 1548">
                <a:extLst>
                  <a:ext uri="{FF2B5EF4-FFF2-40B4-BE49-F238E27FC236}">
                    <a16:creationId xmlns:a16="http://schemas.microsoft.com/office/drawing/2014/main" id="{427D6D41-7632-781D-F9BB-5A342A962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095989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Rectangle 1549">
                <a:extLst>
                  <a:ext uri="{FF2B5EF4-FFF2-40B4-BE49-F238E27FC236}">
                    <a16:creationId xmlns:a16="http://schemas.microsoft.com/office/drawing/2014/main" id="{40048594-F400-A798-389B-0BBF8F3F7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131850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Rectangle 1550">
                <a:extLst>
                  <a:ext uri="{FF2B5EF4-FFF2-40B4-BE49-F238E27FC236}">
                    <a16:creationId xmlns:a16="http://schemas.microsoft.com/office/drawing/2014/main" id="{317F35E5-F4F0-265F-389D-30F56121E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167712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Rectangle 1551">
                <a:extLst>
                  <a:ext uri="{FF2B5EF4-FFF2-40B4-BE49-F238E27FC236}">
                    <a16:creationId xmlns:a16="http://schemas.microsoft.com/office/drawing/2014/main" id="{D8713123-4E1C-B877-19FB-C70D5139B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203574"/>
                <a:ext cx="30739" cy="13443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Rectangle 1552">
                <a:extLst>
                  <a:ext uri="{FF2B5EF4-FFF2-40B4-BE49-F238E27FC236}">
                    <a16:creationId xmlns:a16="http://schemas.microsoft.com/office/drawing/2014/main" id="{6D5EEDB5-3390-1AEF-AB7D-D2EDA6157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239436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Rectangle 1553">
                <a:extLst>
                  <a:ext uri="{FF2B5EF4-FFF2-40B4-BE49-F238E27FC236}">
                    <a16:creationId xmlns:a16="http://schemas.microsoft.com/office/drawing/2014/main" id="{E067F088-BAE1-837F-ECD7-C69844C87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275297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Rectangle 1554">
                <a:extLst>
                  <a:ext uri="{FF2B5EF4-FFF2-40B4-BE49-F238E27FC236}">
                    <a16:creationId xmlns:a16="http://schemas.microsoft.com/office/drawing/2014/main" id="{CDCEB1FE-D072-6409-8FFA-94B6B711A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6312440"/>
                <a:ext cx="33300" cy="13443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Rectangle 1555">
                <a:extLst>
                  <a:ext uri="{FF2B5EF4-FFF2-40B4-BE49-F238E27FC236}">
                    <a16:creationId xmlns:a16="http://schemas.microsoft.com/office/drawing/2014/main" id="{062DA604-381D-0A7B-AB58-B76FB2CD9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349582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Rectangle 1556">
                <a:extLst>
                  <a:ext uri="{FF2B5EF4-FFF2-40B4-BE49-F238E27FC236}">
                    <a16:creationId xmlns:a16="http://schemas.microsoft.com/office/drawing/2014/main" id="{F2865495-4F20-A6B4-3405-52EFE1F15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385444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Rectangle 1557">
                <a:extLst>
                  <a:ext uri="{FF2B5EF4-FFF2-40B4-BE49-F238E27FC236}">
                    <a16:creationId xmlns:a16="http://schemas.microsoft.com/office/drawing/2014/main" id="{BD9FD802-0EB6-5EE4-A1D4-C8E2185E3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421306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Rectangle 1558">
                <a:extLst>
                  <a:ext uri="{FF2B5EF4-FFF2-40B4-BE49-F238E27FC236}">
                    <a16:creationId xmlns:a16="http://schemas.microsoft.com/office/drawing/2014/main" id="{BA6B0911-A683-7069-6B75-FBAF190E0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457168"/>
                <a:ext cx="30739" cy="13443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Rectangle 1559">
                <a:extLst>
                  <a:ext uri="{FF2B5EF4-FFF2-40B4-BE49-F238E27FC236}">
                    <a16:creationId xmlns:a16="http://schemas.microsoft.com/office/drawing/2014/main" id="{445CECCF-5E36-5D09-B48A-290313306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493029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Rectangle 1560">
                <a:extLst>
                  <a:ext uri="{FF2B5EF4-FFF2-40B4-BE49-F238E27FC236}">
                    <a16:creationId xmlns:a16="http://schemas.microsoft.com/office/drawing/2014/main" id="{89EC5095-0409-A9F1-2DA2-93A013B0D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528891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Rectangle 1561">
                <a:extLst>
                  <a:ext uri="{FF2B5EF4-FFF2-40B4-BE49-F238E27FC236}">
                    <a16:creationId xmlns:a16="http://schemas.microsoft.com/office/drawing/2014/main" id="{BD449815-0331-2F13-0E80-C75E97D6A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6566034"/>
                <a:ext cx="33300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Rectangle 1562">
                <a:extLst>
                  <a:ext uri="{FF2B5EF4-FFF2-40B4-BE49-F238E27FC236}">
                    <a16:creationId xmlns:a16="http://schemas.microsoft.com/office/drawing/2014/main" id="{19EFF07F-DC53-3CA9-2CBB-29A7404C2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603176"/>
                <a:ext cx="30739" cy="13443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Rectangle 1563">
                <a:extLst>
                  <a:ext uri="{FF2B5EF4-FFF2-40B4-BE49-F238E27FC236}">
                    <a16:creationId xmlns:a16="http://schemas.microsoft.com/office/drawing/2014/main" id="{B243E5A5-D1A2-CE9F-334A-33E867A8E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639038"/>
                <a:ext cx="30739" cy="13443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Rectangle 1564">
                <a:extLst>
                  <a:ext uri="{FF2B5EF4-FFF2-40B4-BE49-F238E27FC236}">
                    <a16:creationId xmlns:a16="http://schemas.microsoft.com/office/drawing/2014/main" id="{9C9BA367-9E84-E0CB-3D39-9148AAF7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674900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Rectangle 1565">
                <a:extLst>
                  <a:ext uri="{FF2B5EF4-FFF2-40B4-BE49-F238E27FC236}">
                    <a16:creationId xmlns:a16="http://schemas.microsoft.com/office/drawing/2014/main" id="{98AF2838-4F71-EC30-6B40-36465177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710761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Rectangle 1566">
                <a:extLst>
                  <a:ext uri="{FF2B5EF4-FFF2-40B4-BE49-F238E27FC236}">
                    <a16:creationId xmlns:a16="http://schemas.microsoft.com/office/drawing/2014/main" id="{BF023B21-E250-7446-3265-F5F387B3A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746623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Rectangle 1567">
                <a:extLst>
                  <a:ext uri="{FF2B5EF4-FFF2-40B4-BE49-F238E27FC236}">
                    <a16:creationId xmlns:a16="http://schemas.microsoft.com/office/drawing/2014/main" id="{EBC8AE99-D7CC-0C84-4600-C08527BFA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782485"/>
                <a:ext cx="30739" cy="13443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Rectangle 1568">
                <a:extLst>
                  <a:ext uri="{FF2B5EF4-FFF2-40B4-BE49-F238E27FC236}">
                    <a16:creationId xmlns:a16="http://schemas.microsoft.com/office/drawing/2014/main" id="{95B38B3B-EED2-F9AB-B11C-9509C4ACE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6819627"/>
                <a:ext cx="33300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Rectangle 1569">
                <a:extLst>
                  <a:ext uri="{FF2B5EF4-FFF2-40B4-BE49-F238E27FC236}">
                    <a16:creationId xmlns:a16="http://schemas.microsoft.com/office/drawing/2014/main" id="{04265396-71D5-4AE0-AAD9-6AA0EF4DA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856770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Rectangle 1570">
                <a:extLst>
                  <a:ext uri="{FF2B5EF4-FFF2-40B4-BE49-F238E27FC236}">
                    <a16:creationId xmlns:a16="http://schemas.microsoft.com/office/drawing/2014/main" id="{139027D7-336E-FBDA-A526-A351B3C73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892631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Rectangle 1571">
                <a:extLst>
                  <a:ext uri="{FF2B5EF4-FFF2-40B4-BE49-F238E27FC236}">
                    <a16:creationId xmlns:a16="http://schemas.microsoft.com/office/drawing/2014/main" id="{98F1C906-0771-B0B6-7D36-643A64F89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928493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Rectangle 1572">
                <a:extLst>
                  <a:ext uri="{FF2B5EF4-FFF2-40B4-BE49-F238E27FC236}">
                    <a16:creationId xmlns:a16="http://schemas.microsoft.com/office/drawing/2014/main" id="{6F89A36B-7DA4-D3EF-3A44-7A3264459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6964355"/>
                <a:ext cx="30739" cy="13443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Rectangle 1573">
                <a:extLst>
                  <a:ext uri="{FF2B5EF4-FFF2-40B4-BE49-F238E27FC236}">
                    <a16:creationId xmlns:a16="http://schemas.microsoft.com/office/drawing/2014/main" id="{9864CE6E-E6C9-DE4B-C790-E8564F6A2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000217"/>
                <a:ext cx="30739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Rectangle 1574">
                <a:extLst>
                  <a:ext uri="{FF2B5EF4-FFF2-40B4-BE49-F238E27FC236}">
                    <a16:creationId xmlns:a16="http://schemas.microsoft.com/office/drawing/2014/main" id="{FA50F352-2C27-0783-5879-DAC97FD1A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036078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Rectangle 1575">
                <a:extLst>
                  <a:ext uri="{FF2B5EF4-FFF2-40B4-BE49-F238E27FC236}">
                    <a16:creationId xmlns:a16="http://schemas.microsoft.com/office/drawing/2014/main" id="{325AE84A-B11E-FC32-9E67-2D8101C9A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7073221"/>
                <a:ext cx="33300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Rectangle 1576">
                <a:extLst>
                  <a:ext uri="{FF2B5EF4-FFF2-40B4-BE49-F238E27FC236}">
                    <a16:creationId xmlns:a16="http://schemas.microsoft.com/office/drawing/2014/main" id="{D28D7DE7-28C4-08A4-83E8-D9DEDBF39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110363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Rectangle 1577">
                <a:extLst>
                  <a:ext uri="{FF2B5EF4-FFF2-40B4-BE49-F238E27FC236}">
                    <a16:creationId xmlns:a16="http://schemas.microsoft.com/office/drawing/2014/main" id="{4CD3AD35-FB54-FF26-25A6-4777C463E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146225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Rectangle 1578">
                <a:extLst>
                  <a:ext uri="{FF2B5EF4-FFF2-40B4-BE49-F238E27FC236}">
                    <a16:creationId xmlns:a16="http://schemas.microsoft.com/office/drawing/2014/main" id="{A5B85AB6-4765-463C-5CED-CAB12AF72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182087"/>
                <a:ext cx="30739" cy="13443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Rectangle 1579">
                <a:extLst>
                  <a:ext uri="{FF2B5EF4-FFF2-40B4-BE49-F238E27FC236}">
                    <a16:creationId xmlns:a16="http://schemas.microsoft.com/office/drawing/2014/main" id="{1B7E560F-7719-DEA4-57AB-CAB432534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217949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Rectangle 1580">
                <a:extLst>
                  <a:ext uri="{FF2B5EF4-FFF2-40B4-BE49-F238E27FC236}">
                    <a16:creationId xmlns:a16="http://schemas.microsoft.com/office/drawing/2014/main" id="{09A84549-5909-75C0-A06F-9626E6B9B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253810"/>
                <a:ext cx="30739" cy="13443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Rectangle 1581">
                <a:extLst>
                  <a:ext uri="{FF2B5EF4-FFF2-40B4-BE49-F238E27FC236}">
                    <a16:creationId xmlns:a16="http://schemas.microsoft.com/office/drawing/2014/main" id="{D9441DAE-A478-FBF6-BC9B-447277A01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289672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Rectangle 1582">
                <a:extLst>
                  <a:ext uri="{FF2B5EF4-FFF2-40B4-BE49-F238E27FC236}">
                    <a16:creationId xmlns:a16="http://schemas.microsoft.com/office/drawing/2014/main" id="{F2B3A0C1-5162-AA80-F2BA-61B1D8743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325534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Rectangle 1583">
                <a:extLst>
                  <a:ext uri="{FF2B5EF4-FFF2-40B4-BE49-F238E27FC236}">
                    <a16:creationId xmlns:a16="http://schemas.microsoft.com/office/drawing/2014/main" id="{55B0DDA9-70EC-D633-E1E3-749992B9F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7362676"/>
                <a:ext cx="33300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Rectangle 1584">
                <a:extLst>
                  <a:ext uri="{FF2B5EF4-FFF2-40B4-BE49-F238E27FC236}">
                    <a16:creationId xmlns:a16="http://schemas.microsoft.com/office/drawing/2014/main" id="{D4D1E67B-0782-F56D-8BF8-C72588B45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399819"/>
                <a:ext cx="30739" cy="13443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Rectangle 1585">
                <a:extLst>
                  <a:ext uri="{FF2B5EF4-FFF2-40B4-BE49-F238E27FC236}">
                    <a16:creationId xmlns:a16="http://schemas.microsoft.com/office/drawing/2014/main" id="{E5AB6275-608B-F821-6338-6E03B7DD6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435681"/>
                <a:ext cx="30739" cy="13443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Rectangle 1586">
                <a:extLst>
                  <a:ext uri="{FF2B5EF4-FFF2-40B4-BE49-F238E27FC236}">
                    <a16:creationId xmlns:a16="http://schemas.microsoft.com/office/drawing/2014/main" id="{9CC00806-A6E0-8036-15C0-1357B901C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471542"/>
                <a:ext cx="30739" cy="13443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Rectangle 1587">
                <a:extLst>
                  <a:ext uri="{FF2B5EF4-FFF2-40B4-BE49-F238E27FC236}">
                    <a16:creationId xmlns:a16="http://schemas.microsoft.com/office/drawing/2014/main" id="{8D5367F7-11B4-9F60-4D57-754FF411D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507404"/>
                <a:ext cx="30739" cy="13443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Rectangle 1588">
                <a:extLst>
                  <a:ext uri="{FF2B5EF4-FFF2-40B4-BE49-F238E27FC236}">
                    <a16:creationId xmlns:a16="http://schemas.microsoft.com/office/drawing/2014/main" id="{A17D2268-3DB8-C25D-F26F-91EEB5854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543266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Rectangle 1589">
                <a:extLst>
                  <a:ext uri="{FF2B5EF4-FFF2-40B4-BE49-F238E27FC236}">
                    <a16:creationId xmlns:a16="http://schemas.microsoft.com/office/drawing/2014/main" id="{C955E569-8CC7-F43C-AFBA-983C95303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579127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Rectangle 1590">
                <a:extLst>
                  <a:ext uri="{FF2B5EF4-FFF2-40B4-BE49-F238E27FC236}">
                    <a16:creationId xmlns:a16="http://schemas.microsoft.com/office/drawing/2014/main" id="{0A54CCFF-65A7-AA5A-874E-0325BD8DA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7616270"/>
                <a:ext cx="33300" cy="134438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Rectangle 1591">
                <a:extLst>
                  <a:ext uri="{FF2B5EF4-FFF2-40B4-BE49-F238E27FC236}">
                    <a16:creationId xmlns:a16="http://schemas.microsoft.com/office/drawing/2014/main" id="{2A90CE0F-641A-AF47-F0F7-CF22D62A8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653412"/>
                <a:ext cx="30739" cy="13443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Rectangle 1592">
                <a:extLst>
                  <a:ext uri="{FF2B5EF4-FFF2-40B4-BE49-F238E27FC236}">
                    <a16:creationId xmlns:a16="http://schemas.microsoft.com/office/drawing/2014/main" id="{C58BFFE9-E218-3C4A-68B1-A633874F6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689274"/>
                <a:ext cx="30739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Rectangle 1593">
                <a:extLst>
                  <a:ext uri="{FF2B5EF4-FFF2-40B4-BE49-F238E27FC236}">
                    <a16:creationId xmlns:a16="http://schemas.microsoft.com/office/drawing/2014/main" id="{12F9AD74-F18E-9B7E-A130-E85CF9D9D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725136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Rectangle 1594">
                <a:extLst>
                  <a:ext uri="{FF2B5EF4-FFF2-40B4-BE49-F238E27FC236}">
                    <a16:creationId xmlns:a16="http://schemas.microsoft.com/office/drawing/2014/main" id="{841EA7EA-2C4A-02F0-84FB-77584685F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760998"/>
                <a:ext cx="30739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Rectangle 1595">
                <a:extLst>
                  <a:ext uri="{FF2B5EF4-FFF2-40B4-BE49-F238E27FC236}">
                    <a16:creationId xmlns:a16="http://schemas.microsoft.com/office/drawing/2014/main" id="{4DED8A64-1B2B-01BF-E056-D4E74E7AD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796859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Rectangle 1596">
                <a:extLst>
                  <a:ext uri="{FF2B5EF4-FFF2-40B4-BE49-F238E27FC236}">
                    <a16:creationId xmlns:a16="http://schemas.microsoft.com/office/drawing/2014/main" id="{E4AF0E72-2AFD-3F81-747F-E37F2BE54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832721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Rectangle 1597">
                <a:extLst>
                  <a:ext uri="{FF2B5EF4-FFF2-40B4-BE49-F238E27FC236}">
                    <a16:creationId xmlns:a16="http://schemas.microsoft.com/office/drawing/2014/main" id="{57A9004C-EE33-E929-FA8D-0E16FD408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7869864"/>
                <a:ext cx="33300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Rectangle 1598">
                <a:extLst>
                  <a:ext uri="{FF2B5EF4-FFF2-40B4-BE49-F238E27FC236}">
                    <a16:creationId xmlns:a16="http://schemas.microsoft.com/office/drawing/2014/main" id="{3D5B8A3E-8EA3-787C-51E6-D28A9EC9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907006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Rectangle 1599">
                <a:extLst>
                  <a:ext uri="{FF2B5EF4-FFF2-40B4-BE49-F238E27FC236}">
                    <a16:creationId xmlns:a16="http://schemas.microsoft.com/office/drawing/2014/main" id="{8612BBD0-38BE-428B-ECC2-04AE1AC81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942868"/>
                <a:ext cx="30739" cy="13443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Rectangle 1600">
                <a:extLst>
                  <a:ext uri="{FF2B5EF4-FFF2-40B4-BE49-F238E27FC236}">
                    <a16:creationId xmlns:a16="http://schemas.microsoft.com/office/drawing/2014/main" id="{4F40D1FA-F8C9-EB6A-4256-C8915352E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7978730"/>
                <a:ext cx="30739" cy="13443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4" name="Rectangle 1601">
                <a:extLst>
                  <a:ext uri="{FF2B5EF4-FFF2-40B4-BE49-F238E27FC236}">
                    <a16:creationId xmlns:a16="http://schemas.microsoft.com/office/drawing/2014/main" id="{DD7A66FD-4E70-C439-4525-6AB48290D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014591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Rectangle 1602">
                <a:extLst>
                  <a:ext uri="{FF2B5EF4-FFF2-40B4-BE49-F238E27FC236}">
                    <a16:creationId xmlns:a16="http://schemas.microsoft.com/office/drawing/2014/main" id="{6F9944B2-FA34-2573-DC94-ACD7E126A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050453"/>
                <a:ext cx="30739" cy="13443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Rectangle 1603">
                <a:extLst>
                  <a:ext uri="{FF2B5EF4-FFF2-40B4-BE49-F238E27FC236}">
                    <a16:creationId xmlns:a16="http://schemas.microsoft.com/office/drawing/2014/main" id="{C4CED987-98B5-823E-2DDC-A90279D50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086315"/>
                <a:ext cx="30739" cy="13443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Rectangle 1604">
                <a:extLst>
                  <a:ext uri="{FF2B5EF4-FFF2-40B4-BE49-F238E27FC236}">
                    <a16:creationId xmlns:a16="http://schemas.microsoft.com/office/drawing/2014/main" id="{83F42C6A-58EE-059C-0CFE-9C220F216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1834" y="8123457"/>
                <a:ext cx="33300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Rectangle 1605">
                <a:extLst>
                  <a:ext uri="{FF2B5EF4-FFF2-40B4-BE49-F238E27FC236}">
                    <a16:creationId xmlns:a16="http://schemas.microsoft.com/office/drawing/2014/main" id="{25D05103-5A9F-7BA4-8A6E-E2A7DCB0F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160600"/>
                <a:ext cx="30739" cy="13443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Rectangle 1606">
                <a:extLst>
                  <a:ext uri="{FF2B5EF4-FFF2-40B4-BE49-F238E27FC236}">
                    <a16:creationId xmlns:a16="http://schemas.microsoft.com/office/drawing/2014/main" id="{78C7A61B-0455-6BB9-EF4D-0A500FE9B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196461"/>
                <a:ext cx="30739" cy="13443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Rectangle 1607">
                <a:extLst>
                  <a:ext uri="{FF2B5EF4-FFF2-40B4-BE49-F238E27FC236}">
                    <a16:creationId xmlns:a16="http://schemas.microsoft.com/office/drawing/2014/main" id="{8B7AA5DA-45ED-4CEF-78A7-46CDE5BB3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113115" y="8232323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7" name="Rectangle 1615">
                <a:extLst>
                  <a:ext uri="{FF2B5EF4-FFF2-40B4-BE49-F238E27FC236}">
                    <a16:creationId xmlns:a16="http://schemas.microsoft.com/office/drawing/2014/main" id="{FC5EC5B2-2D9F-B5BF-A693-5D71C33ED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27711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8" name="Rectangle 1616">
                <a:extLst>
                  <a:ext uri="{FF2B5EF4-FFF2-40B4-BE49-F238E27FC236}">
                    <a16:creationId xmlns:a16="http://schemas.microsoft.com/office/drawing/2014/main" id="{A2B3A1E5-BECD-AB8A-D2F3-BC85C15D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63573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Rectangle 1617">
                <a:extLst>
                  <a:ext uri="{FF2B5EF4-FFF2-40B4-BE49-F238E27FC236}">
                    <a16:creationId xmlns:a16="http://schemas.microsoft.com/office/drawing/2014/main" id="{01FB597A-F59D-7F58-88CA-6E848003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99435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Rectangle 1618">
                <a:extLst>
                  <a:ext uri="{FF2B5EF4-FFF2-40B4-BE49-F238E27FC236}">
                    <a16:creationId xmlns:a16="http://schemas.microsoft.com/office/drawing/2014/main" id="{93E0FCCB-1CBC-6E0D-B0AE-3A113CAEA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36577"/>
                <a:ext cx="33300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1" name="Rectangle 1619">
                <a:extLst>
                  <a:ext uri="{FF2B5EF4-FFF2-40B4-BE49-F238E27FC236}">
                    <a16:creationId xmlns:a16="http://schemas.microsoft.com/office/drawing/2014/main" id="{939B0158-1AA0-54CF-329E-43E613328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72439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2" name="Rectangle 1620">
                <a:extLst>
                  <a:ext uri="{FF2B5EF4-FFF2-40B4-BE49-F238E27FC236}">
                    <a16:creationId xmlns:a16="http://schemas.microsoft.com/office/drawing/2014/main" id="{BD161AAE-FDB4-651B-1F7E-A02CB1D74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09581"/>
                <a:ext cx="30739" cy="13395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3" name="Rectangle 1621">
                <a:extLst>
                  <a:ext uri="{FF2B5EF4-FFF2-40B4-BE49-F238E27FC236}">
                    <a16:creationId xmlns:a16="http://schemas.microsoft.com/office/drawing/2014/main" id="{AFC39F3B-68A9-285D-7991-B7B6406C4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4544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4" name="Rectangle 1622">
                <a:extLst>
                  <a:ext uri="{FF2B5EF4-FFF2-40B4-BE49-F238E27FC236}">
                    <a16:creationId xmlns:a16="http://schemas.microsoft.com/office/drawing/2014/main" id="{99BECDA0-AB3E-6F76-A6FE-BB020722D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81305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5" name="Rectangle 1623">
                <a:extLst>
                  <a:ext uri="{FF2B5EF4-FFF2-40B4-BE49-F238E27FC236}">
                    <a16:creationId xmlns:a16="http://schemas.microsoft.com/office/drawing/2014/main" id="{44557C8A-BA8F-6702-F821-E03AE9D04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17167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6" name="Rectangle 1624">
                <a:extLst>
                  <a:ext uri="{FF2B5EF4-FFF2-40B4-BE49-F238E27FC236}">
                    <a16:creationId xmlns:a16="http://schemas.microsoft.com/office/drawing/2014/main" id="{AB1F33F6-B172-FA35-740E-0474A0DB4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5302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7" name="Rectangle 1625">
                <a:extLst>
                  <a:ext uri="{FF2B5EF4-FFF2-40B4-BE49-F238E27FC236}">
                    <a16:creationId xmlns:a16="http://schemas.microsoft.com/office/drawing/2014/main" id="{08C12B4A-879F-B5FF-BCC7-CD9B38C1A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88890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8" name="Rectangle 1626">
                <a:extLst>
                  <a:ext uri="{FF2B5EF4-FFF2-40B4-BE49-F238E27FC236}">
                    <a16:creationId xmlns:a16="http://schemas.microsoft.com/office/drawing/2014/main" id="{0488055F-0167-947E-C10E-FA1DF5E8E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626033"/>
                <a:ext cx="33300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Rectangle 1627">
                <a:extLst>
                  <a:ext uri="{FF2B5EF4-FFF2-40B4-BE49-F238E27FC236}">
                    <a16:creationId xmlns:a16="http://schemas.microsoft.com/office/drawing/2014/main" id="{D2F96372-834E-1DB7-19C3-16AF82721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63175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Rectangle 1628">
                <a:extLst>
                  <a:ext uri="{FF2B5EF4-FFF2-40B4-BE49-F238E27FC236}">
                    <a16:creationId xmlns:a16="http://schemas.microsoft.com/office/drawing/2014/main" id="{6BD533CF-9A56-CAE4-9440-76F5926D9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99037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Rectangle 1629">
                <a:extLst>
                  <a:ext uri="{FF2B5EF4-FFF2-40B4-BE49-F238E27FC236}">
                    <a16:creationId xmlns:a16="http://schemas.microsoft.com/office/drawing/2014/main" id="{A26F745D-60D8-5C6A-0715-B1FDBE3E0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3489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Rectangle 1630">
                <a:extLst>
                  <a:ext uri="{FF2B5EF4-FFF2-40B4-BE49-F238E27FC236}">
                    <a16:creationId xmlns:a16="http://schemas.microsoft.com/office/drawing/2014/main" id="{06498EAD-AFC2-5BE2-52C3-CBE88CF7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70760"/>
                <a:ext cx="30739" cy="133958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Rectangle 1631">
                <a:extLst>
                  <a:ext uri="{FF2B5EF4-FFF2-40B4-BE49-F238E27FC236}">
                    <a16:creationId xmlns:a16="http://schemas.microsoft.com/office/drawing/2014/main" id="{CFA82565-195C-93A5-F453-99803F886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806622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Rectangle 1632">
                <a:extLst>
                  <a:ext uri="{FF2B5EF4-FFF2-40B4-BE49-F238E27FC236}">
                    <a16:creationId xmlns:a16="http://schemas.microsoft.com/office/drawing/2014/main" id="{546D2F81-BF22-920E-6E5D-C677DE548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842484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Rectangle 1633">
                <a:extLst>
                  <a:ext uri="{FF2B5EF4-FFF2-40B4-BE49-F238E27FC236}">
                    <a16:creationId xmlns:a16="http://schemas.microsoft.com/office/drawing/2014/main" id="{A409A8A4-3970-304A-1124-A63E4C3BD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879626"/>
                <a:ext cx="33300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Rectangle 1634">
                <a:extLst>
                  <a:ext uri="{FF2B5EF4-FFF2-40B4-BE49-F238E27FC236}">
                    <a16:creationId xmlns:a16="http://schemas.microsoft.com/office/drawing/2014/main" id="{16F847EE-9CE6-F26B-5277-4DA5ED75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916769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Rectangle 1635">
                <a:extLst>
                  <a:ext uri="{FF2B5EF4-FFF2-40B4-BE49-F238E27FC236}">
                    <a16:creationId xmlns:a16="http://schemas.microsoft.com/office/drawing/2014/main" id="{84AF2BDD-9389-F922-790A-B64DD710B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952631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Rectangle 1636">
                <a:extLst>
                  <a:ext uri="{FF2B5EF4-FFF2-40B4-BE49-F238E27FC236}">
                    <a16:creationId xmlns:a16="http://schemas.microsoft.com/office/drawing/2014/main" id="{BDA026E5-3C21-0FF2-5B2F-79EF48919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988492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9" name="Rectangle 1637">
                <a:extLst>
                  <a:ext uri="{FF2B5EF4-FFF2-40B4-BE49-F238E27FC236}">
                    <a16:creationId xmlns:a16="http://schemas.microsoft.com/office/drawing/2014/main" id="{0DB27898-3569-7D85-E72D-0F64D0FBB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024354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0" name="Rectangle 1638">
                <a:extLst>
                  <a:ext uri="{FF2B5EF4-FFF2-40B4-BE49-F238E27FC236}">
                    <a16:creationId xmlns:a16="http://schemas.microsoft.com/office/drawing/2014/main" id="{1C8A5A58-84D6-36B2-16C1-D1F20BE70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060216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1" name="Rectangle 1639">
                <a:extLst>
                  <a:ext uri="{FF2B5EF4-FFF2-40B4-BE49-F238E27FC236}">
                    <a16:creationId xmlns:a16="http://schemas.microsoft.com/office/drawing/2014/main" id="{97325F92-4874-BD9A-E338-D11368F60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096078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1640">
                <a:extLst>
                  <a:ext uri="{FF2B5EF4-FFF2-40B4-BE49-F238E27FC236}">
                    <a16:creationId xmlns:a16="http://schemas.microsoft.com/office/drawing/2014/main" id="{81C0AE72-1D2C-2AFF-3885-8B3592C96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131939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Rectangle 1641">
                <a:extLst>
                  <a:ext uri="{FF2B5EF4-FFF2-40B4-BE49-F238E27FC236}">
                    <a16:creationId xmlns:a16="http://schemas.microsoft.com/office/drawing/2014/main" id="{73CABDBB-F11A-1D64-EA9E-6099F6EBA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1169082"/>
                <a:ext cx="33300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Rectangle 1642">
                <a:extLst>
                  <a:ext uri="{FF2B5EF4-FFF2-40B4-BE49-F238E27FC236}">
                    <a16:creationId xmlns:a16="http://schemas.microsoft.com/office/drawing/2014/main" id="{305F5775-06D8-1DFF-68A8-8FBC0FD3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206224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Rectangle 1643">
                <a:extLst>
                  <a:ext uri="{FF2B5EF4-FFF2-40B4-BE49-F238E27FC236}">
                    <a16:creationId xmlns:a16="http://schemas.microsoft.com/office/drawing/2014/main" id="{952ACE3D-CA68-21DD-5AC0-94790BC1C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242086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Rectangle 1644">
                <a:extLst>
                  <a:ext uri="{FF2B5EF4-FFF2-40B4-BE49-F238E27FC236}">
                    <a16:creationId xmlns:a16="http://schemas.microsoft.com/office/drawing/2014/main" id="{4A273F27-332B-B6DD-6923-1D9470BC9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277948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Rectangle 1645">
                <a:extLst>
                  <a:ext uri="{FF2B5EF4-FFF2-40B4-BE49-F238E27FC236}">
                    <a16:creationId xmlns:a16="http://schemas.microsoft.com/office/drawing/2014/main" id="{8890FDF4-6AA7-8EA5-94D8-56C73B55B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313809"/>
                <a:ext cx="30739" cy="13395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Rectangle 1646">
                <a:extLst>
                  <a:ext uri="{FF2B5EF4-FFF2-40B4-BE49-F238E27FC236}">
                    <a16:creationId xmlns:a16="http://schemas.microsoft.com/office/drawing/2014/main" id="{F96EEEDA-361D-7D24-EE12-F15A84F1E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349671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Rectangle 1647">
                <a:extLst>
                  <a:ext uri="{FF2B5EF4-FFF2-40B4-BE49-F238E27FC236}">
                    <a16:creationId xmlns:a16="http://schemas.microsoft.com/office/drawing/2014/main" id="{24D05C16-2771-A53F-A818-5CC52FF21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385533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1648">
                <a:extLst>
                  <a:ext uri="{FF2B5EF4-FFF2-40B4-BE49-F238E27FC236}">
                    <a16:creationId xmlns:a16="http://schemas.microsoft.com/office/drawing/2014/main" id="{37178FB2-D2B1-5DB5-0F05-48DED13E1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1422675"/>
                <a:ext cx="33300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Rectangle 1649">
                <a:extLst>
                  <a:ext uri="{FF2B5EF4-FFF2-40B4-BE49-F238E27FC236}">
                    <a16:creationId xmlns:a16="http://schemas.microsoft.com/office/drawing/2014/main" id="{1D5F8D23-7510-86ED-BAB6-DFE03C349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459818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Rectangle 1650">
                <a:extLst>
                  <a:ext uri="{FF2B5EF4-FFF2-40B4-BE49-F238E27FC236}">
                    <a16:creationId xmlns:a16="http://schemas.microsoft.com/office/drawing/2014/main" id="{617CB02D-F6BB-83E3-1262-A94D10FF5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495680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Rectangle 1651">
                <a:extLst>
                  <a:ext uri="{FF2B5EF4-FFF2-40B4-BE49-F238E27FC236}">
                    <a16:creationId xmlns:a16="http://schemas.microsoft.com/office/drawing/2014/main" id="{8C87D0E2-C817-EB96-0C6E-9E0C02515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531541"/>
                <a:ext cx="30739" cy="13395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Rectangle 1652">
                <a:extLst>
                  <a:ext uri="{FF2B5EF4-FFF2-40B4-BE49-F238E27FC236}">
                    <a16:creationId xmlns:a16="http://schemas.microsoft.com/office/drawing/2014/main" id="{168DD6B8-5D28-2E6C-4A75-8D0233F31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567403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Rectangle 1653">
                <a:extLst>
                  <a:ext uri="{FF2B5EF4-FFF2-40B4-BE49-F238E27FC236}">
                    <a16:creationId xmlns:a16="http://schemas.microsoft.com/office/drawing/2014/main" id="{32A05079-3912-7414-C65C-C3C057E34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603265"/>
                <a:ext cx="30739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Rectangle 1654">
                <a:extLst>
                  <a:ext uri="{FF2B5EF4-FFF2-40B4-BE49-F238E27FC236}">
                    <a16:creationId xmlns:a16="http://schemas.microsoft.com/office/drawing/2014/main" id="{4865FB9F-E013-BA6C-C1BB-0B51A5346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639127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Rectangle 1655">
                <a:extLst>
                  <a:ext uri="{FF2B5EF4-FFF2-40B4-BE49-F238E27FC236}">
                    <a16:creationId xmlns:a16="http://schemas.microsoft.com/office/drawing/2014/main" id="{A2CFC587-4D31-AFCC-43B9-D54248662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1676269"/>
                <a:ext cx="33300" cy="13395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Rectangle 1656">
                <a:extLst>
                  <a:ext uri="{FF2B5EF4-FFF2-40B4-BE49-F238E27FC236}">
                    <a16:creationId xmlns:a16="http://schemas.microsoft.com/office/drawing/2014/main" id="{4FCD33C9-F101-41AA-C27E-CAA2E762F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713412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Rectangle 1657">
                <a:extLst>
                  <a:ext uri="{FF2B5EF4-FFF2-40B4-BE49-F238E27FC236}">
                    <a16:creationId xmlns:a16="http://schemas.microsoft.com/office/drawing/2014/main" id="{11AEB764-E404-8946-2C80-A09E31B16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749273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Rectangle 1658">
                <a:extLst>
                  <a:ext uri="{FF2B5EF4-FFF2-40B4-BE49-F238E27FC236}">
                    <a16:creationId xmlns:a16="http://schemas.microsoft.com/office/drawing/2014/main" id="{A7BB9014-4CCD-DA0C-B46A-5972C5934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785135"/>
                <a:ext cx="30739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Rectangle 1659">
                <a:extLst>
                  <a:ext uri="{FF2B5EF4-FFF2-40B4-BE49-F238E27FC236}">
                    <a16:creationId xmlns:a16="http://schemas.microsoft.com/office/drawing/2014/main" id="{B8DB27CE-B4FE-B27F-5ABD-00481F0B4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820997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Rectangle 1660">
                <a:extLst>
                  <a:ext uri="{FF2B5EF4-FFF2-40B4-BE49-F238E27FC236}">
                    <a16:creationId xmlns:a16="http://schemas.microsoft.com/office/drawing/2014/main" id="{4E348852-B3AA-D4D6-82E5-903B122EE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856859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Rectangle 1661">
                <a:extLst>
                  <a:ext uri="{FF2B5EF4-FFF2-40B4-BE49-F238E27FC236}">
                    <a16:creationId xmlns:a16="http://schemas.microsoft.com/office/drawing/2014/main" id="{F83FAEA4-86F9-8544-E015-EB81AB0B9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892720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Rectangle 1662">
                <a:extLst>
                  <a:ext uri="{FF2B5EF4-FFF2-40B4-BE49-F238E27FC236}">
                    <a16:creationId xmlns:a16="http://schemas.microsoft.com/office/drawing/2014/main" id="{BEAAD33F-2250-FA87-0081-8579FA6E2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1929863"/>
                <a:ext cx="33300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Rectangle 1663">
                <a:extLst>
                  <a:ext uri="{FF2B5EF4-FFF2-40B4-BE49-F238E27FC236}">
                    <a16:creationId xmlns:a16="http://schemas.microsoft.com/office/drawing/2014/main" id="{A78596D9-F3C9-6711-33BA-E1DB4008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1967005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1664">
                <a:extLst>
                  <a:ext uri="{FF2B5EF4-FFF2-40B4-BE49-F238E27FC236}">
                    <a16:creationId xmlns:a16="http://schemas.microsoft.com/office/drawing/2014/main" id="{6F7A59A2-837C-D9C4-4642-FF1E9CDD9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002867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Rectangle 1665">
                <a:extLst>
                  <a:ext uri="{FF2B5EF4-FFF2-40B4-BE49-F238E27FC236}">
                    <a16:creationId xmlns:a16="http://schemas.microsoft.com/office/drawing/2014/main" id="{E6E4492B-95A8-0EFC-818D-C485DDB2E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038729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Rectangle 1666">
                <a:extLst>
                  <a:ext uri="{FF2B5EF4-FFF2-40B4-BE49-F238E27FC236}">
                    <a16:creationId xmlns:a16="http://schemas.microsoft.com/office/drawing/2014/main" id="{622546EA-84DC-DEEF-1AB3-CF9815CAF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074591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Rectangle 1667">
                <a:extLst>
                  <a:ext uri="{FF2B5EF4-FFF2-40B4-BE49-F238E27FC236}">
                    <a16:creationId xmlns:a16="http://schemas.microsoft.com/office/drawing/2014/main" id="{E4D5EC39-4FB1-0D85-1447-30EDAD7D0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110452"/>
                <a:ext cx="30739" cy="13395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Rectangle 1668">
                <a:extLst>
                  <a:ext uri="{FF2B5EF4-FFF2-40B4-BE49-F238E27FC236}">
                    <a16:creationId xmlns:a16="http://schemas.microsoft.com/office/drawing/2014/main" id="{ED4D4CD3-C0E3-83E2-5486-4DB46413E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146314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Rectangle 1669">
                <a:extLst>
                  <a:ext uri="{FF2B5EF4-FFF2-40B4-BE49-F238E27FC236}">
                    <a16:creationId xmlns:a16="http://schemas.microsoft.com/office/drawing/2014/main" id="{C9E06D26-4B5C-3E13-B796-BC57BB27F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2183457"/>
                <a:ext cx="33300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Rectangle 1670">
                <a:extLst>
                  <a:ext uri="{FF2B5EF4-FFF2-40B4-BE49-F238E27FC236}">
                    <a16:creationId xmlns:a16="http://schemas.microsoft.com/office/drawing/2014/main" id="{9B20835D-C892-C95B-F8E8-F039EB2BF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220599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Rectangle 1671">
                <a:extLst>
                  <a:ext uri="{FF2B5EF4-FFF2-40B4-BE49-F238E27FC236}">
                    <a16:creationId xmlns:a16="http://schemas.microsoft.com/office/drawing/2014/main" id="{56BC34C5-3603-FC12-1110-22AC22172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256461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Rectangle 1672">
                <a:extLst>
                  <a:ext uri="{FF2B5EF4-FFF2-40B4-BE49-F238E27FC236}">
                    <a16:creationId xmlns:a16="http://schemas.microsoft.com/office/drawing/2014/main" id="{F3959827-5ABA-E240-D674-5F8ECE685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292322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Rectangle 1673">
                <a:extLst>
                  <a:ext uri="{FF2B5EF4-FFF2-40B4-BE49-F238E27FC236}">
                    <a16:creationId xmlns:a16="http://schemas.microsoft.com/office/drawing/2014/main" id="{786A4E11-09A5-C2F1-1A33-315A49174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328184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Rectangle 1674">
                <a:extLst>
                  <a:ext uri="{FF2B5EF4-FFF2-40B4-BE49-F238E27FC236}">
                    <a16:creationId xmlns:a16="http://schemas.microsoft.com/office/drawing/2014/main" id="{C44547A8-229B-20E8-3E00-6F4B4736E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364046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Rectangle 1675">
                <a:extLst>
                  <a:ext uri="{FF2B5EF4-FFF2-40B4-BE49-F238E27FC236}">
                    <a16:creationId xmlns:a16="http://schemas.microsoft.com/office/drawing/2014/main" id="{561B8141-ECB4-B81E-BAF3-2F3CBF78C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399908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Rectangle 1676">
                <a:extLst>
                  <a:ext uri="{FF2B5EF4-FFF2-40B4-BE49-F238E27FC236}">
                    <a16:creationId xmlns:a16="http://schemas.microsoft.com/office/drawing/2014/main" id="{B6ACE29A-A7A8-D82B-6708-335275F43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2437050"/>
                <a:ext cx="33300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Rectangle 1677">
                <a:extLst>
                  <a:ext uri="{FF2B5EF4-FFF2-40B4-BE49-F238E27FC236}">
                    <a16:creationId xmlns:a16="http://schemas.microsoft.com/office/drawing/2014/main" id="{2062446A-0B8A-1AF0-4BAF-321C2F90C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474193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Rectangle 1678">
                <a:extLst>
                  <a:ext uri="{FF2B5EF4-FFF2-40B4-BE49-F238E27FC236}">
                    <a16:creationId xmlns:a16="http://schemas.microsoft.com/office/drawing/2014/main" id="{E19C0C79-CFA1-D7FB-778B-76822C113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510054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Rectangle 1679">
                <a:extLst>
                  <a:ext uri="{FF2B5EF4-FFF2-40B4-BE49-F238E27FC236}">
                    <a16:creationId xmlns:a16="http://schemas.microsoft.com/office/drawing/2014/main" id="{27FD3428-47A6-A50C-1292-F27CD0545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545916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Rectangle 1680">
                <a:extLst>
                  <a:ext uri="{FF2B5EF4-FFF2-40B4-BE49-F238E27FC236}">
                    <a16:creationId xmlns:a16="http://schemas.microsoft.com/office/drawing/2014/main" id="{EE41AA6A-CDD1-E030-C6FC-9DF731BBE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581778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Rectangle 1681">
                <a:extLst>
                  <a:ext uri="{FF2B5EF4-FFF2-40B4-BE49-F238E27FC236}">
                    <a16:creationId xmlns:a16="http://schemas.microsoft.com/office/drawing/2014/main" id="{D5B20C66-6A0B-1F0C-7CFF-3761C0766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617640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Rectangle 1682">
                <a:extLst>
                  <a:ext uri="{FF2B5EF4-FFF2-40B4-BE49-F238E27FC236}">
                    <a16:creationId xmlns:a16="http://schemas.microsoft.com/office/drawing/2014/main" id="{B31F6811-EF7C-1729-B870-945A80558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653501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Rectangle 1683">
                <a:extLst>
                  <a:ext uri="{FF2B5EF4-FFF2-40B4-BE49-F238E27FC236}">
                    <a16:creationId xmlns:a16="http://schemas.microsoft.com/office/drawing/2014/main" id="{5DE3C5C9-72B5-5A24-1FB6-48EFE227A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2690644"/>
                <a:ext cx="33300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Rectangle 1684">
                <a:extLst>
                  <a:ext uri="{FF2B5EF4-FFF2-40B4-BE49-F238E27FC236}">
                    <a16:creationId xmlns:a16="http://schemas.microsoft.com/office/drawing/2014/main" id="{9470B4A1-D59F-F588-7AC3-E0CCEA56F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727786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Rectangle 1685">
                <a:extLst>
                  <a:ext uri="{FF2B5EF4-FFF2-40B4-BE49-F238E27FC236}">
                    <a16:creationId xmlns:a16="http://schemas.microsoft.com/office/drawing/2014/main" id="{C0F2074C-5C26-52EF-9AC4-AFBFAF340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763648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Rectangle 1686">
                <a:extLst>
                  <a:ext uri="{FF2B5EF4-FFF2-40B4-BE49-F238E27FC236}">
                    <a16:creationId xmlns:a16="http://schemas.microsoft.com/office/drawing/2014/main" id="{C7A49263-1A8D-5CDE-D64B-E193AD454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799510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Rectangle 1687">
                <a:extLst>
                  <a:ext uri="{FF2B5EF4-FFF2-40B4-BE49-F238E27FC236}">
                    <a16:creationId xmlns:a16="http://schemas.microsoft.com/office/drawing/2014/main" id="{6CA6ADDC-BAEA-F906-CD94-2E3184290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835372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Rectangle 1688">
                <a:extLst>
                  <a:ext uri="{FF2B5EF4-FFF2-40B4-BE49-F238E27FC236}">
                    <a16:creationId xmlns:a16="http://schemas.microsoft.com/office/drawing/2014/main" id="{A7AB07F8-D022-ACA2-D2D5-02E342C5B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871233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Rectangle 1689">
                <a:extLst>
                  <a:ext uri="{FF2B5EF4-FFF2-40B4-BE49-F238E27FC236}">
                    <a16:creationId xmlns:a16="http://schemas.microsoft.com/office/drawing/2014/main" id="{45628919-A895-3872-8D22-06388C077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907095"/>
                <a:ext cx="30739" cy="133958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Rectangle 1690">
                <a:extLst>
                  <a:ext uri="{FF2B5EF4-FFF2-40B4-BE49-F238E27FC236}">
                    <a16:creationId xmlns:a16="http://schemas.microsoft.com/office/drawing/2014/main" id="{01322C7A-F71E-B09A-E1C5-6BC1A0CC5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2944238"/>
                <a:ext cx="33300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Rectangle 1691">
                <a:extLst>
                  <a:ext uri="{FF2B5EF4-FFF2-40B4-BE49-F238E27FC236}">
                    <a16:creationId xmlns:a16="http://schemas.microsoft.com/office/drawing/2014/main" id="{49177A69-55F6-595B-06D5-F0FE9D492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2981380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Rectangle 1692">
                <a:extLst>
                  <a:ext uri="{FF2B5EF4-FFF2-40B4-BE49-F238E27FC236}">
                    <a16:creationId xmlns:a16="http://schemas.microsoft.com/office/drawing/2014/main" id="{58596DEB-0D89-2BC8-B5CB-8C71271D8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017242"/>
                <a:ext cx="30739" cy="133958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Rectangle 1693">
                <a:extLst>
                  <a:ext uri="{FF2B5EF4-FFF2-40B4-BE49-F238E27FC236}">
                    <a16:creationId xmlns:a16="http://schemas.microsoft.com/office/drawing/2014/main" id="{0CCD5F46-6EEB-D9DF-70D3-E42EC0DF9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053104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Rectangle 1694">
                <a:extLst>
                  <a:ext uri="{FF2B5EF4-FFF2-40B4-BE49-F238E27FC236}">
                    <a16:creationId xmlns:a16="http://schemas.microsoft.com/office/drawing/2014/main" id="{EAFB7DBB-60C1-E137-54D5-6667E4260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088965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695">
                <a:extLst>
                  <a:ext uri="{FF2B5EF4-FFF2-40B4-BE49-F238E27FC236}">
                    <a16:creationId xmlns:a16="http://schemas.microsoft.com/office/drawing/2014/main" id="{5F91F265-226E-7F76-4A46-CEAECC5E4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124827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Rectangle 1696">
                <a:extLst>
                  <a:ext uri="{FF2B5EF4-FFF2-40B4-BE49-F238E27FC236}">
                    <a16:creationId xmlns:a16="http://schemas.microsoft.com/office/drawing/2014/main" id="{F583B515-A223-0CEA-2AD7-20B19F1D8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160689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Rectangle 1697">
                <a:extLst>
                  <a:ext uri="{FF2B5EF4-FFF2-40B4-BE49-F238E27FC236}">
                    <a16:creationId xmlns:a16="http://schemas.microsoft.com/office/drawing/2014/main" id="{3C3D3D54-9238-3CA2-442A-7B148319F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196550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Rectangle 1698">
                <a:extLst>
                  <a:ext uri="{FF2B5EF4-FFF2-40B4-BE49-F238E27FC236}">
                    <a16:creationId xmlns:a16="http://schemas.microsoft.com/office/drawing/2014/main" id="{9CF5ED6B-9BDF-2DBE-F316-125C7FC1C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233693"/>
                <a:ext cx="33300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Rectangle 1699">
                <a:extLst>
                  <a:ext uri="{FF2B5EF4-FFF2-40B4-BE49-F238E27FC236}">
                    <a16:creationId xmlns:a16="http://schemas.microsoft.com/office/drawing/2014/main" id="{515A3874-5C7A-F5F6-AC09-79DF8787E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270835"/>
                <a:ext cx="30739" cy="133958"/>
              </a:xfrm>
              <a:prstGeom prst="rect">
                <a:avLst/>
              </a:prstGeom>
              <a:solidFill>
                <a:srgbClr val="F7C88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Rectangle 1700">
                <a:extLst>
                  <a:ext uri="{FF2B5EF4-FFF2-40B4-BE49-F238E27FC236}">
                    <a16:creationId xmlns:a16="http://schemas.microsoft.com/office/drawing/2014/main" id="{FDF663F3-EF1E-68B3-DDCC-62606040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306697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Rectangle 1701">
                <a:extLst>
                  <a:ext uri="{FF2B5EF4-FFF2-40B4-BE49-F238E27FC236}">
                    <a16:creationId xmlns:a16="http://schemas.microsoft.com/office/drawing/2014/main" id="{0CA83D89-862F-900A-4663-8F44BA349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342559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Rectangle 1702">
                <a:extLst>
                  <a:ext uri="{FF2B5EF4-FFF2-40B4-BE49-F238E27FC236}">
                    <a16:creationId xmlns:a16="http://schemas.microsoft.com/office/drawing/2014/main" id="{183CB3DB-D5B9-85EC-7F25-1B418A479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378421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Rectangle 1703">
                <a:extLst>
                  <a:ext uri="{FF2B5EF4-FFF2-40B4-BE49-F238E27FC236}">
                    <a16:creationId xmlns:a16="http://schemas.microsoft.com/office/drawing/2014/main" id="{4822D212-BF97-FDD9-6F11-BD8F2E3E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414282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Rectangle 1704">
                <a:extLst>
                  <a:ext uri="{FF2B5EF4-FFF2-40B4-BE49-F238E27FC236}">
                    <a16:creationId xmlns:a16="http://schemas.microsoft.com/office/drawing/2014/main" id="{0916BA17-5A93-288D-8CA8-A584E2D5A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450144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Rectangle 1705">
                <a:extLst>
                  <a:ext uri="{FF2B5EF4-FFF2-40B4-BE49-F238E27FC236}">
                    <a16:creationId xmlns:a16="http://schemas.microsoft.com/office/drawing/2014/main" id="{DD739922-683D-FC74-8700-5C3129026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487287"/>
                <a:ext cx="33300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Rectangle 1706">
                <a:extLst>
                  <a:ext uri="{FF2B5EF4-FFF2-40B4-BE49-F238E27FC236}">
                    <a16:creationId xmlns:a16="http://schemas.microsoft.com/office/drawing/2014/main" id="{5B3CF2D5-F5DE-56B4-0A2F-E6DF2880A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524429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Rectangle 1707">
                <a:extLst>
                  <a:ext uri="{FF2B5EF4-FFF2-40B4-BE49-F238E27FC236}">
                    <a16:creationId xmlns:a16="http://schemas.microsoft.com/office/drawing/2014/main" id="{699DD810-8AF7-37DB-D6F1-CAC7F5A8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560291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Rectangle 1708">
                <a:extLst>
                  <a:ext uri="{FF2B5EF4-FFF2-40B4-BE49-F238E27FC236}">
                    <a16:creationId xmlns:a16="http://schemas.microsoft.com/office/drawing/2014/main" id="{E2CBD870-97F3-BC71-4DF3-E16906CB2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596153"/>
                <a:ext cx="30739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Rectangle 1709">
                <a:extLst>
                  <a:ext uri="{FF2B5EF4-FFF2-40B4-BE49-F238E27FC236}">
                    <a16:creationId xmlns:a16="http://schemas.microsoft.com/office/drawing/2014/main" id="{6C0C4413-2057-8560-8687-F96DE5FDD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632014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Rectangle 1710">
                <a:extLst>
                  <a:ext uri="{FF2B5EF4-FFF2-40B4-BE49-F238E27FC236}">
                    <a16:creationId xmlns:a16="http://schemas.microsoft.com/office/drawing/2014/main" id="{D15375FC-16F2-181C-C666-C1F8B11EC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667876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Rectangle 1711">
                <a:extLst>
                  <a:ext uri="{FF2B5EF4-FFF2-40B4-BE49-F238E27FC236}">
                    <a16:creationId xmlns:a16="http://schemas.microsoft.com/office/drawing/2014/main" id="{0852415A-0C5E-CC11-9506-4F0B3BB1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703738"/>
                <a:ext cx="30739" cy="13395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Rectangle 1712">
                <a:extLst>
                  <a:ext uri="{FF2B5EF4-FFF2-40B4-BE49-F238E27FC236}">
                    <a16:creationId xmlns:a16="http://schemas.microsoft.com/office/drawing/2014/main" id="{602B2CAA-6CD4-9DF4-0771-3283762F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740880"/>
                <a:ext cx="33300" cy="13395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Rectangle 1713">
                <a:extLst>
                  <a:ext uri="{FF2B5EF4-FFF2-40B4-BE49-F238E27FC236}">
                    <a16:creationId xmlns:a16="http://schemas.microsoft.com/office/drawing/2014/main" id="{31B2D4D4-827A-84C4-036F-BA9E17C9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778023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Rectangle 1714">
                <a:extLst>
                  <a:ext uri="{FF2B5EF4-FFF2-40B4-BE49-F238E27FC236}">
                    <a16:creationId xmlns:a16="http://schemas.microsoft.com/office/drawing/2014/main" id="{9F7F720C-EF1D-B127-D11D-D72D3406C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813885"/>
                <a:ext cx="30739" cy="13395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Rectangle 1715">
                <a:extLst>
                  <a:ext uri="{FF2B5EF4-FFF2-40B4-BE49-F238E27FC236}">
                    <a16:creationId xmlns:a16="http://schemas.microsoft.com/office/drawing/2014/main" id="{CE42A64F-F40D-1C7F-2AC1-B76E4B0DB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849746"/>
                <a:ext cx="30739" cy="13395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Rectangle 1716">
                <a:extLst>
                  <a:ext uri="{FF2B5EF4-FFF2-40B4-BE49-F238E27FC236}">
                    <a16:creationId xmlns:a16="http://schemas.microsoft.com/office/drawing/2014/main" id="{20A86EE2-382B-A566-2E47-7DE05A1A7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885608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Rectangle 1717">
                <a:extLst>
                  <a:ext uri="{FF2B5EF4-FFF2-40B4-BE49-F238E27FC236}">
                    <a16:creationId xmlns:a16="http://schemas.microsoft.com/office/drawing/2014/main" id="{D6DDA26E-D8C8-A122-CF95-36C8B2F6F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921470"/>
                <a:ext cx="30739" cy="13395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Rectangle 1718">
                <a:extLst>
                  <a:ext uri="{FF2B5EF4-FFF2-40B4-BE49-F238E27FC236}">
                    <a16:creationId xmlns:a16="http://schemas.microsoft.com/office/drawing/2014/main" id="{A0232CDB-5273-2FA1-A918-E1387E887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3957332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Rectangle 1719">
                <a:extLst>
                  <a:ext uri="{FF2B5EF4-FFF2-40B4-BE49-F238E27FC236}">
                    <a16:creationId xmlns:a16="http://schemas.microsoft.com/office/drawing/2014/main" id="{39A7C7C8-65E9-8779-AA44-42276A39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3994474"/>
                <a:ext cx="33300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Rectangle 1720">
                <a:extLst>
                  <a:ext uri="{FF2B5EF4-FFF2-40B4-BE49-F238E27FC236}">
                    <a16:creationId xmlns:a16="http://schemas.microsoft.com/office/drawing/2014/main" id="{99EB3EE2-5EA2-DBA7-B944-E3A65B24D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031617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Rectangle 1721">
                <a:extLst>
                  <a:ext uri="{FF2B5EF4-FFF2-40B4-BE49-F238E27FC236}">
                    <a16:creationId xmlns:a16="http://schemas.microsoft.com/office/drawing/2014/main" id="{F89415FE-44CF-C8DD-17DC-5A21DFFC2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067478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Rectangle 1722">
                <a:extLst>
                  <a:ext uri="{FF2B5EF4-FFF2-40B4-BE49-F238E27FC236}">
                    <a16:creationId xmlns:a16="http://schemas.microsoft.com/office/drawing/2014/main" id="{1BAA65CD-4105-6838-8F76-128AE1368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103340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Rectangle 1723">
                <a:extLst>
                  <a:ext uri="{FF2B5EF4-FFF2-40B4-BE49-F238E27FC236}">
                    <a16:creationId xmlns:a16="http://schemas.microsoft.com/office/drawing/2014/main" id="{847E5521-FD32-EA12-FF98-690074FDE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139202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Rectangle 1724">
                <a:extLst>
                  <a:ext uri="{FF2B5EF4-FFF2-40B4-BE49-F238E27FC236}">
                    <a16:creationId xmlns:a16="http://schemas.microsoft.com/office/drawing/2014/main" id="{E48D916E-B50A-BE3C-0B4B-97434F133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175063"/>
                <a:ext cx="30739" cy="133958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Rectangle 1725">
                <a:extLst>
                  <a:ext uri="{FF2B5EF4-FFF2-40B4-BE49-F238E27FC236}">
                    <a16:creationId xmlns:a16="http://schemas.microsoft.com/office/drawing/2014/main" id="{005C3D4C-6D04-AC1E-EA26-BAD19106C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210925"/>
                <a:ext cx="30739" cy="133958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Rectangle 1726">
                <a:extLst>
                  <a:ext uri="{FF2B5EF4-FFF2-40B4-BE49-F238E27FC236}">
                    <a16:creationId xmlns:a16="http://schemas.microsoft.com/office/drawing/2014/main" id="{4D89327D-F06E-AD3C-AAE7-DAAC81A10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4248068"/>
                <a:ext cx="33300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Rectangle 1727">
                <a:extLst>
                  <a:ext uri="{FF2B5EF4-FFF2-40B4-BE49-F238E27FC236}">
                    <a16:creationId xmlns:a16="http://schemas.microsoft.com/office/drawing/2014/main" id="{43F1CC07-EF37-9153-9C30-73BC92689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285210"/>
                <a:ext cx="30739" cy="13395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Rectangle 1728">
                <a:extLst>
                  <a:ext uri="{FF2B5EF4-FFF2-40B4-BE49-F238E27FC236}">
                    <a16:creationId xmlns:a16="http://schemas.microsoft.com/office/drawing/2014/main" id="{B5B6C3E5-9411-C6FE-8DD0-FF5B29FB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321072"/>
                <a:ext cx="30739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Rectangle 1729">
                <a:extLst>
                  <a:ext uri="{FF2B5EF4-FFF2-40B4-BE49-F238E27FC236}">
                    <a16:creationId xmlns:a16="http://schemas.microsoft.com/office/drawing/2014/main" id="{0B1D2864-56BE-444A-F514-E5B011D8B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356934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Rectangle 1730">
                <a:extLst>
                  <a:ext uri="{FF2B5EF4-FFF2-40B4-BE49-F238E27FC236}">
                    <a16:creationId xmlns:a16="http://schemas.microsoft.com/office/drawing/2014/main" id="{ADF8DD41-0583-6B8B-2CE8-5A4C5A912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392795"/>
                <a:ext cx="30739" cy="13395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Rectangle 1731">
                <a:extLst>
                  <a:ext uri="{FF2B5EF4-FFF2-40B4-BE49-F238E27FC236}">
                    <a16:creationId xmlns:a16="http://schemas.microsoft.com/office/drawing/2014/main" id="{FC592499-A827-D652-6AEA-20E70796F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428657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Rectangle 1732">
                <a:extLst>
                  <a:ext uri="{FF2B5EF4-FFF2-40B4-BE49-F238E27FC236}">
                    <a16:creationId xmlns:a16="http://schemas.microsoft.com/office/drawing/2014/main" id="{EE9A3AAE-7018-8695-1EC4-ED0EB4617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464519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Rectangle 1733">
                <a:extLst>
                  <a:ext uri="{FF2B5EF4-FFF2-40B4-BE49-F238E27FC236}">
                    <a16:creationId xmlns:a16="http://schemas.microsoft.com/office/drawing/2014/main" id="{3F5298DD-E005-DC71-E177-1903EF7A6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4501661"/>
                <a:ext cx="33300" cy="13395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Rectangle 1734">
                <a:extLst>
                  <a:ext uri="{FF2B5EF4-FFF2-40B4-BE49-F238E27FC236}">
                    <a16:creationId xmlns:a16="http://schemas.microsoft.com/office/drawing/2014/main" id="{8156B2CF-FCA3-EA0F-8119-03C31A0DE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538804"/>
                <a:ext cx="30739" cy="13395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Rectangle 1735">
                <a:extLst>
                  <a:ext uri="{FF2B5EF4-FFF2-40B4-BE49-F238E27FC236}">
                    <a16:creationId xmlns:a16="http://schemas.microsoft.com/office/drawing/2014/main" id="{3E80AECB-B1B9-B7F5-6E80-A765E4119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574666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Rectangle 1736">
                <a:extLst>
                  <a:ext uri="{FF2B5EF4-FFF2-40B4-BE49-F238E27FC236}">
                    <a16:creationId xmlns:a16="http://schemas.microsoft.com/office/drawing/2014/main" id="{DCFCF29E-19DC-F80F-4172-2268D46CF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610527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Rectangle 1737">
                <a:extLst>
                  <a:ext uri="{FF2B5EF4-FFF2-40B4-BE49-F238E27FC236}">
                    <a16:creationId xmlns:a16="http://schemas.microsoft.com/office/drawing/2014/main" id="{86A1D6B6-0312-5268-59C9-49CB1AA12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646389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Rectangle 1738">
                <a:extLst>
                  <a:ext uri="{FF2B5EF4-FFF2-40B4-BE49-F238E27FC236}">
                    <a16:creationId xmlns:a16="http://schemas.microsoft.com/office/drawing/2014/main" id="{F472578F-C81B-3AAE-3EE1-B2AD1F84D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682251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Rectangle 1739">
                <a:extLst>
                  <a:ext uri="{FF2B5EF4-FFF2-40B4-BE49-F238E27FC236}">
                    <a16:creationId xmlns:a16="http://schemas.microsoft.com/office/drawing/2014/main" id="{57F5C1F9-2125-8E73-5166-05B89A9C4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718113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Rectangle 1740">
                <a:extLst>
                  <a:ext uri="{FF2B5EF4-FFF2-40B4-BE49-F238E27FC236}">
                    <a16:creationId xmlns:a16="http://schemas.microsoft.com/office/drawing/2014/main" id="{4B4F44F9-8B44-66D4-04D0-B5ABB4916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4755255"/>
                <a:ext cx="33300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Rectangle 1741">
                <a:extLst>
                  <a:ext uri="{FF2B5EF4-FFF2-40B4-BE49-F238E27FC236}">
                    <a16:creationId xmlns:a16="http://schemas.microsoft.com/office/drawing/2014/main" id="{05AFF5BB-A524-5677-378E-416C95538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792398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742">
                <a:extLst>
                  <a:ext uri="{FF2B5EF4-FFF2-40B4-BE49-F238E27FC236}">
                    <a16:creationId xmlns:a16="http://schemas.microsoft.com/office/drawing/2014/main" id="{28A98B49-683E-406A-B345-A2B52AB2D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828259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Rectangle 1743">
                <a:extLst>
                  <a:ext uri="{FF2B5EF4-FFF2-40B4-BE49-F238E27FC236}">
                    <a16:creationId xmlns:a16="http://schemas.microsoft.com/office/drawing/2014/main" id="{82811FCE-C91F-CAA9-C5EE-106042699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864121"/>
                <a:ext cx="30739" cy="13395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Rectangle 1744">
                <a:extLst>
                  <a:ext uri="{FF2B5EF4-FFF2-40B4-BE49-F238E27FC236}">
                    <a16:creationId xmlns:a16="http://schemas.microsoft.com/office/drawing/2014/main" id="{D737EBE5-ABCE-1AAC-8505-15E2E416D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899983"/>
                <a:ext cx="30739" cy="13395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Rectangle 1745">
                <a:extLst>
                  <a:ext uri="{FF2B5EF4-FFF2-40B4-BE49-F238E27FC236}">
                    <a16:creationId xmlns:a16="http://schemas.microsoft.com/office/drawing/2014/main" id="{F6A0E3D6-1306-1AC0-3679-476C9B108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935845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Rectangle 1746">
                <a:extLst>
                  <a:ext uri="{FF2B5EF4-FFF2-40B4-BE49-F238E27FC236}">
                    <a16:creationId xmlns:a16="http://schemas.microsoft.com/office/drawing/2014/main" id="{6C2B02E2-B958-C627-B934-2875A3CE8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4971706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Rectangle 1747">
                <a:extLst>
                  <a:ext uri="{FF2B5EF4-FFF2-40B4-BE49-F238E27FC236}">
                    <a16:creationId xmlns:a16="http://schemas.microsoft.com/office/drawing/2014/main" id="{99D6EB23-CC80-3EA9-B2EB-257A6CEC9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5008849"/>
                <a:ext cx="33300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Rectangle 1748">
                <a:extLst>
                  <a:ext uri="{FF2B5EF4-FFF2-40B4-BE49-F238E27FC236}">
                    <a16:creationId xmlns:a16="http://schemas.microsoft.com/office/drawing/2014/main" id="{4C2EAFF2-FFA7-BB17-713B-D45AE64E2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045991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Rectangle 1749">
                <a:extLst>
                  <a:ext uri="{FF2B5EF4-FFF2-40B4-BE49-F238E27FC236}">
                    <a16:creationId xmlns:a16="http://schemas.microsoft.com/office/drawing/2014/main" id="{955FCA68-B307-8A0D-1C9D-8BEAF9F65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081853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Rectangle 1750">
                <a:extLst>
                  <a:ext uri="{FF2B5EF4-FFF2-40B4-BE49-F238E27FC236}">
                    <a16:creationId xmlns:a16="http://schemas.microsoft.com/office/drawing/2014/main" id="{F8635CA6-90F4-5279-3BBF-AAD28B700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117715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Rectangle 1751">
                <a:extLst>
                  <a:ext uri="{FF2B5EF4-FFF2-40B4-BE49-F238E27FC236}">
                    <a16:creationId xmlns:a16="http://schemas.microsoft.com/office/drawing/2014/main" id="{1E3EB6FD-8DEE-31F9-5228-BA90BB0A9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153576"/>
                <a:ext cx="30739" cy="13395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Rectangle 1752">
                <a:extLst>
                  <a:ext uri="{FF2B5EF4-FFF2-40B4-BE49-F238E27FC236}">
                    <a16:creationId xmlns:a16="http://schemas.microsoft.com/office/drawing/2014/main" id="{0B3A07A1-109B-7013-153D-48E6E6FB4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189438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Rectangle 1753">
                <a:extLst>
                  <a:ext uri="{FF2B5EF4-FFF2-40B4-BE49-F238E27FC236}">
                    <a16:creationId xmlns:a16="http://schemas.microsoft.com/office/drawing/2014/main" id="{15D56BCD-699A-8EA2-4146-5D6EE1229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225300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Rectangle 1754">
                <a:extLst>
                  <a:ext uri="{FF2B5EF4-FFF2-40B4-BE49-F238E27FC236}">
                    <a16:creationId xmlns:a16="http://schemas.microsoft.com/office/drawing/2014/main" id="{B4A37C6A-8EDD-DC0D-2356-A79AF663E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261162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Rectangle 1755">
                <a:extLst>
                  <a:ext uri="{FF2B5EF4-FFF2-40B4-BE49-F238E27FC236}">
                    <a16:creationId xmlns:a16="http://schemas.microsoft.com/office/drawing/2014/main" id="{D23C06B0-DD49-160B-229D-E0F60D4EE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5298304"/>
                <a:ext cx="33300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Rectangle 1756">
                <a:extLst>
                  <a:ext uri="{FF2B5EF4-FFF2-40B4-BE49-F238E27FC236}">
                    <a16:creationId xmlns:a16="http://schemas.microsoft.com/office/drawing/2014/main" id="{DC1F11E6-60CF-832E-AEB4-6DEFD82C0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335447"/>
                <a:ext cx="30739" cy="13395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Rectangle 1757">
                <a:extLst>
                  <a:ext uri="{FF2B5EF4-FFF2-40B4-BE49-F238E27FC236}">
                    <a16:creationId xmlns:a16="http://schemas.microsoft.com/office/drawing/2014/main" id="{28DDD6E5-F5B7-5361-AB3E-84829C8F0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371308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Rectangle 1758">
                <a:extLst>
                  <a:ext uri="{FF2B5EF4-FFF2-40B4-BE49-F238E27FC236}">
                    <a16:creationId xmlns:a16="http://schemas.microsoft.com/office/drawing/2014/main" id="{7FA87A37-1619-628E-883F-D627E29DD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407170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759">
                <a:extLst>
                  <a:ext uri="{FF2B5EF4-FFF2-40B4-BE49-F238E27FC236}">
                    <a16:creationId xmlns:a16="http://schemas.microsoft.com/office/drawing/2014/main" id="{23974B82-B5E6-7A02-4971-C8B4E9EEB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443032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Rectangle 1760">
                <a:extLst>
                  <a:ext uri="{FF2B5EF4-FFF2-40B4-BE49-F238E27FC236}">
                    <a16:creationId xmlns:a16="http://schemas.microsoft.com/office/drawing/2014/main" id="{7CF2D2A2-5C83-3BE1-4C78-16B1CCEF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478894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Rectangle 1761">
                <a:extLst>
                  <a:ext uri="{FF2B5EF4-FFF2-40B4-BE49-F238E27FC236}">
                    <a16:creationId xmlns:a16="http://schemas.microsoft.com/office/drawing/2014/main" id="{D3BA9832-E5F2-95C2-7C0E-92C1BA0FC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514755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Rectangle 1762">
                <a:extLst>
                  <a:ext uri="{FF2B5EF4-FFF2-40B4-BE49-F238E27FC236}">
                    <a16:creationId xmlns:a16="http://schemas.microsoft.com/office/drawing/2014/main" id="{9220A8CC-381A-680D-0D70-10E308A5E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5551898"/>
                <a:ext cx="33300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Rectangle 1763">
                <a:extLst>
                  <a:ext uri="{FF2B5EF4-FFF2-40B4-BE49-F238E27FC236}">
                    <a16:creationId xmlns:a16="http://schemas.microsoft.com/office/drawing/2014/main" id="{9A88EA06-3DC1-9F56-572E-4EE2D0F51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589040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Rectangle 1764">
                <a:extLst>
                  <a:ext uri="{FF2B5EF4-FFF2-40B4-BE49-F238E27FC236}">
                    <a16:creationId xmlns:a16="http://schemas.microsoft.com/office/drawing/2014/main" id="{5C87FA7F-B9C1-2DE0-8AC2-667114A10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624902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Rectangle 1765">
                <a:extLst>
                  <a:ext uri="{FF2B5EF4-FFF2-40B4-BE49-F238E27FC236}">
                    <a16:creationId xmlns:a16="http://schemas.microsoft.com/office/drawing/2014/main" id="{C8BDD942-83FF-EEDF-D4CD-7E230C474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660764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Rectangle 1766">
                <a:extLst>
                  <a:ext uri="{FF2B5EF4-FFF2-40B4-BE49-F238E27FC236}">
                    <a16:creationId xmlns:a16="http://schemas.microsoft.com/office/drawing/2014/main" id="{3FC99A85-CABC-7192-530E-15F26BF7C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696626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Rectangle 1767">
                <a:extLst>
                  <a:ext uri="{FF2B5EF4-FFF2-40B4-BE49-F238E27FC236}">
                    <a16:creationId xmlns:a16="http://schemas.microsoft.com/office/drawing/2014/main" id="{AAEC7EC0-6CB6-0441-BEFD-7BAC9CD3C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732487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Rectangle 1768">
                <a:extLst>
                  <a:ext uri="{FF2B5EF4-FFF2-40B4-BE49-F238E27FC236}">
                    <a16:creationId xmlns:a16="http://schemas.microsoft.com/office/drawing/2014/main" id="{3BA567D1-3625-F932-6061-B4363E2D0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768349"/>
                <a:ext cx="30739" cy="133958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Rectangle 1769">
                <a:extLst>
                  <a:ext uri="{FF2B5EF4-FFF2-40B4-BE49-F238E27FC236}">
                    <a16:creationId xmlns:a16="http://schemas.microsoft.com/office/drawing/2014/main" id="{AA2425D3-589B-17BB-01B3-4C643261A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5805492"/>
                <a:ext cx="33300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Rectangle 1770">
                <a:extLst>
                  <a:ext uri="{FF2B5EF4-FFF2-40B4-BE49-F238E27FC236}">
                    <a16:creationId xmlns:a16="http://schemas.microsoft.com/office/drawing/2014/main" id="{316E33B5-E74D-2532-3191-9D7671B04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842634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Rectangle 1771">
                <a:extLst>
                  <a:ext uri="{FF2B5EF4-FFF2-40B4-BE49-F238E27FC236}">
                    <a16:creationId xmlns:a16="http://schemas.microsoft.com/office/drawing/2014/main" id="{11F0E6D1-3B83-4922-86CE-02536B413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878496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Rectangle 1772">
                <a:extLst>
                  <a:ext uri="{FF2B5EF4-FFF2-40B4-BE49-F238E27FC236}">
                    <a16:creationId xmlns:a16="http://schemas.microsoft.com/office/drawing/2014/main" id="{1DE0CF9B-D2C4-E674-9F39-5FBDE5B9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914358"/>
                <a:ext cx="30739" cy="13395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Rectangle 1773">
                <a:extLst>
                  <a:ext uri="{FF2B5EF4-FFF2-40B4-BE49-F238E27FC236}">
                    <a16:creationId xmlns:a16="http://schemas.microsoft.com/office/drawing/2014/main" id="{A7769514-6968-1069-CAA0-F91DD9CB6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950219"/>
                <a:ext cx="30739" cy="13395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Rectangle 1774">
                <a:extLst>
                  <a:ext uri="{FF2B5EF4-FFF2-40B4-BE49-F238E27FC236}">
                    <a16:creationId xmlns:a16="http://schemas.microsoft.com/office/drawing/2014/main" id="{2C972E1F-85C2-C90A-5132-FE16C82B2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5986081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Rectangle 1775">
                <a:extLst>
                  <a:ext uri="{FF2B5EF4-FFF2-40B4-BE49-F238E27FC236}">
                    <a16:creationId xmlns:a16="http://schemas.microsoft.com/office/drawing/2014/main" id="{92E6B26C-606D-16FE-4F2D-B97F1331D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021943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Rectangle 1776">
                <a:extLst>
                  <a:ext uri="{FF2B5EF4-FFF2-40B4-BE49-F238E27FC236}">
                    <a16:creationId xmlns:a16="http://schemas.microsoft.com/office/drawing/2014/main" id="{6735C1F0-4E08-4D84-5096-2435839CC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6059085"/>
                <a:ext cx="33300" cy="133958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Rectangle 1777">
                <a:extLst>
                  <a:ext uri="{FF2B5EF4-FFF2-40B4-BE49-F238E27FC236}">
                    <a16:creationId xmlns:a16="http://schemas.microsoft.com/office/drawing/2014/main" id="{8772B67A-47CC-D81C-FB80-A2625DC7E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096228"/>
                <a:ext cx="30739" cy="13395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Rectangle 1778">
                <a:extLst>
                  <a:ext uri="{FF2B5EF4-FFF2-40B4-BE49-F238E27FC236}">
                    <a16:creationId xmlns:a16="http://schemas.microsoft.com/office/drawing/2014/main" id="{F271C91C-1285-8E91-3D4D-61A7FED95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132089"/>
                <a:ext cx="30739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Rectangle 1779">
                <a:extLst>
                  <a:ext uri="{FF2B5EF4-FFF2-40B4-BE49-F238E27FC236}">
                    <a16:creationId xmlns:a16="http://schemas.microsoft.com/office/drawing/2014/main" id="{B6B0B8EA-5ECF-4083-5C67-86D5A9F5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167951"/>
                <a:ext cx="30739" cy="133958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Rectangle 1780">
                <a:extLst>
                  <a:ext uri="{FF2B5EF4-FFF2-40B4-BE49-F238E27FC236}">
                    <a16:creationId xmlns:a16="http://schemas.microsoft.com/office/drawing/2014/main" id="{F89F0BE7-CC19-E2BF-BEA2-52723579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203813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Rectangle 1781">
                <a:extLst>
                  <a:ext uri="{FF2B5EF4-FFF2-40B4-BE49-F238E27FC236}">
                    <a16:creationId xmlns:a16="http://schemas.microsoft.com/office/drawing/2014/main" id="{64AD0429-D11E-AD8C-AC1C-685315E6F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23967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Rectangle 1782">
                <a:extLst>
                  <a:ext uri="{FF2B5EF4-FFF2-40B4-BE49-F238E27FC236}">
                    <a16:creationId xmlns:a16="http://schemas.microsoft.com/office/drawing/2014/main" id="{B7E77080-7E1B-F012-B901-4BE197AA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275536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Rectangle 1783">
                <a:extLst>
                  <a:ext uri="{FF2B5EF4-FFF2-40B4-BE49-F238E27FC236}">
                    <a16:creationId xmlns:a16="http://schemas.microsoft.com/office/drawing/2014/main" id="{0A3956E0-9ED8-B6A3-973E-C7C3785FD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6312679"/>
                <a:ext cx="33300" cy="133958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Rectangle 1784">
                <a:extLst>
                  <a:ext uri="{FF2B5EF4-FFF2-40B4-BE49-F238E27FC236}">
                    <a16:creationId xmlns:a16="http://schemas.microsoft.com/office/drawing/2014/main" id="{3A73E322-8DBE-FC67-2103-E81D190C5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349821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Rectangle 1785">
                <a:extLst>
                  <a:ext uri="{FF2B5EF4-FFF2-40B4-BE49-F238E27FC236}">
                    <a16:creationId xmlns:a16="http://schemas.microsoft.com/office/drawing/2014/main" id="{79CC5D8E-B0B2-2FDC-DD1F-814A30E5C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385683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Rectangle 1786">
                <a:extLst>
                  <a:ext uri="{FF2B5EF4-FFF2-40B4-BE49-F238E27FC236}">
                    <a16:creationId xmlns:a16="http://schemas.microsoft.com/office/drawing/2014/main" id="{3AB7E50B-3040-FAB3-D357-58829EA40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421545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Rectangle 1787">
                <a:extLst>
                  <a:ext uri="{FF2B5EF4-FFF2-40B4-BE49-F238E27FC236}">
                    <a16:creationId xmlns:a16="http://schemas.microsoft.com/office/drawing/2014/main" id="{72B5CDF7-B1DD-F7DF-F8C1-AE4A167BD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457407"/>
                <a:ext cx="30739" cy="133958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Rectangle 1788">
                <a:extLst>
                  <a:ext uri="{FF2B5EF4-FFF2-40B4-BE49-F238E27FC236}">
                    <a16:creationId xmlns:a16="http://schemas.microsoft.com/office/drawing/2014/main" id="{A505272B-511A-4661-862A-6D3BDA204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493268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Rectangle 1789">
                <a:extLst>
                  <a:ext uri="{FF2B5EF4-FFF2-40B4-BE49-F238E27FC236}">
                    <a16:creationId xmlns:a16="http://schemas.microsoft.com/office/drawing/2014/main" id="{80903C7F-6E7D-200A-8F12-D4F867856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529130"/>
                <a:ext cx="30739" cy="13395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Rectangle 1790">
                <a:extLst>
                  <a:ext uri="{FF2B5EF4-FFF2-40B4-BE49-F238E27FC236}">
                    <a16:creationId xmlns:a16="http://schemas.microsoft.com/office/drawing/2014/main" id="{FF1B59FA-247E-EB4F-D99A-68235EA8B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6566273"/>
                <a:ext cx="33300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Rectangle 1791">
                <a:extLst>
                  <a:ext uri="{FF2B5EF4-FFF2-40B4-BE49-F238E27FC236}">
                    <a16:creationId xmlns:a16="http://schemas.microsoft.com/office/drawing/2014/main" id="{79B45866-DD45-D54E-F02C-4F333FB9F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603415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Rectangle 1792">
                <a:extLst>
                  <a:ext uri="{FF2B5EF4-FFF2-40B4-BE49-F238E27FC236}">
                    <a16:creationId xmlns:a16="http://schemas.microsoft.com/office/drawing/2014/main" id="{7FD93D83-987E-1C90-38F1-441384023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639277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Rectangle 1793">
                <a:extLst>
                  <a:ext uri="{FF2B5EF4-FFF2-40B4-BE49-F238E27FC236}">
                    <a16:creationId xmlns:a16="http://schemas.microsoft.com/office/drawing/2014/main" id="{9285A387-705B-D9DF-9E11-0E64EED4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675139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Rectangle 1794">
                <a:extLst>
                  <a:ext uri="{FF2B5EF4-FFF2-40B4-BE49-F238E27FC236}">
                    <a16:creationId xmlns:a16="http://schemas.microsoft.com/office/drawing/2014/main" id="{C40F1326-EA24-C3E8-09A1-27C94DB0D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711000"/>
                <a:ext cx="30739" cy="133958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Rectangle 1795">
                <a:extLst>
                  <a:ext uri="{FF2B5EF4-FFF2-40B4-BE49-F238E27FC236}">
                    <a16:creationId xmlns:a16="http://schemas.microsoft.com/office/drawing/2014/main" id="{DB177202-2020-5394-BF04-4092E0CD0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746862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Rectangle 1796">
                <a:extLst>
                  <a:ext uri="{FF2B5EF4-FFF2-40B4-BE49-F238E27FC236}">
                    <a16:creationId xmlns:a16="http://schemas.microsoft.com/office/drawing/2014/main" id="{9D173DF5-7D68-CB35-044D-5C6F59479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782724"/>
                <a:ext cx="30739" cy="133958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Rectangle 1797">
                <a:extLst>
                  <a:ext uri="{FF2B5EF4-FFF2-40B4-BE49-F238E27FC236}">
                    <a16:creationId xmlns:a16="http://schemas.microsoft.com/office/drawing/2014/main" id="{E8AD1481-D1DD-6D27-E072-A24745550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6819866"/>
                <a:ext cx="33300" cy="133958"/>
              </a:xfrm>
              <a:prstGeom prst="rect">
                <a:avLst/>
              </a:prstGeom>
              <a:solidFill>
                <a:srgbClr val="F7C88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Rectangle 1798">
                <a:extLst>
                  <a:ext uri="{FF2B5EF4-FFF2-40B4-BE49-F238E27FC236}">
                    <a16:creationId xmlns:a16="http://schemas.microsoft.com/office/drawing/2014/main" id="{BA2AA463-27A9-6886-CD06-B901FADAE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857009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Rectangle 1799">
                <a:extLst>
                  <a:ext uri="{FF2B5EF4-FFF2-40B4-BE49-F238E27FC236}">
                    <a16:creationId xmlns:a16="http://schemas.microsoft.com/office/drawing/2014/main" id="{C94808DC-1917-B769-D4F6-74CEFB930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892871"/>
                <a:ext cx="30739" cy="13395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Rectangle 1800">
                <a:extLst>
                  <a:ext uri="{FF2B5EF4-FFF2-40B4-BE49-F238E27FC236}">
                    <a16:creationId xmlns:a16="http://schemas.microsoft.com/office/drawing/2014/main" id="{B34665EA-4640-CA95-DDE9-C18542527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928732"/>
                <a:ext cx="30739" cy="133958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Rectangle 1801">
                <a:extLst>
                  <a:ext uri="{FF2B5EF4-FFF2-40B4-BE49-F238E27FC236}">
                    <a16:creationId xmlns:a16="http://schemas.microsoft.com/office/drawing/2014/main" id="{F0641D0D-F0AA-F30D-F87F-4D7A26B14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6964594"/>
                <a:ext cx="30739" cy="13395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Rectangle 1802">
                <a:extLst>
                  <a:ext uri="{FF2B5EF4-FFF2-40B4-BE49-F238E27FC236}">
                    <a16:creationId xmlns:a16="http://schemas.microsoft.com/office/drawing/2014/main" id="{303348DB-9505-1915-67E5-E9E896485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000456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Rectangle 1803">
                <a:extLst>
                  <a:ext uri="{FF2B5EF4-FFF2-40B4-BE49-F238E27FC236}">
                    <a16:creationId xmlns:a16="http://schemas.microsoft.com/office/drawing/2014/main" id="{2B449C23-B3EF-B9F3-4DE7-4F8F5F892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036317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Rectangle 1804">
                <a:extLst>
                  <a:ext uri="{FF2B5EF4-FFF2-40B4-BE49-F238E27FC236}">
                    <a16:creationId xmlns:a16="http://schemas.microsoft.com/office/drawing/2014/main" id="{49473A3B-4F6C-965B-DBD8-D84A2ADDA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7073460"/>
                <a:ext cx="33300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Rectangle 1805">
                <a:extLst>
                  <a:ext uri="{FF2B5EF4-FFF2-40B4-BE49-F238E27FC236}">
                    <a16:creationId xmlns:a16="http://schemas.microsoft.com/office/drawing/2014/main" id="{BEA7854C-D2C9-8B18-0F52-68FA49A9D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110603"/>
                <a:ext cx="30739" cy="133958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Rectangle 1806">
                <a:extLst>
                  <a:ext uri="{FF2B5EF4-FFF2-40B4-BE49-F238E27FC236}">
                    <a16:creationId xmlns:a16="http://schemas.microsoft.com/office/drawing/2014/main" id="{56A9B911-96BB-BA33-FA7C-EDBC96866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146464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Rectangle 1807">
                <a:extLst>
                  <a:ext uri="{FF2B5EF4-FFF2-40B4-BE49-F238E27FC236}">
                    <a16:creationId xmlns:a16="http://schemas.microsoft.com/office/drawing/2014/main" id="{1EB9E5C3-564F-E256-E224-C486A3816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182326"/>
                <a:ext cx="30739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Rectangle 1808">
                <a:extLst>
                  <a:ext uri="{FF2B5EF4-FFF2-40B4-BE49-F238E27FC236}">
                    <a16:creationId xmlns:a16="http://schemas.microsoft.com/office/drawing/2014/main" id="{FEA616A4-B17A-750C-603B-4E7848DCF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218188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Rectangle 1809">
                <a:extLst>
                  <a:ext uri="{FF2B5EF4-FFF2-40B4-BE49-F238E27FC236}">
                    <a16:creationId xmlns:a16="http://schemas.microsoft.com/office/drawing/2014/main" id="{B7AF8192-B530-A688-A08D-BAEB5620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254049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Rectangle 1810">
                <a:extLst>
                  <a:ext uri="{FF2B5EF4-FFF2-40B4-BE49-F238E27FC236}">
                    <a16:creationId xmlns:a16="http://schemas.microsoft.com/office/drawing/2014/main" id="{26758EFB-E690-DE3A-B11E-555676A2B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289911"/>
                <a:ext cx="30739" cy="13395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Rectangle 1811">
                <a:extLst>
                  <a:ext uri="{FF2B5EF4-FFF2-40B4-BE49-F238E27FC236}">
                    <a16:creationId xmlns:a16="http://schemas.microsoft.com/office/drawing/2014/main" id="{DA07D848-093B-A065-79A8-4E2E40B0B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4" y="7325773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Rectangle 1812">
                <a:extLst>
                  <a:ext uri="{FF2B5EF4-FFF2-40B4-BE49-F238E27FC236}">
                    <a16:creationId xmlns:a16="http://schemas.microsoft.com/office/drawing/2014/main" id="{D967CECE-96CB-3DB4-F864-C2FE14E0B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7362915"/>
                <a:ext cx="33300" cy="133958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Rectangle 1814">
                <a:extLst>
                  <a:ext uri="{FF2B5EF4-FFF2-40B4-BE49-F238E27FC236}">
                    <a16:creationId xmlns:a16="http://schemas.microsoft.com/office/drawing/2014/main" id="{60B99BFE-2639-F4C6-7AEB-3BCEC2DFF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400059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Rectangle 1815">
                <a:extLst>
                  <a:ext uri="{FF2B5EF4-FFF2-40B4-BE49-F238E27FC236}">
                    <a16:creationId xmlns:a16="http://schemas.microsoft.com/office/drawing/2014/main" id="{773424EB-FC9C-1D24-0E12-3777EE5C2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435920"/>
                <a:ext cx="30739" cy="133957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Rectangle 1816">
                <a:extLst>
                  <a:ext uri="{FF2B5EF4-FFF2-40B4-BE49-F238E27FC236}">
                    <a16:creationId xmlns:a16="http://schemas.microsoft.com/office/drawing/2014/main" id="{614F0520-283C-5A31-5A21-F02AAA9D6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471782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Rectangle 1817">
                <a:extLst>
                  <a:ext uri="{FF2B5EF4-FFF2-40B4-BE49-F238E27FC236}">
                    <a16:creationId xmlns:a16="http://schemas.microsoft.com/office/drawing/2014/main" id="{673C9819-79AF-E14D-AFE3-5C787EA2A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507644"/>
                <a:ext cx="30739" cy="133957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Rectangle 1818">
                <a:extLst>
                  <a:ext uri="{FF2B5EF4-FFF2-40B4-BE49-F238E27FC236}">
                    <a16:creationId xmlns:a16="http://schemas.microsoft.com/office/drawing/2014/main" id="{54B200FE-4A98-0DB3-6294-D8BAFEF2B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543505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Rectangle 1819">
                <a:extLst>
                  <a:ext uri="{FF2B5EF4-FFF2-40B4-BE49-F238E27FC236}">
                    <a16:creationId xmlns:a16="http://schemas.microsoft.com/office/drawing/2014/main" id="{FE39AF6A-76EE-A040-696E-6DE81AEE7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579367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Rectangle 1820">
                <a:extLst>
                  <a:ext uri="{FF2B5EF4-FFF2-40B4-BE49-F238E27FC236}">
                    <a16:creationId xmlns:a16="http://schemas.microsoft.com/office/drawing/2014/main" id="{7EF08101-AC1D-FBD0-0688-95FE706B4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7616510"/>
                <a:ext cx="33300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Rectangle 1821">
                <a:extLst>
                  <a:ext uri="{FF2B5EF4-FFF2-40B4-BE49-F238E27FC236}">
                    <a16:creationId xmlns:a16="http://schemas.microsoft.com/office/drawing/2014/main" id="{A1AFDBD3-9DCC-27EE-C4E0-12B953226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653652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Rectangle 1822">
                <a:extLst>
                  <a:ext uri="{FF2B5EF4-FFF2-40B4-BE49-F238E27FC236}">
                    <a16:creationId xmlns:a16="http://schemas.microsoft.com/office/drawing/2014/main" id="{EC96C4FE-2344-312F-B3F6-4CD70B305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689514"/>
                <a:ext cx="30739" cy="133957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Rectangle 1823">
                <a:extLst>
                  <a:ext uri="{FF2B5EF4-FFF2-40B4-BE49-F238E27FC236}">
                    <a16:creationId xmlns:a16="http://schemas.microsoft.com/office/drawing/2014/main" id="{F74F69C4-304E-8D9B-A694-53B5D5CBD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725376"/>
                <a:ext cx="30739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Rectangle 1824">
                <a:extLst>
                  <a:ext uri="{FF2B5EF4-FFF2-40B4-BE49-F238E27FC236}">
                    <a16:creationId xmlns:a16="http://schemas.microsoft.com/office/drawing/2014/main" id="{A808E5B0-BCC3-8AEA-FAE6-084EEC08F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761237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Rectangle 1825">
                <a:extLst>
                  <a:ext uri="{FF2B5EF4-FFF2-40B4-BE49-F238E27FC236}">
                    <a16:creationId xmlns:a16="http://schemas.microsoft.com/office/drawing/2014/main" id="{C69FEB3A-5DBB-88AB-B18C-F2D79F1F3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797099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Rectangle 1826">
                <a:extLst>
                  <a:ext uri="{FF2B5EF4-FFF2-40B4-BE49-F238E27FC236}">
                    <a16:creationId xmlns:a16="http://schemas.microsoft.com/office/drawing/2014/main" id="{5BA4240A-7396-1059-FFF0-11458F248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832961"/>
                <a:ext cx="30739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1827">
                <a:extLst>
                  <a:ext uri="{FF2B5EF4-FFF2-40B4-BE49-F238E27FC236}">
                    <a16:creationId xmlns:a16="http://schemas.microsoft.com/office/drawing/2014/main" id="{A6AC727C-8A88-A2A1-1053-431D9922B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7870103"/>
                <a:ext cx="33300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1828">
                <a:extLst>
                  <a:ext uri="{FF2B5EF4-FFF2-40B4-BE49-F238E27FC236}">
                    <a16:creationId xmlns:a16="http://schemas.microsoft.com/office/drawing/2014/main" id="{CA9E0826-F7D8-80AB-D295-02B0901B9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907246"/>
                <a:ext cx="30739" cy="133957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1829">
                <a:extLst>
                  <a:ext uri="{FF2B5EF4-FFF2-40B4-BE49-F238E27FC236}">
                    <a16:creationId xmlns:a16="http://schemas.microsoft.com/office/drawing/2014/main" id="{E5F5E928-67B6-FB18-AD1C-87E7559E0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943108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1830">
                <a:extLst>
                  <a:ext uri="{FF2B5EF4-FFF2-40B4-BE49-F238E27FC236}">
                    <a16:creationId xmlns:a16="http://schemas.microsoft.com/office/drawing/2014/main" id="{3AB66E9F-530A-C682-73AC-50C45D899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7978969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1831">
                <a:extLst>
                  <a:ext uri="{FF2B5EF4-FFF2-40B4-BE49-F238E27FC236}">
                    <a16:creationId xmlns:a16="http://schemas.microsoft.com/office/drawing/2014/main" id="{DB2F45B4-3C2E-5277-5F98-1D5EBD9B8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014831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1832">
                <a:extLst>
                  <a:ext uri="{FF2B5EF4-FFF2-40B4-BE49-F238E27FC236}">
                    <a16:creationId xmlns:a16="http://schemas.microsoft.com/office/drawing/2014/main" id="{6DA106FB-230C-2FE5-DC4B-881EC03B0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050693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1833">
                <a:extLst>
                  <a:ext uri="{FF2B5EF4-FFF2-40B4-BE49-F238E27FC236}">
                    <a16:creationId xmlns:a16="http://schemas.microsoft.com/office/drawing/2014/main" id="{3FA626C6-0B42-F913-EF7C-A064AE194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086555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1834">
                <a:extLst>
                  <a:ext uri="{FF2B5EF4-FFF2-40B4-BE49-F238E27FC236}">
                    <a16:creationId xmlns:a16="http://schemas.microsoft.com/office/drawing/2014/main" id="{DB09821E-6B61-6C4B-759F-598A394D0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6993" y="8123697"/>
                <a:ext cx="33300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1835">
                <a:extLst>
                  <a:ext uri="{FF2B5EF4-FFF2-40B4-BE49-F238E27FC236}">
                    <a16:creationId xmlns:a16="http://schemas.microsoft.com/office/drawing/2014/main" id="{8DA27174-8507-0579-549E-084EAB9FC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160840"/>
                <a:ext cx="30739" cy="133957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Rectangle 1836">
                <a:extLst>
                  <a:ext uri="{FF2B5EF4-FFF2-40B4-BE49-F238E27FC236}">
                    <a16:creationId xmlns:a16="http://schemas.microsoft.com/office/drawing/2014/main" id="{9E9E8221-5E31-F7EC-035D-885E6B4AA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196701"/>
                <a:ext cx="30739" cy="133957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Rectangle 1837">
                <a:extLst>
                  <a:ext uri="{FF2B5EF4-FFF2-40B4-BE49-F238E27FC236}">
                    <a16:creationId xmlns:a16="http://schemas.microsoft.com/office/drawing/2014/main" id="{D0710BDF-50AA-2CB8-E45B-F32D24BB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48273" y="8232563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1844">
                <a:extLst>
                  <a:ext uri="{FF2B5EF4-FFF2-40B4-BE49-F238E27FC236}">
                    <a16:creationId xmlns:a16="http://schemas.microsoft.com/office/drawing/2014/main" id="{F9D25E6B-47E5-44AC-D7C4-3C8346A46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27713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Rectangle 1845">
                <a:extLst>
                  <a:ext uri="{FF2B5EF4-FFF2-40B4-BE49-F238E27FC236}">
                    <a16:creationId xmlns:a16="http://schemas.microsoft.com/office/drawing/2014/main" id="{AC1CC427-FD97-EEC9-4543-6BD3197BE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63574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1846">
                <a:extLst>
                  <a:ext uri="{FF2B5EF4-FFF2-40B4-BE49-F238E27FC236}">
                    <a16:creationId xmlns:a16="http://schemas.microsoft.com/office/drawing/2014/main" id="{912A8778-72DA-D4AD-86DC-806E69BC3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9943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1847">
                <a:extLst>
                  <a:ext uri="{FF2B5EF4-FFF2-40B4-BE49-F238E27FC236}">
                    <a16:creationId xmlns:a16="http://schemas.microsoft.com/office/drawing/2014/main" id="{DA58BF8C-DED0-F6E5-197E-E1AC42706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36579"/>
                <a:ext cx="33300" cy="133957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1848">
                <a:extLst>
                  <a:ext uri="{FF2B5EF4-FFF2-40B4-BE49-F238E27FC236}">
                    <a16:creationId xmlns:a16="http://schemas.microsoft.com/office/drawing/2014/main" id="{21A7725B-FC21-E3A2-9E5D-5BE9EB8B6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72440"/>
                <a:ext cx="33300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1849">
                <a:extLst>
                  <a:ext uri="{FF2B5EF4-FFF2-40B4-BE49-F238E27FC236}">
                    <a16:creationId xmlns:a16="http://schemas.microsoft.com/office/drawing/2014/main" id="{6C36AE74-299F-AC75-EE05-0C639CF43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09583"/>
                <a:ext cx="30739" cy="133957"/>
              </a:xfrm>
              <a:prstGeom prst="rect">
                <a:avLst/>
              </a:prstGeom>
              <a:solidFill>
                <a:srgbClr val="FC9C3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1850">
                <a:extLst>
                  <a:ext uri="{FF2B5EF4-FFF2-40B4-BE49-F238E27FC236}">
                    <a16:creationId xmlns:a16="http://schemas.microsoft.com/office/drawing/2014/main" id="{D9C8DDB5-6C7D-9BE8-BD22-E69471342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4544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1851">
                <a:extLst>
                  <a:ext uri="{FF2B5EF4-FFF2-40B4-BE49-F238E27FC236}">
                    <a16:creationId xmlns:a16="http://schemas.microsoft.com/office/drawing/2014/main" id="{FA24F705-CDA2-22F2-42CD-D35C13802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81306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1852">
                <a:extLst>
                  <a:ext uri="{FF2B5EF4-FFF2-40B4-BE49-F238E27FC236}">
                    <a16:creationId xmlns:a16="http://schemas.microsoft.com/office/drawing/2014/main" id="{C1246D8B-CC94-1D59-B771-9B8DFEC55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17168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1853">
                <a:extLst>
                  <a:ext uri="{FF2B5EF4-FFF2-40B4-BE49-F238E27FC236}">
                    <a16:creationId xmlns:a16="http://schemas.microsoft.com/office/drawing/2014/main" id="{972896D9-F3DE-B1CA-ECE8-ED756F514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53030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1854">
                <a:extLst>
                  <a:ext uri="{FF2B5EF4-FFF2-40B4-BE49-F238E27FC236}">
                    <a16:creationId xmlns:a16="http://schemas.microsoft.com/office/drawing/2014/main" id="{843CD965-76E1-D5F9-FBF9-54A24A7F7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88891"/>
                <a:ext cx="30739" cy="133957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Rectangle 1855">
                <a:extLst>
                  <a:ext uri="{FF2B5EF4-FFF2-40B4-BE49-F238E27FC236}">
                    <a16:creationId xmlns:a16="http://schemas.microsoft.com/office/drawing/2014/main" id="{1E912F9F-0965-61D4-74E4-C7B9DD696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626034"/>
                <a:ext cx="33300" cy="133957"/>
              </a:xfrm>
              <a:prstGeom prst="rect">
                <a:avLst/>
              </a:prstGeom>
              <a:solidFill>
                <a:srgbClr val="FAA64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Rectangle 1856">
                <a:extLst>
                  <a:ext uri="{FF2B5EF4-FFF2-40B4-BE49-F238E27FC236}">
                    <a16:creationId xmlns:a16="http://schemas.microsoft.com/office/drawing/2014/main" id="{1685AC11-986B-A7B1-1388-B9E143F15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6317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Rectangle 1857">
                <a:extLst>
                  <a:ext uri="{FF2B5EF4-FFF2-40B4-BE49-F238E27FC236}">
                    <a16:creationId xmlns:a16="http://schemas.microsoft.com/office/drawing/2014/main" id="{33CEEE2E-9881-72B4-786F-E43AC92FB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9903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Rectangle 1858">
                <a:extLst>
                  <a:ext uri="{FF2B5EF4-FFF2-40B4-BE49-F238E27FC236}">
                    <a16:creationId xmlns:a16="http://schemas.microsoft.com/office/drawing/2014/main" id="{7CBA9417-AA58-5623-B54C-716D66892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34900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1859">
                <a:extLst>
                  <a:ext uri="{FF2B5EF4-FFF2-40B4-BE49-F238E27FC236}">
                    <a16:creationId xmlns:a16="http://schemas.microsoft.com/office/drawing/2014/main" id="{7F35957E-CA1D-8A0D-7BC5-02A4AEBFD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70762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Rectangle 1860">
                <a:extLst>
                  <a:ext uri="{FF2B5EF4-FFF2-40B4-BE49-F238E27FC236}">
                    <a16:creationId xmlns:a16="http://schemas.microsoft.com/office/drawing/2014/main" id="{2BBCCABF-85EB-7BDF-F19F-759DA77FA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06623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Rectangle 1861">
                <a:extLst>
                  <a:ext uri="{FF2B5EF4-FFF2-40B4-BE49-F238E27FC236}">
                    <a16:creationId xmlns:a16="http://schemas.microsoft.com/office/drawing/2014/main" id="{EC87CDA2-AC62-A83F-41AA-36A9FAD5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42485"/>
                <a:ext cx="30739" cy="133957"/>
              </a:xfrm>
              <a:prstGeom prst="rect">
                <a:avLst/>
              </a:prstGeom>
              <a:solidFill>
                <a:srgbClr val="FBA54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1862">
                <a:extLst>
                  <a:ext uri="{FF2B5EF4-FFF2-40B4-BE49-F238E27FC236}">
                    <a16:creationId xmlns:a16="http://schemas.microsoft.com/office/drawing/2014/main" id="{8D79BE7C-BE84-454A-4E68-951A1E4AD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879628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1863">
                <a:extLst>
                  <a:ext uri="{FF2B5EF4-FFF2-40B4-BE49-F238E27FC236}">
                    <a16:creationId xmlns:a16="http://schemas.microsoft.com/office/drawing/2014/main" id="{E5FEE7B7-89C1-AF34-098B-9B8B0EA9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91677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1864">
                <a:extLst>
                  <a:ext uri="{FF2B5EF4-FFF2-40B4-BE49-F238E27FC236}">
                    <a16:creationId xmlns:a16="http://schemas.microsoft.com/office/drawing/2014/main" id="{2BBCCAA2-1C1A-850D-FE54-2A8C024CB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95263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Rectangle 1865">
                <a:extLst>
                  <a:ext uri="{FF2B5EF4-FFF2-40B4-BE49-F238E27FC236}">
                    <a16:creationId xmlns:a16="http://schemas.microsoft.com/office/drawing/2014/main" id="{60EC358B-763F-2D67-E253-46DF38EB9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988494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1866">
                <a:extLst>
                  <a:ext uri="{FF2B5EF4-FFF2-40B4-BE49-F238E27FC236}">
                    <a16:creationId xmlns:a16="http://schemas.microsoft.com/office/drawing/2014/main" id="{7017968C-6C00-C51A-C4AD-58490A3A5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024355"/>
                <a:ext cx="30739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1867">
                <a:extLst>
                  <a:ext uri="{FF2B5EF4-FFF2-40B4-BE49-F238E27FC236}">
                    <a16:creationId xmlns:a16="http://schemas.microsoft.com/office/drawing/2014/main" id="{56DA86A4-280B-2D55-61B8-CB4CDC164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060217"/>
                <a:ext cx="30739" cy="133957"/>
              </a:xfrm>
              <a:prstGeom prst="rect">
                <a:avLst/>
              </a:prstGeom>
              <a:solidFill>
                <a:srgbClr val="FF8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1868">
                <a:extLst>
                  <a:ext uri="{FF2B5EF4-FFF2-40B4-BE49-F238E27FC236}">
                    <a16:creationId xmlns:a16="http://schemas.microsoft.com/office/drawing/2014/main" id="{E9EE7B08-BA90-8268-2D18-62A722151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096079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1869">
                <a:extLst>
                  <a:ext uri="{FF2B5EF4-FFF2-40B4-BE49-F238E27FC236}">
                    <a16:creationId xmlns:a16="http://schemas.microsoft.com/office/drawing/2014/main" id="{91210A44-BF85-AD82-B27F-7B0FFA8FE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131940"/>
                <a:ext cx="30739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Rectangle 1870">
                <a:extLst>
                  <a:ext uri="{FF2B5EF4-FFF2-40B4-BE49-F238E27FC236}">
                    <a16:creationId xmlns:a16="http://schemas.microsoft.com/office/drawing/2014/main" id="{205A6D10-879F-CD36-3B8F-29AED815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1169083"/>
                <a:ext cx="33300" cy="133957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Rectangle 1871">
                <a:extLst>
                  <a:ext uri="{FF2B5EF4-FFF2-40B4-BE49-F238E27FC236}">
                    <a16:creationId xmlns:a16="http://schemas.microsoft.com/office/drawing/2014/main" id="{A9BDB38F-E1C8-A466-B246-9BC5924A9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206225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Rectangle 1872">
                <a:extLst>
                  <a:ext uri="{FF2B5EF4-FFF2-40B4-BE49-F238E27FC236}">
                    <a16:creationId xmlns:a16="http://schemas.microsoft.com/office/drawing/2014/main" id="{5337DF83-AADD-9965-9BDA-B81C0EBEA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242087"/>
                <a:ext cx="30739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1873">
                <a:extLst>
                  <a:ext uri="{FF2B5EF4-FFF2-40B4-BE49-F238E27FC236}">
                    <a16:creationId xmlns:a16="http://schemas.microsoft.com/office/drawing/2014/main" id="{1953020F-9896-6BE2-F623-0A6E49136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277949"/>
                <a:ext cx="30739" cy="133957"/>
              </a:xfrm>
              <a:prstGeom prst="rect">
                <a:avLst/>
              </a:prstGeom>
              <a:solidFill>
                <a:srgbClr val="FC9C3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1874">
                <a:extLst>
                  <a:ext uri="{FF2B5EF4-FFF2-40B4-BE49-F238E27FC236}">
                    <a16:creationId xmlns:a16="http://schemas.microsoft.com/office/drawing/2014/main" id="{63FD2E89-0ED4-D654-AE0A-1B7EC68FF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313811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Rectangle 1875">
                <a:extLst>
                  <a:ext uri="{FF2B5EF4-FFF2-40B4-BE49-F238E27FC236}">
                    <a16:creationId xmlns:a16="http://schemas.microsoft.com/office/drawing/2014/main" id="{E649BED2-9348-507C-7258-9A9D2602E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34967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Rectangle 1876">
                <a:extLst>
                  <a:ext uri="{FF2B5EF4-FFF2-40B4-BE49-F238E27FC236}">
                    <a16:creationId xmlns:a16="http://schemas.microsoft.com/office/drawing/2014/main" id="{8F38C31B-3A41-4945-60D9-80866E861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385534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Rectangle 1877">
                <a:extLst>
                  <a:ext uri="{FF2B5EF4-FFF2-40B4-BE49-F238E27FC236}">
                    <a16:creationId xmlns:a16="http://schemas.microsoft.com/office/drawing/2014/main" id="{22422A6A-746B-0200-E6F1-C7353360D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1422677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Rectangle 1878">
                <a:extLst>
                  <a:ext uri="{FF2B5EF4-FFF2-40B4-BE49-F238E27FC236}">
                    <a16:creationId xmlns:a16="http://schemas.microsoft.com/office/drawing/2014/main" id="{C029E721-5733-5A23-5E5F-DDECB1214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459819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Rectangle 1879">
                <a:extLst>
                  <a:ext uri="{FF2B5EF4-FFF2-40B4-BE49-F238E27FC236}">
                    <a16:creationId xmlns:a16="http://schemas.microsoft.com/office/drawing/2014/main" id="{12B67152-8789-DB73-FDE9-7F4A33E24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495681"/>
                <a:ext cx="30739" cy="133957"/>
              </a:xfrm>
              <a:prstGeom prst="rect">
                <a:avLst/>
              </a:prstGeom>
              <a:solidFill>
                <a:srgbClr val="FBA44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Rectangle 1880">
                <a:extLst>
                  <a:ext uri="{FF2B5EF4-FFF2-40B4-BE49-F238E27FC236}">
                    <a16:creationId xmlns:a16="http://schemas.microsoft.com/office/drawing/2014/main" id="{9AF7EEB1-1CEA-CF41-B950-81C123BF2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531543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Rectangle 1881">
                <a:extLst>
                  <a:ext uri="{FF2B5EF4-FFF2-40B4-BE49-F238E27FC236}">
                    <a16:creationId xmlns:a16="http://schemas.microsoft.com/office/drawing/2014/main" id="{00C05C17-4B29-8531-71C0-941114598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56740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Rectangle 1882">
                <a:extLst>
                  <a:ext uri="{FF2B5EF4-FFF2-40B4-BE49-F238E27FC236}">
                    <a16:creationId xmlns:a16="http://schemas.microsoft.com/office/drawing/2014/main" id="{C9FCAC2D-4FEE-B47F-E896-192E2ACF0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603266"/>
                <a:ext cx="30739" cy="133957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Rectangle 1883">
                <a:extLst>
                  <a:ext uri="{FF2B5EF4-FFF2-40B4-BE49-F238E27FC236}">
                    <a16:creationId xmlns:a16="http://schemas.microsoft.com/office/drawing/2014/main" id="{7C65DBEF-FF29-DAB8-7873-80A625765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63912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Rectangle 1884">
                <a:extLst>
                  <a:ext uri="{FF2B5EF4-FFF2-40B4-BE49-F238E27FC236}">
                    <a16:creationId xmlns:a16="http://schemas.microsoft.com/office/drawing/2014/main" id="{FC27E611-E2DB-C249-D386-81474EA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1676270"/>
                <a:ext cx="33300" cy="133957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Rectangle 1885">
                <a:extLst>
                  <a:ext uri="{FF2B5EF4-FFF2-40B4-BE49-F238E27FC236}">
                    <a16:creationId xmlns:a16="http://schemas.microsoft.com/office/drawing/2014/main" id="{6FEB2C27-682D-B59A-F766-FB522D358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713413"/>
                <a:ext cx="30739" cy="133957"/>
              </a:xfrm>
              <a:prstGeom prst="rect">
                <a:avLst/>
              </a:prstGeom>
              <a:solidFill>
                <a:srgbClr val="FC992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Rectangle 1886">
                <a:extLst>
                  <a:ext uri="{FF2B5EF4-FFF2-40B4-BE49-F238E27FC236}">
                    <a16:creationId xmlns:a16="http://schemas.microsoft.com/office/drawing/2014/main" id="{73C52D63-7DDE-BAFC-6E92-23B9F8440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749275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Rectangle 1887">
                <a:extLst>
                  <a:ext uri="{FF2B5EF4-FFF2-40B4-BE49-F238E27FC236}">
                    <a16:creationId xmlns:a16="http://schemas.microsoft.com/office/drawing/2014/main" id="{FDFBB78F-9A65-A601-0599-56D2DDFEB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78513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Rectangle 1888">
                <a:extLst>
                  <a:ext uri="{FF2B5EF4-FFF2-40B4-BE49-F238E27FC236}">
                    <a16:creationId xmlns:a16="http://schemas.microsoft.com/office/drawing/2014/main" id="{F606EB32-E914-FF46-3149-419311F86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820998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1889">
                <a:extLst>
                  <a:ext uri="{FF2B5EF4-FFF2-40B4-BE49-F238E27FC236}">
                    <a16:creationId xmlns:a16="http://schemas.microsoft.com/office/drawing/2014/main" id="{5B7526D0-0990-EA8B-DB01-986D530A4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856860"/>
                <a:ext cx="30739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Rectangle 1890">
                <a:extLst>
                  <a:ext uri="{FF2B5EF4-FFF2-40B4-BE49-F238E27FC236}">
                    <a16:creationId xmlns:a16="http://schemas.microsoft.com/office/drawing/2014/main" id="{446B7D0A-696A-5FD7-1713-7823E67CD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892721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Rectangle 1891">
                <a:extLst>
                  <a:ext uri="{FF2B5EF4-FFF2-40B4-BE49-F238E27FC236}">
                    <a16:creationId xmlns:a16="http://schemas.microsoft.com/office/drawing/2014/main" id="{475BAD5E-FBE6-7672-9173-4BC24FA1B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1929864"/>
                <a:ext cx="33300" cy="133957"/>
              </a:xfrm>
              <a:prstGeom prst="rect">
                <a:avLst/>
              </a:prstGeom>
              <a:solidFill>
                <a:srgbClr val="FBA03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Rectangle 1892">
                <a:extLst>
                  <a:ext uri="{FF2B5EF4-FFF2-40B4-BE49-F238E27FC236}">
                    <a16:creationId xmlns:a16="http://schemas.microsoft.com/office/drawing/2014/main" id="{5C71F642-D021-DE55-71A5-DF4280EBD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1967006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Rectangle 1893">
                <a:extLst>
                  <a:ext uri="{FF2B5EF4-FFF2-40B4-BE49-F238E27FC236}">
                    <a16:creationId xmlns:a16="http://schemas.microsoft.com/office/drawing/2014/main" id="{7FCE4EA4-A049-3CBC-D49A-1A20E32C1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002868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5" name="Rectangle 1894">
                <a:extLst>
                  <a:ext uri="{FF2B5EF4-FFF2-40B4-BE49-F238E27FC236}">
                    <a16:creationId xmlns:a16="http://schemas.microsoft.com/office/drawing/2014/main" id="{34F375AA-120B-D930-555B-B8C468DCD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038730"/>
                <a:ext cx="30739" cy="133957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6" name="Rectangle 1895">
                <a:extLst>
                  <a:ext uri="{FF2B5EF4-FFF2-40B4-BE49-F238E27FC236}">
                    <a16:creationId xmlns:a16="http://schemas.microsoft.com/office/drawing/2014/main" id="{A5B7F246-A63B-17BF-03E0-2F450C2CC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074592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7" name="Rectangle 1896">
                <a:extLst>
                  <a:ext uri="{FF2B5EF4-FFF2-40B4-BE49-F238E27FC236}">
                    <a16:creationId xmlns:a16="http://schemas.microsoft.com/office/drawing/2014/main" id="{4DF07F1E-CCB8-9B9A-6FB5-B59A62067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110453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8" name="Rectangle 1897">
                <a:extLst>
                  <a:ext uri="{FF2B5EF4-FFF2-40B4-BE49-F238E27FC236}">
                    <a16:creationId xmlns:a16="http://schemas.microsoft.com/office/drawing/2014/main" id="{6CA808B1-D0C4-F1AA-F8C1-F7A4D066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146315"/>
                <a:ext cx="30739" cy="133957"/>
              </a:xfrm>
              <a:prstGeom prst="rect">
                <a:avLst/>
              </a:prstGeom>
              <a:solidFill>
                <a:srgbClr val="FF77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9" name="Rectangle 1898">
                <a:extLst>
                  <a:ext uri="{FF2B5EF4-FFF2-40B4-BE49-F238E27FC236}">
                    <a16:creationId xmlns:a16="http://schemas.microsoft.com/office/drawing/2014/main" id="{74050B48-562E-D991-F104-A33D9CE5F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2183458"/>
                <a:ext cx="33300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0" name="Rectangle 1899">
                <a:extLst>
                  <a:ext uri="{FF2B5EF4-FFF2-40B4-BE49-F238E27FC236}">
                    <a16:creationId xmlns:a16="http://schemas.microsoft.com/office/drawing/2014/main" id="{E1EE0C13-55F6-93B6-D07C-37F440F48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220600"/>
                <a:ext cx="30739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1" name="Rectangle 1900">
                <a:extLst>
                  <a:ext uri="{FF2B5EF4-FFF2-40B4-BE49-F238E27FC236}">
                    <a16:creationId xmlns:a16="http://schemas.microsoft.com/office/drawing/2014/main" id="{61632A86-32F6-E04A-D6F0-818B49B30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256462"/>
                <a:ext cx="30739" cy="133957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2" name="Rectangle 1901">
                <a:extLst>
                  <a:ext uri="{FF2B5EF4-FFF2-40B4-BE49-F238E27FC236}">
                    <a16:creationId xmlns:a16="http://schemas.microsoft.com/office/drawing/2014/main" id="{E4615A07-0F32-C420-D8D6-38A9BA848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29232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3" name="Rectangle 1902">
                <a:extLst>
                  <a:ext uri="{FF2B5EF4-FFF2-40B4-BE49-F238E27FC236}">
                    <a16:creationId xmlns:a16="http://schemas.microsoft.com/office/drawing/2014/main" id="{5DED0A49-0F19-CCDE-0E7C-2474F21E2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328185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 1903">
                <a:extLst>
                  <a:ext uri="{FF2B5EF4-FFF2-40B4-BE49-F238E27FC236}">
                    <a16:creationId xmlns:a16="http://schemas.microsoft.com/office/drawing/2014/main" id="{8BD60519-7B5E-3B26-1B8A-4FF99A9C8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364047"/>
                <a:ext cx="30739" cy="133957"/>
              </a:xfrm>
              <a:prstGeom prst="rect">
                <a:avLst/>
              </a:prstGeom>
              <a:solidFill>
                <a:srgbClr val="FF4D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 1904">
                <a:extLst>
                  <a:ext uri="{FF2B5EF4-FFF2-40B4-BE49-F238E27FC236}">
                    <a16:creationId xmlns:a16="http://schemas.microsoft.com/office/drawing/2014/main" id="{9EEC9FC3-4D0A-A098-482F-8739CCAC0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399909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 1905">
                <a:extLst>
                  <a:ext uri="{FF2B5EF4-FFF2-40B4-BE49-F238E27FC236}">
                    <a16:creationId xmlns:a16="http://schemas.microsoft.com/office/drawing/2014/main" id="{0E3759B4-1714-CC23-3E45-8C994A596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2437051"/>
                <a:ext cx="33300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 1906">
                <a:extLst>
                  <a:ext uri="{FF2B5EF4-FFF2-40B4-BE49-F238E27FC236}">
                    <a16:creationId xmlns:a16="http://schemas.microsoft.com/office/drawing/2014/main" id="{22638A66-159C-5727-D976-691800025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47419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 1907">
                <a:extLst>
                  <a:ext uri="{FF2B5EF4-FFF2-40B4-BE49-F238E27FC236}">
                    <a16:creationId xmlns:a16="http://schemas.microsoft.com/office/drawing/2014/main" id="{5A0CFA38-CC68-7D52-8B60-609636A4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510056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Rectangle 1908">
                <a:extLst>
                  <a:ext uri="{FF2B5EF4-FFF2-40B4-BE49-F238E27FC236}">
                    <a16:creationId xmlns:a16="http://schemas.microsoft.com/office/drawing/2014/main" id="{5E998C2F-D6D7-FE7F-6EEB-ED273E70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545917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1909">
                <a:extLst>
                  <a:ext uri="{FF2B5EF4-FFF2-40B4-BE49-F238E27FC236}">
                    <a16:creationId xmlns:a16="http://schemas.microsoft.com/office/drawing/2014/main" id="{FD9C1B2F-931B-F71C-51C8-8682A21D1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581779"/>
                <a:ext cx="30739" cy="133957"/>
              </a:xfrm>
              <a:prstGeom prst="rect">
                <a:avLst/>
              </a:prstGeom>
              <a:solidFill>
                <a:srgbClr val="FBA54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Rectangle 1910">
                <a:extLst>
                  <a:ext uri="{FF2B5EF4-FFF2-40B4-BE49-F238E27FC236}">
                    <a16:creationId xmlns:a16="http://schemas.microsoft.com/office/drawing/2014/main" id="{5459E5C9-285D-2B85-6926-9F9DB571D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617641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Rectangle 1911">
                <a:extLst>
                  <a:ext uri="{FF2B5EF4-FFF2-40B4-BE49-F238E27FC236}">
                    <a16:creationId xmlns:a16="http://schemas.microsoft.com/office/drawing/2014/main" id="{E0E4C417-3AD7-D697-857F-15912E9FE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653502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Rectangle 1912">
                <a:extLst>
                  <a:ext uri="{FF2B5EF4-FFF2-40B4-BE49-F238E27FC236}">
                    <a16:creationId xmlns:a16="http://schemas.microsoft.com/office/drawing/2014/main" id="{0370526C-A7CA-B5CB-C3B6-5830227EA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2690645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Rectangle 1913">
                <a:extLst>
                  <a:ext uri="{FF2B5EF4-FFF2-40B4-BE49-F238E27FC236}">
                    <a16:creationId xmlns:a16="http://schemas.microsoft.com/office/drawing/2014/main" id="{83099A83-7738-2DF4-4F46-CAAE7B20A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727787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Rectangle 1914">
                <a:extLst>
                  <a:ext uri="{FF2B5EF4-FFF2-40B4-BE49-F238E27FC236}">
                    <a16:creationId xmlns:a16="http://schemas.microsoft.com/office/drawing/2014/main" id="{27B9BAB9-5E88-72AC-6EAE-CDFA69BEA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763649"/>
                <a:ext cx="30739" cy="133957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Rectangle 1915">
                <a:extLst>
                  <a:ext uri="{FF2B5EF4-FFF2-40B4-BE49-F238E27FC236}">
                    <a16:creationId xmlns:a16="http://schemas.microsoft.com/office/drawing/2014/main" id="{0A93B3B3-C346-142D-514A-6EFB0D7B0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799511"/>
                <a:ext cx="30739" cy="133957"/>
              </a:xfrm>
              <a:prstGeom prst="rect">
                <a:avLst/>
              </a:prstGeom>
              <a:solidFill>
                <a:srgbClr val="FF79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Rectangle 1916">
                <a:extLst>
                  <a:ext uri="{FF2B5EF4-FFF2-40B4-BE49-F238E27FC236}">
                    <a16:creationId xmlns:a16="http://schemas.microsoft.com/office/drawing/2014/main" id="{DD484F0E-0C30-53FC-2941-3CC0E534C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835373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8" name="Rectangle 1917">
                <a:extLst>
                  <a:ext uri="{FF2B5EF4-FFF2-40B4-BE49-F238E27FC236}">
                    <a16:creationId xmlns:a16="http://schemas.microsoft.com/office/drawing/2014/main" id="{79ABC2CF-D501-E2D4-1723-54A3AB718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87123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 1918">
                <a:extLst>
                  <a:ext uri="{FF2B5EF4-FFF2-40B4-BE49-F238E27FC236}">
                    <a16:creationId xmlns:a16="http://schemas.microsoft.com/office/drawing/2014/main" id="{9677E4A2-8ED1-7366-8708-00BAF79C0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907096"/>
                <a:ext cx="30739" cy="133957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0" name="Rectangle 1919">
                <a:extLst>
                  <a:ext uri="{FF2B5EF4-FFF2-40B4-BE49-F238E27FC236}">
                    <a16:creationId xmlns:a16="http://schemas.microsoft.com/office/drawing/2014/main" id="{5A568019-A61A-5C12-F120-700042B48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2944239"/>
                <a:ext cx="33300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 1920">
                <a:extLst>
                  <a:ext uri="{FF2B5EF4-FFF2-40B4-BE49-F238E27FC236}">
                    <a16:creationId xmlns:a16="http://schemas.microsoft.com/office/drawing/2014/main" id="{B72F26E0-81AB-C37F-DC6F-D4E16BE1C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2981381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Rectangle 1921">
                <a:extLst>
                  <a:ext uri="{FF2B5EF4-FFF2-40B4-BE49-F238E27FC236}">
                    <a16:creationId xmlns:a16="http://schemas.microsoft.com/office/drawing/2014/main" id="{85DA8AC8-609E-D5C7-12FA-6C622C0DF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017243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Rectangle 1922">
                <a:extLst>
                  <a:ext uri="{FF2B5EF4-FFF2-40B4-BE49-F238E27FC236}">
                    <a16:creationId xmlns:a16="http://schemas.microsoft.com/office/drawing/2014/main" id="{A62F6AC4-B003-68E8-A3C7-DE159DCA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053105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4" name="Rectangle 1923">
                <a:extLst>
                  <a:ext uri="{FF2B5EF4-FFF2-40B4-BE49-F238E27FC236}">
                    <a16:creationId xmlns:a16="http://schemas.microsoft.com/office/drawing/2014/main" id="{96D99A73-5D5A-068A-4EEE-A6585ADB3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088966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Rectangle 1924">
                <a:extLst>
                  <a:ext uri="{FF2B5EF4-FFF2-40B4-BE49-F238E27FC236}">
                    <a16:creationId xmlns:a16="http://schemas.microsoft.com/office/drawing/2014/main" id="{2115C256-E289-A7D1-5D1D-777DAAFA8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124828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Rectangle 1925">
                <a:extLst>
                  <a:ext uri="{FF2B5EF4-FFF2-40B4-BE49-F238E27FC236}">
                    <a16:creationId xmlns:a16="http://schemas.microsoft.com/office/drawing/2014/main" id="{C5567DD3-E430-2B1B-FA5A-176746F05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160690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 1926">
                <a:extLst>
                  <a:ext uri="{FF2B5EF4-FFF2-40B4-BE49-F238E27FC236}">
                    <a16:creationId xmlns:a16="http://schemas.microsoft.com/office/drawing/2014/main" id="{CB750458-3676-360E-B45E-A8357A048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196551"/>
                <a:ext cx="30739" cy="133957"/>
              </a:xfrm>
              <a:prstGeom prst="rect">
                <a:avLst/>
              </a:prstGeom>
              <a:solidFill>
                <a:srgbClr val="F8BB6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Rectangle 1927">
                <a:extLst>
                  <a:ext uri="{FF2B5EF4-FFF2-40B4-BE49-F238E27FC236}">
                    <a16:creationId xmlns:a16="http://schemas.microsoft.com/office/drawing/2014/main" id="{438D264A-F077-6069-BCBA-02F5AF329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233694"/>
                <a:ext cx="33300" cy="133957"/>
              </a:xfrm>
              <a:prstGeom prst="rect">
                <a:avLst/>
              </a:prstGeom>
              <a:solidFill>
                <a:srgbClr val="FF26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 1928">
                <a:extLst>
                  <a:ext uri="{FF2B5EF4-FFF2-40B4-BE49-F238E27FC236}">
                    <a16:creationId xmlns:a16="http://schemas.microsoft.com/office/drawing/2014/main" id="{973AF154-6180-72B6-9D6B-460AA5E27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270837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 1929">
                <a:extLst>
                  <a:ext uri="{FF2B5EF4-FFF2-40B4-BE49-F238E27FC236}">
                    <a16:creationId xmlns:a16="http://schemas.microsoft.com/office/drawing/2014/main" id="{8821A38A-E3D9-F7A7-C504-E3E1B53E4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306698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1" name="Rectangle 1930">
                <a:extLst>
                  <a:ext uri="{FF2B5EF4-FFF2-40B4-BE49-F238E27FC236}">
                    <a16:creationId xmlns:a16="http://schemas.microsoft.com/office/drawing/2014/main" id="{472CA36C-F885-DDD3-154D-15C4BBFF5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342560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2" name="Rectangle 1931">
                <a:extLst>
                  <a:ext uri="{FF2B5EF4-FFF2-40B4-BE49-F238E27FC236}">
                    <a16:creationId xmlns:a16="http://schemas.microsoft.com/office/drawing/2014/main" id="{40FC4D40-4513-A2AA-B908-3DD82F5A2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378422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Rectangle 1932">
                <a:extLst>
                  <a:ext uri="{FF2B5EF4-FFF2-40B4-BE49-F238E27FC236}">
                    <a16:creationId xmlns:a16="http://schemas.microsoft.com/office/drawing/2014/main" id="{B6066EC6-7A2F-EBE5-7AA0-E8AED2263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414283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Rectangle 1933">
                <a:extLst>
                  <a:ext uri="{FF2B5EF4-FFF2-40B4-BE49-F238E27FC236}">
                    <a16:creationId xmlns:a16="http://schemas.microsoft.com/office/drawing/2014/main" id="{B95301EB-B326-219B-741C-88B3191A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450145"/>
                <a:ext cx="30739" cy="133957"/>
              </a:xfrm>
              <a:prstGeom prst="rect">
                <a:avLst/>
              </a:prstGeom>
              <a:solidFill>
                <a:srgbClr val="FF26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Rectangle 1934">
                <a:extLst>
                  <a:ext uri="{FF2B5EF4-FFF2-40B4-BE49-F238E27FC236}">
                    <a16:creationId xmlns:a16="http://schemas.microsoft.com/office/drawing/2014/main" id="{2A6A1653-0A0D-B69C-B178-88AD2A1B6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487288"/>
                <a:ext cx="33300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Rectangle 1935">
                <a:extLst>
                  <a:ext uri="{FF2B5EF4-FFF2-40B4-BE49-F238E27FC236}">
                    <a16:creationId xmlns:a16="http://schemas.microsoft.com/office/drawing/2014/main" id="{4F76BD10-4A12-D9D5-CDAD-A8307A76D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524430"/>
                <a:ext cx="30739" cy="133957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Rectangle 1936">
                <a:extLst>
                  <a:ext uri="{FF2B5EF4-FFF2-40B4-BE49-F238E27FC236}">
                    <a16:creationId xmlns:a16="http://schemas.microsoft.com/office/drawing/2014/main" id="{969F6A90-98D5-953E-E447-1ABCC1C0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560292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Rectangle 1937">
                <a:extLst>
                  <a:ext uri="{FF2B5EF4-FFF2-40B4-BE49-F238E27FC236}">
                    <a16:creationId xmlns:a16="http://schemas.microsoft.com/office/drawing/2014/main" id="{367BA593-F401-ACC9-05BD-99859F470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596154"/>
                <a:ext cx="30739" cy="133957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Rectangle 1938">
                <a:extLst>
                  <a:ext uri="{FF2B5EF4-FFF2-40B4-BE49-F238E27FC236}">
                    <a16:creationId xmlns:a16="http://schemas.microsoft.com/office/drawing/2014/main" id="{692A1985-7118-6365-B2CD-2E3876D09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632015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Rectangle 1939">
                <a:extLst>
                  <a:ext uri="{FF2B5EF4-FFF2-40B4-BE49-F238E27FC236}">
                    <a16:creationId xmlns:a16="http://schemas.microsoft.com/office/drawing/2014/main" id="{C5FE0277-B249-CD4E-78E9-BE8EB7ECB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667877"/>
                <a:ext cx="30739" cy="133957"/>
              </a:xfrm>
              <a:prstGeom prst="rect">
                <a:avLst/>
              </a:prstGeom>
              <a:solidFill>
                <a:srgbClr val="FF55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1940">
                <a:extLst>
                  <a:ext uri="{FF2B5EF4-FFF2-40B4-BE49-F238E27FC236}">
                    <a16:creationId xmlns:a16="http://schemas.microsoft.com/office/drawing/2014/main" id="{6A570211-7B08-6A8E-E5E4-DF00A4F18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703739"/>
                <a:ext cx="30739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Rectangle 1941">
                <a:extLst>
                  <a:ext uri="{FF2B5EF4-FFF2-40B4-BE49-F238E27FC236}">
                    <a16:creationId xmlns:a16="http://schemas.microsoft.com/office/drawing/2014/main" id="{89FCF54B-A1E0-5BF8-883A-6E07C70DD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740881"/>
                <a:ext cx="33300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1942">
                <a:extLst>
                  <a:ext uri="{FF2B5EF4-FFF2-40B4-BE49-F238E27FC236}">
                    <a16:creationId xmlns:a16="http://schemas.microsoft.com/office/drawing/2014/main" id="{18626296-5B72-84E7-89FC-DC44B55A1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778024"/>
                <a:ext cx="30739" cy="133957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4" name="Rectangle 1943">
                <a:extLst>
                  <a:ext uri="{FF2B5EF4-FFF2-40B4-BE49-F238E27FC236}">
                    <a16:creationId xmlns:a16="http://schemas.microsoft.com/office/drawing/2014/main" id="{E3D771E5-C80D-99DE-1E61-38ADDEA0B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813886"/>
                <a:ext cx="30739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5" name="Rectangle 1944">
                <a:extLst>
                  <a:ext uri="{FF2B5EF4-FFF2-40B4-BE49-F238E27FC236}">
                    <a16:creationId xmlns:a16="http://schemas.microsoft.com/office/drawing/2014/main" id="{27EE6EED-B99D-5BFD-274F-23001628D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849747"/>
                <a:ext cx="30739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6" name="Rectangle 1945">
                <a:extLst>
                  <a:ext uri="{FF2B5EF4-FFF2-40B4-BE49-F238E27FC236}">
                    <a16:creationId xmlns:a16="http://schemas.microsoft.com/office/drawing/2014/main" id="{D146CCF1-0D98-2F68-EA00-97024C591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885609"/>
                <a:ext cx="30739" cy="133957"/>
              </a:xfrm>
              <a:prstGeom prst="rect">
                <a:avLst/>
              </a:prstGeom>
              <a:solidFill>
                <a:srgbClr val="FF49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7" name="Rectangle 1946">
                <a:extLst>
                  <a:ext uri="{FF2B5EF4-FFF2-40B4-BE49-F238E27FC236}">
                    <a16:creationId xmlns:a16="http://schemas.microsoft.com/office/drawing/2014/main" id="{BB21F874-E7C5-04DB-1144-38765300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921471"/>
                <a:ext cx="30739" cy="133957"/>
              </a:xfrm>
              <a:prstGeom prst="rect">
                <a:avLst/>
              </a:prstGeom>
              <a:solidFill>
                <a:srgbClr val="F9B86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1947">
                <a:extLst>
                  <a:ext uri="{FF2B5EF4-FFF2-40B4-BE49-F238E27FC236}">
                    <a16:creationId xmlns:a16="http://schemas.microsoft.com/office/drawing/2014/main" id="{A34AE127-1BE4-28B1-154F-60CF4D834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3957332"/>
                <a:ext cx="30739" cy="133957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9" name="Rectangle 1948">
                <a:extLst>
                  <a:ext uri="{FF2B5EF4-FFF2-40B4-BE49-F238E27FC236}">
                    <a16:creationId xmlns:a16="http://schemas.microsoft.com/office/drawing/2014/main" id="{8F66D324-F37D-939E-15E5-6C15BB8B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3994475"/>
                <a:ext cx="33300" cy="133957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0" name="Rectangle 1949">
                <a:extLst>
                  <a:ext uri="{FF2B5EF4-FFF2-40B4-BE49-F238E27FC236}">
                    <a16:creationId xmlns:a16="http://schemas.microsoft.com/office/drawing/2014/main" id="{AA60FDA4-FFB9-243E-A5D1-F221EF096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031617"/>
                <a:ext cx="30739" cy="133957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Rectangle 1950">
                <a:extLst>
                  <a:ext uri="{FF2B5EF4-FFF2-40B4-BE49-F238E27FC236}">
                    <a16:creationId xmlns:a16="http://schemas.microsoft.com/office/drawing/2014/main" id="{3924BE88-09D0-9DF7-F1F3-D944B4962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067479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Rectangle 1951">
                <a:extLst>
                  <a:ext uri="{FF2B5EF4-FFF2-40B4-BE49-F238E27FC236}">
                    <a16:creationId xmlns:a16="http://schemas.microsoft.com/office/drawing/2014/main" id="{02AEC7D1-3780-4A9B-F311-F7661687D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103341"/>
                <a:ext cx="30739" cy="133957"/>
              </a:xfrm>
              <a:prstGeom prst="rect">
                <a:avLst/>
              </a:prstGeom>
              <a:solidFill>
                <a:srgbClr val="FF41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Rectangle 1952">
                <a:extLst>
                  <a:ext uri="{FF2B5EF4-FFF2-40B4-BE49-F238E27FC236}">
                    <a16:creationId xmlns:a16="http://schemas.microsoft.com/office/drawing/2014/main" id="{44E3955F-D855-FCE6-561A-D983DB7CB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139203"/>
                <a:ext cx="30739" cy="133957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Rectangle 1953">
                <a:extLst>
                  <a:ext uri="{FF2B5EF4-FFF2-40B4-BE49-F238E27FC236}">
                    <a16:creationId xmlns:a16="http://schemas.microsoft.com/office/drawing/2014/main" id="{77C691A0-DF8D-A439-606E-F6ABA2ABC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17506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Rectangle 1954">
                <a:extLst>
                  <a:ext uri="{FF2B5EF4-FFF2-40B4-BE49-F238E27FC236}">
                    <a16:creationId xmlns:a16="http://schemas.microsoft.com/office/drawing/2014/main" id="{0470F28E-D532-6A1B-230B-1B6CC0BA7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210926"/>
                <a:ext cx="30739" cy="133957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Rectangle 1955">
                <a:extLst>
                  <a:ext uri="{FF2B5EF4-FFF2-40B4-BE49-F238E27FC236}">
                    <a16:creationId xmlns:a16="http://schemas.microsoft.com/office/drawing/2014/main" id="{7FE2A95D-2B6B-9FD3-D690-ADC60CEBE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4248069"/>
                <a:ext cx="33300" cy="133957"/>
              </a:xfrm>
              <a:prstGeom prst="rect">
                <a:avLst/>
              </a:prstGeom>
              <a:solidFill>
                <a:srgbClr val="F6CF9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1956">
                <a:extLst>
                  <a:ext uri="{FF2B5EF4-FFF2-40B4-BE49-F238E27FC236}">
                    <a16:creationId xmlns:a16="http://schemas.microsoft.com/office/drawing/2014/main" id="{DCA5027F-C86D-101B-5E45-B3EA14576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285211"/>
                <a:ext cx="30739" cy="133957"/>
              </a:xfrm>
              <a:prstGeom prst="rect">
                <a:avLst/>
              </a:prstGeom>
              <a:solidFill>
                <a:srgbClr val="F9B66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1957">
                <a:extLst>
                  <a:ext uri="{FF2B5EF4-FFF2-40B4-BE49-F238E27FC236}">
                    <a16:creationId xmlns:a16="http://schemas.microsoft.com/office/drawing/2014/main" id="{17E98968-20B8-1508-E5F8-100E479A7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321073"/>
                <a:ext cx="30739" cy="133957"/>
              </a:xfrm>
              <a:prstGeom prst="rect">
                <a:avLst/>
              </a:prstGeom>
              <a:solidFill>
                <a:srgbClr val="FF59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1958">
                <a:extLst>
                  <a:ext uri="{FF2B5EF4-FFF2-40B4-BE49-F238E27FC236}">
                    <a16:creationId xmlns:a16="http://schemas.microsoft.com/office/drawing/2014/main" id="{7E269424-3F3E-F427-DD15-DA80EEEFB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356935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1959">
                <a:extLst>
                  <a:ext uri="{FF2B5EF4-FFF2-40B4-BE49-F238E27FC236}">
                    <a16:creationId xmlns:a16="http://schemas.microsoft.com/office/drawing/2014/main" id="{EFD8223F-0A36-A7A8-8702-CFB4042DE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392796"/>
                <a:ext cx="30739" cy="133957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Rectangle 1960">
                <a:extLst>
                  <a:ext uri="{FF2B5EF4-FFF2-40B4-BE49-F238E27FC236}">
                    <a16:creationId xmlns:a16="http://schemas.microsoft.com/office/drawing/2014/main" id="{33B52831-F98C-05D5-290C-73AFEB8D1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428658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Rectangle 1961">
                <a:extLst>
                  <a:ext uri="{FF2B5EF4-FFF2-40B4-BE49-F238E27FC236}">
                    <a16:creationId xmlns:a16="http://schemas.microsoft.com/office/drawing/2014/main" id="{C72146CA-5A83-4D56-B490-07FF6CB7B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464520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Rectangle 1962">
                <a:extLst>
                  <a:ext uri="{FF2B5EF4-FFF2-40B4-BE49-F238E27FC236}">
                    <a16:creationId xmlns:a16="http://schemas.microsoft.com/office/drawing/2014/main" id="{9E898F2A-2908-2CFE-50F7-DE84DEC32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4501662"/>
                <a:ext cx="33300" cy="133957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Rectangle 1963">
                <a:extLst>
                  <a:ext uri="{FF2B5EF4-FFF2-40B4-BE49-F238E27FC236}">
                    <a16:creationId xmlns:a16="http://schemas.microsoft.com/office/drawing/2014/main" id="{61CA58AC-F963-4AB4-B26D-60845BB12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538805"/>
                <a:ext cx="30739" cy="133957"/>
              </a:xfrm>
              <a:prstGeom prst="rect">
                <a:avLst/>
              </a:prstGeom>
              <a:solidFill>
                <a:srgbClr val="FF6D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Rectangle 1964">
                <a:extLst>
                  <a:ext uri="{FF2B5EF4-FFF2-40B4-BE49-F238E27FC236}">
                    <a16:creationId xmlns:a16="http://schemas.microsoft.com/office/drawing/2014/main" id="{8938123D-BAB0-9A58-EFE5-59D33631F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574667"/>
                <a:ext cx="30739" cy="133957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Rectangle 1965">
                <a:extLst>
                  <a:ext uri="{FF2B5EF4-FFF2-40B4-BE49-F238E27FC236}">
                    <a16:creationId xmlns:a16="http://schemas.microsoft.com/office/drawing/2014/main" id="{0AE2F6BC-6F09-6690-8D4D-355C8293A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610528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1966">
                <a:extLst>
                  <a:ext uri="{FF2B5EF4-FFF2-40B4-BE49-F238E27FC236}">
                    <a16:creationId xmlns:a16="http://schemas.microsoft.com/office/drawing/2014/main" id="{D093D6C7-498A-2727-A3AA-91D819E9B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646390"/>
                <a:ext cx="30739" cy="133957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Rectangle 1967">
                <a:extLst>
                  <a:ext uri="{FF2B5EF4-FFF2-40B4-BE49-F238E27FC236}">
                    <a16:creationId xmlns:a16="http://schemas.microsoft.com/office/drawing/2014/main" id="{32E8714C-9D4F-6396-FF12-FC7EFE83A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682252"/>
                <a:ext cx="30739" cy="133957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Rectangle 1968">
                <a:extLst>
                  <a:ext uri="{FF2B5EF4-FFF2-40B4-BE49-F238E27FC236}">
                    <a16:creationId xmlns:a16="http://schemas.microsoft.com/office/drawing/2014/main" id="{03024DBB-656E-5274-2A51-9F660F5A4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718113"/>
                <a:ext cx="30739" cy="133957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Rectangle 1969">
                <a:extLst>
                  <a:ext uri="{FF2B5EF4-FFF2-40B4-BE49-F238E27FC236}">
                    <a16:creationId xmlns:a16="http://schemas.microsoft.com/office/drawing/2014/main" id="{971103EB-0D0A-B8F4-7E01-CB53DC36B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4755256"/>
                <a:ext cx="33300" cy="133957"/>
              </a:xfrm>
              <a:prstGeom prst="rect">
                <a:avLst/>
              </a:prstGeom>
              <a:solidFill>
                <a:srgbClr val="FF6F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1970">
                <a:extLst>
                  <a:ext uri="{FF2B5EF4-FFF2-40B4-BE49-F238E27FC236}">
                    <a16:creationId xmlns:a16="http://schemas.microsoft.com/office/drawing/2014/main" id="{7E724F24-5FCE-44CA-EBA1-9AE7FA50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792398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1971">
                <a:extLst>
                  <a:ext uri="{FF2B5EF4-FFF2-40B4-BE49-F238E27FC236}">
                    <a16:creationId xmlns:a16="http://schemas.microsoft.com/office/drawing/2014/main" id="{F75C0035-6B61-787B-0031-B0F08716E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828260"/>
                <a:ext cx="30739" cy="133957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1972">
                <a:extLst>
                  <a:ext uri="{FF2B5EF4-FFF2-40B4-BE49-F238E27FC236}">
                    <a16:creationId xmlns:a16="http://schemas.microsoft.com/office/drawing/2014/main" id="{57D35970-310E-7F53-A12B-208F30A00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864122"/>
                <a:ext cx="30739" cy="133957"/>
              </a:xfrm>
              <a:prstGeom prst="rect">
                <a:avLst/>
              </a:prstGeom>
              <a:solidFill>
                <a:srgbClr val="F7C37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1973">
                <a:extLst>
                  <a:ext uri="{FF2B5EF4-FFF2-40B4-BE49-F238E27FC236}">
                    <a16:creationId xmlns:a16="http://schemas.microsoft.com/office/drawing/2014/main" id="{7083CACF-5E04-90EA-2833-8AF346A30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899984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1974">
                <a:extLst>
                  <a:ext uri="{FF2B5EF4-FFF2-40B4-BE49-F238E27FC236}">
                    <a16:creationId xmlns:a16="http://schemas.microsoft.com/office/drawing/2014/main" id="{89D22372-1E3A-E315-5D7F-D8928F793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935845"/>
                <a:ext cx="30739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1975">
                <a:extLst>
                  <a:ext uri="{FF2B5EF4-FFF2-40B4-BE49-F238E27FC236}">
                    <a16:creationId xmlns:a16="http://schemas.microsoft.com/office/drawing/2014/main" id="{C6BB50C3-9A26-1098-6610-05F5D9E1C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4971707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1976">
                <a:extLst>
                  <a:ext uri="{FF2B5EF4-FFF2-40B4-BE49-F238E27FC236}">
                    <a16:creationId xmlns:a16="http://schemas.microsoft.com/office/drawing/2014/main" id="{1A59767C-6B03-C2D7-A637-B6B1E16EB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5008850"/>
                <a:ext cx="33300" cy="133957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Rectangle 1977">
                <a:extLst>
                  <a:ext uri="{FF2B5EF4-FFF2-40B4-BE49-F238E27FC236}">
                    <a16:creationId xmlns:a16="http://schemas.microsoft.com/office/drawing/2014/main" id="{5DC57F3C-DD60-2F23-4126-550CE5DDA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045992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Rectangle 1978">
                <a:extLst>
                  <a:ext uri="{FF2B5EF4-FFF2-40B4-BE49-F238E27FC236}">
                    <a16:creationId xmlns:a16="http://schemas.microsoft.com/office/drawing/2014/main" id="{97F258CF-9546-38FE-3586-3A11634BA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081854"/>
                <a:ext cx="30739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Rectangle 1979">
                <a:extLst>
                  <a:ext uri="{FF2B5EF4-FFF2-40B4-BE49-F238E27FC236}">
                    <a16:creationId xmlns:a16="http://schemas.microsoft.com/office/drawing/2014/main" id="{A7CC9E3E-6492-D47C-1450-C0F784A0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117716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Rectangle 1980">
                <a:extLst>
                  <a:ext uri="{FF2B5EF4-FFF2-40B4-BE49-F238E27FC236}">
                    <a16:creationId xmlns:a16="http://schemas.microsoft.com/office/drawing/2014/main" id="{4BACA1A2-995F-E2E7-3EEC-FD3A481E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153577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Rectangle 1981">
                <a:extLst>
                  <a:ext uri="{FF2B5EF4-FFF2-40B4-BE49-F238E27FC236}">
                    <a16:creationId xmlns:a16="http://schemas.microsoft.com/office/drawing/2014/main" id="{176BCC01-DDA5-17B5-31C5-A7069026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189439"/>
                <a:ext cx="30739" cy="133957"/>
              </a:xfrm>
              <a:prstGeom prst="rect">
                <a:avLst/>
              </a:prstGeom>
              <a:solidFill>
                <a:srgbClr val="FF51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Rectangle 1982">
                <a:extLst>
                  <a:ext uri="{FF2B5EF4-FFF2-40B4-BE49-F238E27FC236}">
                    <a16:creationId xmlns:a16="http://schemas.microsoft.com/office/drawing/2014/main" id="{C30848AB-5C1F-F15C-8C7A-590A750DC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225301"/>
                <a:ext cx="30739" cy="133957"/>
              </a:xfrm>
              <a:prstGeom prst="rect">
                <a:avLst/>
              </a:prstGeom>
              <a:solidFill>
                <a:srgbClr val="F8BA6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Rectangle 1983">
                <a:extLst>
                  <a:ext uri="{FF2B5EF4-FFF2-40B4-BE49-F238E27FC236}">
                    <a16:creationId xmlns:a16="http://schemas.microsoft.com/office/drawing/2014/main" id="{69D2C56E-3AAF-4812-09F8-4CC436672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261163"/>
                <a:ext cx="30739" cy="133957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Rectangle 1984">
                <a:extLst>
                  <a:ext uri="{FF2B5EF4-FFF2-40B4-BE49-F238E27FC236}">
                    <a16:creationId xmlns:a16="http://schemas.microsoft.com/office/drawing/2014/main" id="{A478E688-182E-A3BA-40BF-E8C3E7D1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5298305"/>
                <a:ext cx="33300" cy="133957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Rectangle 1985">
                <a:extLst>
                  <a:ext uri="{FF2B5EF4-FFF2-40B4-BE49-F238E27FC236}">
                    <a16:creationId xmlns:a16="http://schemas.microsoft.com/office/drawing/2014/main" id="{54B36142-73AF-18F6-110E-66C5497AD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335448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Rectangle 1986">
                <a:extLst>
                  <a:ext uri="{FF2B5EF4-FFF2-40B4-BE49-F238E27FC236}">
                    <a16:creationId xmlns:a16="http://schemas.microsoft.com/office/drawing/2014/main" id="{80B0A09C-9D68-F08C-0E35-E6187027B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371309"/>
                <a:ext cx="30739" cy="133957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Rectangle 1987">
                <a:extLst>
                  <a:ext uri="{FF2B5EF4-FFF2-40B4-BE49-F238E27FC236}">
                    <a16:creationId xmlns:a16="http://schemas.microsoft.com/office/drawing/2014/main" id="{92525E48-9842-E634-393A-6A418B1CE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407171"/>
                <a:ext cx="30739" cy="133957"/>
              </a:xfrm>
              <a:prstGeom prst="rect">
                <a:avLst/>
              </a:prstGeom>
              <a:solidFill>
                <a:srgbClr val="FF4F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Rectangle 1988">
                <a:extLst>
                  <a:ext uri="{FF2B5EF4-FFF2-40B4-BE49-F238E27FC236}">
                    <a16:creationId xmlns:a16="http://schemas.microsoft.com/office/drawing/2014/main" id="{367562A6-EE58-0026-434E-5A0AFAFCA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443033"/>
                <a:ext cx="30739" cy="133957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Rectangle 1989">
                <a:extLst>
                  <a:ext uri="{FF2B5EF4-FFF2-40B4-BE49-F238E27FC236}">
                    <a16:creationId xmlns:a16="http://schemas.microsoft.com/office/drawing/2014/main" id="{73EC7116-4E89-AA8E-8AB3-B3450D5E8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478894"/>
                <a:ext cx="30739" cy="133957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Rectangle 1990">
                <a:extLst>
                  <a:ext uri="{FF2B5EF4-FFF2-40B4-BE49-F238E27FC236}">
                    <a16:creationId xmlns:a16="http://schemas.microsoft.com/office/drawing/2014/main" id="{805BA4B7-A3BF-E040-2550-DF66FD73B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514756"/>
                <a:ext cx="30739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Rectangle 1991">
                <a:extLst>
                  <a:ext uri="{FF2B5EF4-FFF2-40B4-BE49-F238E27FC236}">
                    <a16:creationId xmlns:a16="http://schemas.microsoft.com/office/drawing/2014/main" id="{0BF42FAC-C20E-5BDD-453D-4818F838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5551899"/>
                <a:ext cx="33300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Rectangle 1992">
                <a:extLst>
                  <a:ext uri="{FF2B5EF4-FFF2-40B4-BE49-F238E27FC236}">
                    <a16:creationId xmlns:a16="http://schemas.microsoft.com/office/drawing/2014/main" id="{6E18225C-CEDB-832D-47E7-98261630E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589041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Rectangle 1993">
                <a:extLst>
                  <a:ext uri="{FF2B5EF4-FFF2-40B4-BE49-F238E27FC236}">
                    <a16:creationId xmlns:a16="http://schemas.microsoft.com/office/drawing/2014/main" id="{D3C3AFE1-D206-ADE9-BAF8-2970D2EAA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624903"/>
                <a:ext cx="30739" cy="133957"/>
              </a:xfrm>
              <a:prstGeom prst="rect">
                <a:avLst/>
              </a:prstGeom>
              <a:solidFill>
                <a:srgbClr val="F9B15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1994">
                <a:extLst>
                  <a:ext uri="{FF2B5EF4-FFF2-40B4-BE49-F238E27FC236}">
                    <a16:creationId xmlns:a16="http://schemas.microsoft.com/office/drawing/2014/main" id="{AB28DA65-8444-7837-416A-0C8EBAAE2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660765"/>
                <a:ext cx="30739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6" name="Rectangle 1995">
                <a:extLst>
                  <a:ext uri="{FF2B5EF4-FFF2-40B4-BE49-F238E27FC236}">
                    <a16:creationId xmlns:a16="http://schemas.microsoft.com/office/drawing/2014/main" id="{31928A99-2B9C-C269-F147-AB09E343D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696626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7" name="Rectangle 1996">
                <a:extLst>
                  <a:ext uri="{FF2B5EF4-FFF2-40B4-BE49-F238E27FC236}">
                    <a16:creationId xmlns:a16="http://schemas.microsoft.com/office/drawing/2014/main" id="{430CE911-9F19-28F5-E286-6CE2A86CF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732488"/>
                <a:ext cx="30739" cy="133957"/>
              </a:xfrm>
              <a:prstGeom prst="rect">
                <a:avLst/>
              </a:prstGeom>
              <a:solidFill>
                <a:srgbClr val="F8BE7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8" name="Rectangle 1997">
                <a:extLst>
                  <a:ext uri="{FF2B5EF4-FFF2-40B4-BE49-F238E27FC236}">
                    <a16:creationId xmlns:a16="http://schemas.microsoft.com/office/drawing/2014/main" id="{B6DE48A7-09D4-809E-7A76-8C2FB5EBC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768350"/>
                <a:ext cx="30739" cy="133957"/>
              </a:xfrm>
              <a:prstGeom prst="rect">
                <a:avLst/>
              </a:prstGeom>
              <a:solidFill>
                <a:srgbClr val="F8C07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9" name="Rectangle 1998">
                <a:extLst>
                  <a:ext uri="{FF2B5EF4-FFF2-40B4-BE49-F238E27FC236}">
                    <a16:creationId xmlns:a16="http://schemas.microsoft.com/office/drawing/2014/main" id="{36D2412E-9E3C-F9DD-C60E-748954EE8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5805492"/>
                <a:ext cx="33300" cy="133957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0" name="Rectangle 1999">
                <a:extLst>
                  <a:ext uri="{FF2B5EF4-FFF2-40B4-BE49-F238E27FC236}">
                    <a16:creationId xmlns:a16="http://schemas.microsoft.com/office/drawing/2014/main" id="{588B9EDA-6EE7-4A03-E39F-91542FF59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842635"/>
                <a:ext cx="30739" cy="133957"/>
              </a:xfrm>
              <a:prstGeom prst="rect">
                <a:avLst/>
              </a:prstGeom>
              <a:solidFill>
                <a:srgbClr val="F9B15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1" name="Rectangle 2000">
                <a:extLst>
                  <a:ext uri="{FF2B5EF4-FFF2-40B4-BE49-F238E27FC236}">
                    <a16:creationId xmlns:a16="http://schemas.microsoft.com/office/drawing/2014/main" id="{A4816F14-1B77-2953-E1D4-CAFC6DBA2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878497"/>
                <a:ext cx="30739" cy="133957"/>
              </a:xfrm>
              <a:prstGeom prst="rect">
                <a:avLst/>
              </a:prstGeom>
              <a:solidFill>
                <a:srgbClr val="F8BC6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2" name="Rectangle 2001">
                <a:extLst>
                  <a:ext uri="{FF2B5EF4-FFF2-40B4-BE49-F238E27FC236}">
                    <a16:creationId xmlns:a16="http://schemas.microsoft.com/office/drawing/2014/main" id="{E5954A85-A3D4-1913-67A2-B1755BC20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914358"/>
                <a:ext cx="30739" cy="133957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Rectangle 2002">
                <a:extLst>
                  <a:ext uri="{FF2B5EF4-FFF2-40B4-BE49-F238E27FC236}">
                    <a16:creationId xmlns:a16="http://schemas.microsoft.com/office/drawing/2014/main" id="{D156B728-99E9-8AEC-BB4E-702148DED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950220"/>
                <a:ext cx="30739" cy="133957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4" name="Rectangle 2003">
                <a:extLst>
                  <a:ext uri="{FF2B5EF4-FFF2-40B4-BE49-F238E27FC236}">
                    <a16:creationId xmlns:a16="http://schemas.microsoft.com/office/drawing/2014/main" id="{A54A8768-1C07-6D05-C567-5F09F8251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5986082"/>
                <a:ext cx="30739" cy="133957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5" name="Rectangle 2004">
                <a:extLst>
                  <a:ext uri="{FF2B5EF4-FFF2-40B4-BE49-F238E27FC236}">
                    <a16:creationId xmlns:a16="http://schemas.microsoft.com/office/drawing/2014/main" id="{88669DC2-EE3F-AC26-F0B8-27412035D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021944"/>
                <a:ext cx="30739" cy="133957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6" name="Rectangle 2005">
                <a:extLst>
                  <a:ext uri="{FF2B5EF4-FFF2-40B4-BE49-F238E27FC236}">
                    <a16:creationId xmlns:a16="http://schemas.microsoft.com/office/drawing/2014/main" id="{D5F0A1FE-EA50-077C-4670-1EBFC68EF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6059086"/>
                <a:ext cx="33300" cy="133957"/>
              </a:xfrm>
              <a:prstGeom prst="rect">
                <a:avLst/>
              </a:prstGeom>
              <a:solidFill>
                <a:srgbClr val="F9B56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7" name="Rectangle 2006">
                <a:extLst>
                  <a:ext uri="{FF2B5EF4-FFF2-40B4-BE49-F238E27FC236}">
                    <a16:creationId xmlns:a16="http://schemas.microsoft.com/office/drawing/2014/main" id="{1763E9D3-26C8-FAC4-E49A-55C751428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096229"/>
                <a:ext cx="30739" cy="133957"/>
              </a:xfrm>
              <a:prstGeom prst="rect">
                <a:avLst/>
              </a:prstGeom>
              <a:solidFill>
                <a:srgbClr val="F8BD6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8" name="Rectangle 2007">
                <a:extLst>
                  <a:ext uri="{FF2B5EF4-FFF2-40B4-BE49-F238E27FC236}">
                    <a16:creationId xmlns:a16="http://schemas.microsoft.com/office/drawing/2014/main" id="{BF8FAB7C-92D7-C270-C5E3-0475A4E4C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132090"/>
                <a:ext cx="30739" cy="133957"/>
              </a:xfrm>
              <a:prstGeom prst="rect">
                <a:avLst/>
              </a:prstGeom>
              <a:solidFill>
                <a:srgbClr val="F8BD7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9" name="Rectangle 2008">
                <a:extLst>
                  <a:ext uri="{FF2B5EF4-FFF2-40B4-BE49-F238E27FC236}">
                    <a16:creationId xmlns:a16="http://schemas.microsoft.com/office/drawing/2014/main" id="{6A438255-A407-A15A-9D29-4708E9040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167952"/>
                <a:ext cx="30739" cy="133957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0" name="Rectangle 2009">
                <a:extLst>
                  <a:ext uri="{FF2B5EF4-FFF2-40B4-BE49-F238E27FC236}">
                    <a16:creationId xmlns:a16="http://schemas.microsoft.com/office/drawing/2014/main" id="{1E8D54C1-2F76-73C3-4E5D-CEA259FD0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203814"/>
                <a:ext cx="30739" cy="133957"/>
              </a:xfrm>
              <a:prstGeom prst="rect">
                <a:avLst/>
              </a:prstGeom>
              <a:solidFill>
                <a:srgbClr val="F8C17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1" name="Rectangle 2010">
                <a:extLst>
                  <a:ext uri="{FF2B5EF4-FFF2-40B4-BE49-F238E27FC236}">
                    <a16:creationId xmlns:a16="http://schemas.microsoft.com/office/drawing/2014/main" id="{AF78E8F4-6001-AA82-6895-8D60D72E7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239675"/>
                <a:ext cx="30739" cy="133957"/>
              </a:xfrm>
              <a:prstGeom prst="rect">
                <a:avLst/>
              </a:prstGeom>
              <a:solidFill>
                <a:srgbClr val="F8C27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2" name="Rectangle 2011">
                <a:extLst>
                  <a:ext uri="{FF2B5EF4-FFF2-40B4-BE49-F238E27FC236}">
                    <a16:creationId xmlns:a16="http://schemas.microsoft.com/office/drawing/2014/main" id="{E3578B7C-F9C8-9ECC-81F2-6C68BA5DD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275537"/>
                <a:ext cx="30739" cy="133957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3" name="Rectangle 2012">
                <a:extLst>
                  <a:ext uri="{FF2B5EF4-FFF2-40B4-BE49-F238E27FC236}">
                    <a16:creationId xmlns:a16="http://schemas.microsoft.com/office/drawing/2014/main" id="{8B23031A-148F-1EDB-7CB4-4A7591F8D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6312680"/>
                <a:ext cx="33300" cy="133957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4" name="Rectangle 2013">
                <a:extLst>
                  <a:ext uri="{FF2B5EF4-FFF2-40B4-BE49-F238E27FC236}">
                    <a16:creationId xmlns:a16="http://schemas.microsoft.com/office/drawing/2014/main" id="{2F473D2A-C35C-A403-AAAF-B2717D596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349822"/>
                <a:ext cx="30739" cy="133957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Rectangle 2015">
                <a:extLst>
                  <a:ext uri="{FF2B5EF4-FFF2-40B4-BE49-F238E27FC236}">
                    <a16:creationId xmlns:a16="http://schemas.microsoft.com/office/drawing/2014/main" id="{CE102295-DEC0-8937-320B-FB3D2B38B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385684"/>
                <a:ext cx="30739" cy="13395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Rectangle 2016">
                <a:extLst>
                  <a:ext uri="{FF2B5EF4-FFF2-40B4-BE49-F238E27FC236}">
                    <a16:creationId xmlns:a16="http://schemas.microsoft.com/office/drawing/2014/main" id="{7B3C2FA8-6A4D-B45D-FFDE-E3D02100D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421546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2017">
                <a:extLst>
                  <a:ext uri="{FF2B5EF4-FFF2-40B4-BE49-F238E27FC236}">
                    <a16:creationId xmlns:a16="http://schemas.microsoft.com/office/drawing/2014/main" id="{BEBA4D1C-FED9-0A89-8C63-E47A0B92D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457408"/>
                <a:ext cx="30739" cy="13395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2018">
                <a:extLst>
                  <a:ext uri="{FF2B5EF4-FFF2-40B4-BE49-F238E27FC236}">
                    <a16:creationId xmlns:a16="http://schemas.microsoft.com/office/drawing/2014/main" id="{3C78B55D-2011-BCED-83A5-40A73AB42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493269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Rectangle 2019">
                <a:extLst>
                  <a:ext uri="{FF2B5EF4-FFF2-40B4-BE49-F238E27FC236}">
                    <a16:creationId xmlns:a16="http://schemas.microsoft.com/office/drawing/2014/main" id="{DDA72D63-CBD1-31FE-2024-A31F2F8C7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529131"/>
                <a:ext cx="30739" cy="13395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Rectangle 2020">
                <a:extLst>
                  <a:ext uri="{FF2B5EF4-FFF2-40B4-BE49-F238E27FC236}">
                    <a16:creationId xmlns:a16="http://schemas.microsoft.com/office/drawing/2014/main" id="{595F40DB-8A4F-DF32-54CC-710954A45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6566274"/>
                <a:ext cx="33300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Rectangle 2021">
                <a:extLst>
                  <a:ext uri="{FF2B5EF4-FFF2-40B4-BE49-F238E27FC236}">
                    <a16:creationId xmlns:a16="http://schemas.microsoft.com/office/drawing/2014/main" id="{321FB4A7-34ED-FA02-7A97-91DD5F79A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603416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Rectangle 2022">
                <a:extLst>
                  <a:ext uri="{FF2B5EF4-FFF2-40B4-BE49-F238E27FC236}">
                    <a16:creationId xmlns:a16="http://schemas.microsoft.com/office/drawing/2014/main" id="{F8651F7D-91E9-2F89-40DA-8118217BD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639278"/>
                <a:ext cx="30739" cy="13395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Rectangle 2023">
                <a:extLst>
                  <a:ext uri="{FF2B5EF4-FFF2-40B4-BE49-F238E27FC236}">
                    <a16:creationId xmlns:a16="http://schemas.microsoft.com/office/drawing/2014/main" id="{88C27CA7-144C-B145-5050-C177A6400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675140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Rectangle 2024">
                <a:extLst>
                  <a:ext uri="{FF2B5EF4-FFF2-40B4-BE49-F238E27FC236}">
                    <a16:creationId xmlns:a16="http://schemas.microsoft.com/office/drawing/2014/main" id="{9C087796-F8F6-D1B9-2E86-265592B90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711001"/>
                <a:ext cx="30739" cy="133958"/>
              </a:xfrm>
              <a:prstGeom prst="rect">
                <a:avLst/>
              </a:prstGeom>
              <a:solidFill>
                <a:srgbClr val="F9B35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Rectangle 2025">
                <a:extLst>
                  <a:ext uri="{FF2B5EF4-FFF2-40B4-BE49-F238E27FC236}">
                    <a16:creationId xmlns:a16="http://schemas.microsoft.com/office/drawing/2014/main" id="{6E3341A8-4778-C0B6-44CA-0D7C2ECCF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746863"/>
                <a:ext cx="30739" cy="13395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Rectangle 2026">
                <a:extLst>
                  <a:ext uri="{FF2B5EF4-FFF2-40B4-BE49-F238E27FC236}">
                    <a16:creationId xmlns:a16="http://schemas.microsoft.com/office/drawing/2014/main" id="{D6ABE1E6-D96B-5E88-BF3B-9A024F356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782725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Rectangle 2027">
                <a:extLst>
                  <a:ext uri="{FF2B5EF4-FFF2-40B4-BE49-F238E27FC236}">
                    <a16:creationId xmlns:a16="http://schemas.microsoft.com/office/drawing/2014/main" id="{C91CF2DD-E007-9C49-96C0-EE93BA5E2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6819867"/>
                <a:ext cx="33300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Rectangle 2028">
                <a:extLst>
                  <a:ext uri="{FF2B5EF4-FFF2-40B4-BE49-F238E27FC236}">
                    <a16:creationId xmlns:a16="http://schemas.microsoft.com/office/drawing/2014/main" id="{7F9D6A94-0FD3-1161-8014-6A7E0F359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857010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Rectangle 2029">
                <a:extLst>
                  <a:ext uri="{FF2B5EF4-FFF2-40B4-BE49-F238E27FC236}">
                    <a16:creationId xmlns:a16="http://schemas.microsoft.com/office/drawing/2014/main" id="{38835B02-C718-68E3-4E75-63935E0A3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892872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Rectangle 2030">
                <a:extLst>
                  <a:ext uri="{FF2B5EF4-FFF2-40B4-BE49-F238E27FC236}">
                    <a16:creationId xmlns:a16="http://schemas.microsoft.com/office/drawing/2014/main" id="{E3A87F77-3AA2-19D7-EA37-0BE4E2151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928733"/>
                <a:ext cx="30739" cy="13395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Rectangle 2031">
                <a:extLst>
                  <a:ext uri="{FF2B5EF4-FFF2-40B4-BE49-F238E27FC236}">
                    <a16:creationId xmlns:a16="http://schemas.microsoft.com/office/drawing/2014/main" id="{9F79428C-1320-61F9-AA0C-2D15970F0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6964595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Rectangle 2032">
                <a:extLst>
                  <a:ext uri="{FF2B5EF4-FFF2-40B4-BE49-F238E27FC236}">
                    <a16:creationId xmlns:a16="http://schemas.microsoft.com/office/drawing/2014/main" id="{4914FCF6-9761-C9FC-2740-4872D0A4F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00045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Rectangle 2033">
                <a:extLst>
                  <a:ext uri="{FF2B5EF4-FFF2-40B4-BE49-F238E27FC236}">
                    <a16:creationId xmlns:a16="http://schemas.microsoft.com/office/drawing/2014/main" id="{BB9E7F4F-21D1-26F4-D545-853D3C886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036318"/>
                <a:ext cx="30739" cy="13395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Rectangle 2034">
                <a:extLst>
                  <a:ext uri="{FF2B5EF4-FFF2-40B4-BE49-F238E27FC236}">
                    <a16:creationId xmlns:a16="http://schemas.microsoft.com/office/drawing/2014/main" id="{2DEB2576-2DCD-D42B-A355-83D60D4D1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7073461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Rectangle 2035">
                <a:extLst>
                  <a:ext uri="{FF2B5EF4-FFF2-40B4-BE49-F238E27FC236}">
                    <a16:creationId xmlns:a16="http://schemas.microsoft.com/office/drawing/2014/main" id="{9101E380-4744-067C-A1C9-0C2FD229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110603"/>
                <a:ext cx="30739" cy="13395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Rectangle 2036">
                <a:extLst>
                  <a:ext uri="{FF2B5EF4-FFF2-40B4-BE49-F238E27FC236}">
                    <a16:creationId xmlns:a16="http://schemas.microsoft.com/office/drawing/2014/main" id="{3EDF7A8A-29B2-68E9-A742-1B1514FF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146465"/>
                <a:ext cx="30739" cy="133958"/>
              </a:xfrm>
              <a:prstGeom prst="rect">
                <a:avLst/>
              </a:prstGeom>
              <a:solidFill>
                <a:srgbClr val="FF69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Rectangle 2037">
                <a:extLst>
                  <a:ext uri="{FF2B5EF4-FFF2-40B4-BE49-F238E27FC236}">
                    <a16:creationId xmlns:a16="http://schemas.microsoft.com/office/drawing/2014/main" id="{DAA79381-74FE-DC55-5815-15A8B2ECF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182327"/>
                <a:ext cx="30739" cy="13395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Rectangle 2038">
                <a:extLst>
                  <a:ext uri="{FF2B5EF4-FFF2-40B4-BE49-F238E27FC236}">
                    <a16:creationId xmlns:a16="http://schemas.microsoft.com/office/drawing/2014/main" id="{4C1255D6-45A2-E84C-5B75-675334F4C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218189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Rectangle 2039">
                <a:extLst>
                  <a:ext uri="{FF2B5EF4-FFF2-40B4-BE49-F238E27FC236}">
                    <a16:creationId xmlns:a16="http://schemas.microsoft.com/office/drawing/2014/main" id="{A1D7A9F0-A76F-3ED2-10E8-C7CD646B6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254050"/>
                <a:ext cx="30739" cy="13395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Rectangle 2040">
                <a:extLst>
                  <a:ext uri="{FF2B5EF4-FFF2-40B4-BE49-F238E27FC236}">
                    <a16:creationId xmlns:a16="http://schemas.microsoft.com/office/drawing/2014/main" id="{04E4FCE3-4A06-FEBF-7AB9-8242AAD3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289912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Rectangle 2041">
                <a:extLst>
                  <a:ext uri="{FF2B5EF4-FFF2-40B4-BE49-F238E27FC236}">
                    <a16:creationId xmlns:a16="http://schemas.microsoft.com/office/drawing/2014/main" id="{BF91B76D-2E47-1340-BB5B-B6A000FCC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325774"/>
                <a:ext cx="30739" cy="133958"/>
              </a:xfrm>
              <a:prstGeom prst="rect">
                <a:avLst/>
              </a:prstGeom>
              <a:solidFill>
                <a:srgbClr val="F7C88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Rectangle 2042">
                <a:extLst>
                  <a:ext uri="{FF2B5EF4-FFF2-40B4-BE49-F238E27FC236}">
                    <a16:creationId xmlns:a16="http://schemas.microsoft.com/office/drawing/2014/main" id="{6DDA022E-A6BE-2CC1-BB73-C8B7476D7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7362916"/>
                <a:ext cx="33300" cy="133958"/>
              </a:xfrm>
              <a:prstGeom prst="rect">
                <a:avLst/>
              </a:prstGeom>
              <a:solidFill>
                <a:srgbClr val="F9B25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Rectangle 2043">
                <a:extLst>
                  <a:ext uri="{FF2B5EF4-FFF2-40B4-BE49-F238E27FC236}">
                    <a16:creationId xmlns:a16="http://schemas.microsoft.com/office/drawing/2014/main" id="{DC7F4A1E-B227-A187-4BFB-1698601BF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400059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Rectangle 2044">
                <a:extLst>
                  <a:ext uri="{FF2B5EF4-FFF2-40B4-BE49-F238E27FC236}">
                    <a16:creationId xmlns:a16="http://schemas.microsoft.com/office/drawing/2014/main" id="{284F2156-F5D5-9E22-C32E-AB7D98423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435921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Rectangle 2045">
                <a:extLst>
                  <a:ext uri="{FF2B5EF4-FFF2-40B4-BE49-F238E27FC236}">
                    <a16:creationId xmlns:a16="http://schemas.microsoft.com/office/drawing/2014/main" id="{BA891699-5C3C-7694-5919-330936B9D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471782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Rectangle 2046">
                <a:extLst>
                  <a:ext uri="{FF2B5EF4-FFF2-40B4-BE49-F238E27FC236}">
                    <a16:creationId xmlns:a16="http://schemas.microsoft.com/office/drawing/2014/main" id="{A3975746-943A-766A-FC37-33957CF6E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50764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Rectangle 2047">
                <a:extLst>
                  <a:ext uri="{FF2B5EF4-FFF2-40B4-BE49-F238E27FC236}">
                    <a16:creationId xmlns:a16="http://schemas.microsoft.com/office/drawing/2014/main" id="{0BC16738-6ACE-0805-A5ED-6FB4FAEEC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54350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Rectangle 2048">
                <a:extLst>
                  <a:ext uri="{FF2B5EF4-FFF2-40B4-BE49-F238E27FC236}">
                    <a16:creationId xmlns:a16="http://schemas.microsoft.com/office/drawing/2014/main" id="{FBAB466E-C236-3241-5217-CF8E25DE2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579367"/>
                <a:ext cx="30739" cy="133958"/>
              </a:xfrm>
              <a:prstGeom prst="rect">
                <a:avLst/>
              </a:prstGeom>
              <a:solidFill>
                <a:srgbClr val="F9B25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Rectangle 2049">
                <a:extLst>
                  <a:ext uri="{FF2B5EF4-FFF2-40B4-BE49-F238E27FC236}">
                    <a16:creationId xmlns:a16="http://schemas.microsoft.com/office/drawing/2014/main" id="{EFEDC1B6-3BE0-6831-1FF7-34069C8E0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7616510"/>
                <a:ext cx="33300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Rectangle 2050">
                <a:extLst>
                  <a:ext uri="{FF2B5EF4-FFF2-40B4-BE49-F238E27FC236}">
                    <a16:creationId xmlns:a16="http://schemas.microsoft.com/office/drawing/2014/main" id="{EE696B66-1F08-CD3F-3673-2831A4F82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653653"/>
                <a:ext cx="30739" cy="13395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Rectangle 2051">
                <a:extLst>
                  <a:ext uri="{FF2B5EF4-FFF2-40B4-BE49-F238E27FC236}">
                    <a16:creationId xmlns:a16="http://schemas.microsoft.com/office/drawing/2014/main" id="{6460F77E-0366-0950-CC32-5DE7B0BA1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689514"/>
                <a:ext cx="30739" cy="13395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Rectangle 2052">
                <a:extLst>
                  <a:ext uri="{FF2B5EF4-FFF2-40B4-BE49-F238E27FC236}">
                    <a16:creationId xmlns:a16="http://schemas.microsoft.com/office/drawing/2014/main" id="{37791183-E09C-1BA3-5D44-6841BEB7D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725376"/>
                <a:ext cx="30739" cy="133958"/>
              </a:xfrm>
              <a:prstGeom prst="rect">
                <a:avLst/>
              </a:prstGeom>
              <a:solidFill>
                <a:srgbClr val="F8BF7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Rectangle 2053">
                <a:extLst>
                  <a:ext uri="{FF2B5EF4-FFF2-40B4-BE49-F238E27FC236}">
                    <a16:creationId xmlns:a16="http://schemas.microsoft.com/office/drawing/2014/main" id="{A264E33C-F039-D097-3479-6B376C730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761238"/>
                <a:ext cx="30739" cy="13395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Rectangle 2054">
                <a:extLst>
                  <a:ext uri="{FF2B5EF4-FFF2-40B4-BE49-F238E27FC236}">
                    <a16:creationId xmlns:a16="http://schemas.microsoft.com/office/drawing/2014/main" id="{0BD8D607-BE4D-2F6E-9FA2-A3013540B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797099"/>
                <a:ext cx="30739" cy="133958"/>
              </a:xfrm>
              <a:prstGeom prst="rect">
                <a:avLst/>
              </a:prstGeom>
              <a:solidFill>
                <a:srgbClr val="F9B56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Rectangle 2055">
                <a:extLst>
                  <a:ext uri="{FF2B5EF4-FFF2-40B4-BE49-F238E27FC236}">
                    <a16:creationId xmlns:a16="http://schemas.microsoft.com/office/drawing/2014/main" id="{5C83276C-DA95-FEF1-3CEB-E0F1CDF27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832961"/>
                <a:ext cx="30739" cy="13395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Rectangle 2056">
                <a:extLst>
                  <a:ext uri="{FF2B5EF4-FFF2-40B4-BE49-F238E27FC236}">
                    <a16:creationId xmlns:a16="http://schemas.microsoft.com/office/drawing/2014/main" id="{358EF71C-BAC0-FA2E-2A42-00B70614A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7870104"/>
                <a:ext cx="33300" cy="13395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Rectangle 2057">
                <a:extLst>
                  <a:ext uri="{FF2B5EF4-FFF2-40B4-BE49-F238E27FC236}">
                    <a16:creationId xmlns:a16="http://schemas.microsoft.com/office/drawing/2014/main" id="{43DB8B58-315F-AF2E-D659-D36282DBD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907246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Rectangle 2058">
                <a:extLst>
                  <a:ext uri="{FF2B5EF4-FFF2-40B4-BE49-F238E27FC236}">
                    <a16:creationId xmlns:a16="http://schemas.microsoft.com/office/drawing/2014/main" id="{30901544-69B2-2F17-C662-3985B503D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943108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Rectangle 2059">
                <a:extLst>
                  <a:ext uri="{FF2B5EF4-FFF2-40B4-BE49-F238E27FC236}">
                    <a16:creationId xmlns:a16="http://schemas.microsoft.com/office/drawing/2014/main" id="{9505EB9A-D830-76C5-D695-720DC9DA0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7978970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Rectangle 2060">
                <a:extLst>
                  <a:ext uri="{FF2B5EF4-FFF2-40B4-BE49-F238E27FC236}">
                    <a16:creationId xmlns:a16="http://schemas.microsoft.com/office/drawing/2014/main" id="{5E26DAF6-44A7-CDAE-9BCC-869C09BA1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014831"/>
                <a:ext cx="30739" cy="133958"/>
              </a:xfrm>
              <a:prstGeom prst="rect">
                <a:avLst/>
              </a:prstGeom>
              <a:solidFill>
                <a:srgbClr val="F9B76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Rectangle 2061">
                <a:extLst>
                  <a:ext uri="{FF2B5EF4-FFF2-40B4-BE49-F238E27FC236}">
                    <a16:creationId xmlns:a16="http://schemas.microsoft.com/office/drawing/2014/main" id="{FAAFAA0A-3177-CAFF-4812-A54C10DB4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050693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Rectangle 2062">
                <a:extLst>
                  <a:ext uri="{FF2B5EF4-FFF2-40B4-BE49-F238E27FC236}">
                    <a16:creationId xmlns:a16="http://schemas.microsoft.com/office/drawing/2014/main" id="{A07B6D02-B70D-1262-AF67-EB1F88CEA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086555"/>
                <a:ext cx="30739" cy="13395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Rectangle 2063">
                <a:extLst>
                  <a:ext uri="{FF2B5EF4-FFF2-40B4-BE49-F238E27FC236}">
                    <a16:creationId xmlns:a16="http://schemas.microsoft.com/office/drawing/2014/main" id="{77282076-C625-A75C-F56B-12E66C29C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1910" y="8123697"/>
                <a:ext cx="33300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Rectangle 2064">
                <a:extLst>
                  <a:ext uri="{FF2B5EF4-FFF2-40B4-BE49-F238E27FC236}">
                    <a16:creationId xmlns:a16="http://schemas.microsoft.com/office/drawing/2014/main" id="{C7BD8DA5-034D-7F08-5BF4-837251694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160840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Rectangle 2065">
                <a:extLst>
                  <a:ext uri="{FF2B5EF4-FFF2-40B4-BE49-F238E27FC236}">
                    <a16:creationId xmlns:a16="http://schemas.microsoft.com/office/drawing/2014/main" id="{AA47B064-2A8B-80AE-A86F-44DED4ED1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196702"/>
                <a:ext cx="30739" cy="13395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Rectangle 2066">
                <a:extLst>
                  <a:ext uri="{FF2B5EF4-FFF2-40B4-BE49-F238E27FC236}">
                    <a16:creationId xmlns:a16="http://schemas.microsoft.com/office/drawing/2014/main" id="{6C840B5E-0E80-89C1-7A79-3167FED1E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83191" y="8232563"/>
                <a:ext cx="30739" cy="133958"/>
              </a:xfrm>
              <a:prstGeom prst="rect">
                <a:avLst/>
              </a:prstGeom>
              <a:solidFill>
                <a:srgbClr val="FE880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Rectangle 2073">
                <a:extLst>
                  <a:ext uri="{FF2B5EF4-FFF2-40B4-BE49-F238E27FC236}">
                    <a16:creationId xmlns:a16="http://schemas.microsoft.com/office/drawing/2014/main" id="{218BCCA5-1A9D-CF1B-03BA-C99780BFA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2747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Rectangle 2074">
                <a:extLst>
                  <a:ext uri="{FF2B5EF4-FFF2-40B4-BE49-F238E27FC236}">
                    <a16:creationId xmlns:a16="http://schemas.microsoft.com/office/drawing/2014/main" id="{CCAD5A01-ECE7-320D-A599-C99064C8F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63335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Rectangle 2075">
                <a:extLst>
                  <a:ext uri="{FF2B5EF4-FFF2-40B4-BE49-F238E27FC236}">
                    <a16:creationId xmlns:a16="http://schemas.microsoft.com/office/drawing/2014/main" id="{AE2B9AF3-E06B-F233-D112-9BEA92A49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99196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Rectangle 2076">
                <a:extLst>
                  <a:ext uri="{FF2B5EF4-FFF2-40B4-BE49-F238E27FC236}">
                    <a16:creationId xmlns:a16="http://schemas.microsoft.com/office/drawing/2014/main" id="{5481DF96-5CF4-7732-D5CF-97B51A9C2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36339"/>
                <a:ext cx="33300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Rectangle 2077">
                <a:extLst>
                  <a:ext uri="{FF2B5EF4-FFF2-40B4-BE49-F238E27FC236}">
                    <a16:creationId xmlns:a16="http://schemas.microsoft.com/office/drawing/2014/main" id="{B6993D12-09D9-2494-3558-CABEF767A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72200"/>
                <a:ext cx="33300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Rectangle 2078">
                <a:extLst>
                  <a:ext uri="{FF2B5EF4-FFF2-40B4-BE49-F238E27FC236}">
                    <a16:creationId xmlns:a16="http://schemas.microsoft.com/office/drawing/2014/main" id="{45CFEE3B-4853-C9E2-1FC4-F396CF7B6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09343"/>
                <a:ext cx="30739" cy="134438"/>
              </a:xfrm>
              <a:prstGeom prst="rect">
                <a:avLst/>
              </a:prstGeom>
              <a:solidFill>
                <a:srgbClr val="FF1E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Rectangle 2079">
                <a:extLst>
                  <a:ext uri="{FF2B5EF4-FFF2-40B4-BE49-F238E27FC236}">
                    <a16:creationId xmlns:a16="http://schemas.microsoft.com/office/drawing/2014/main" id="{5ABFDB66-EE39-9879-806E-2C446D28E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45205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Rectangle 2080">
                <a:extLst>
                  <a:ext uri="{FF2B5EF4-FFF2-40B4-BE49-F238E27FC236}">
                    <a16:creationId xmlns:a16="http://schemas.microsoft.com/office/drawing/2014/main" id="{4AECFC5A-C2A1-A005-C4CC-48D139DD0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8106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Rectangle 2081">
                <a:extLst>
                  <a:ext uri="{FF2B5EF4-FFF2-40B4-BE49-F238E27FC236}">
                    <a16:creationId xmlns:a16="http://schemas.microsoft.com/office/drawing/2014/main" id="{6B75E0DC-CFDE-26C6-E6DB-B6E7A412F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1692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Rectangle 2082">
                <a:extLst>
                  <a:ext uri="{FF2B5EF4-FFF2-40B4-BE49-F238E27FC236}">
                    <a16:creationId xmlns:a16="http://schemas.microsoft.com/office/drawing/2014/main" id="{1F270DC6-F0E2-37B6-FCEB-246C872A8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5279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Rectangle 2083">
                <a:extLst>
                  <a:ext uri="{FF2B5EF4-FFF2-40B4-BE49-F238E27FC236}">
                    <a16:creationId xmlns:a16="http://schemas.microsoft.com/office/drawing/2014/main" id="{B7F448C7-29BF-C218-8AF5-CE0447A2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88652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Rectangle 2084">
                <a:extLst>
                  <a:ext uri="{FF2B5EF4-FFF2-40B4-BE49-F238E27FC236}">
                    <a16:creationId xmlns:a16="http://schemas.microsoft.com/office/drawing/2014/main" id="{EFC5481B-3180-EF2F-E7B6-8F60E49DE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625794"/>
                <a:ext cx="33300" cy="134438"/>
              </a:xfrm>
              <a:prstGeom prst="rect">
                <a:avLst/>
              </a:prstGeom>
              <a:solidFill>
                <a:srgbClr val="F9B96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Rectangle 2085">
                <a:extLst>
                  <a:ext uri="{FF2B5EF4-FFF2-40B4-BE49-F238E27FC236}">
                    <a16:creationId xmlns:a16="http://schemas.microsoft.com/office/drawing/2014/main" id="{34B7FE82-8D28-64EF-557A-C66B96F4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6293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Rectangle 2086">
                <a:extLst>
                  <a:ext uri="{FF2B5EF4-FFF2-40B4-BE49-F238E27FC236}">
                    <a16:creationId xmlns:a16="http://schemas.microsoft.com/office/drawing/2014/main" id="{D051ADD5-048C-DA8D-0052-E34725310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9879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" name="Rectangle 2087">
                <a:extLst>
                  <a:ext uri="{FF2B5EF4-FFF2-40B4-BE49-F238E27FC236}">
                    <a16:creationId xmlns:a16="http://schemas.microsoft.com/office/drawing/2014/main" id="{E5FD2BB2-4BBD-6937-7D3F-F350941AB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3466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" name="Rectangle 2088">
                <a:extLst>
                  <a:ext uri="{FF2B5EF4-FFF2-40B4-BE49-F238E27FC236}">
                    <a16:creationId xmlns:a16="http://schemas.microsoft.com/office/drawing/2014/main" id="{46E5B0B9-C8D1-B04B-C244-517F7918F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7052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" name="Rectangle 2089">
                <a:extLst>
                  <a:ext uri="{FF2B5EF4-FFF2-40B4-BE49-F238E27FC236}">
                    <a16:creationId xmlns:a16="http://schemas.microsoft.com/office/drawing/2014/main" id="{DF4022EC-1284-95E7-C1B0-28A36091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06384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" name="Rectangle 2090">
                <a:extLst>
                  <a:ext uri="{FF2B5EF4-FFF2-40B4-BE49-F238E27FC236}">
                    <a16:creationId xmlns:a16="http://schemas.microsoft.com/office/drawing/2014/main" id="{83DB3F4E-CBE6-3D51-4F2A-0661C2220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42245"/>
                <a:ext cx="30739" cy="134438"/>
              </a:xfrm>
              <a:prstGeom prst="rect">
                <a:avLst/>
              </a:prstGeom>
              <a:solidFill>
                <a:srgbClr val="F9B45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" name="Rectangle 2091">
                <a:extLst>
                  <a:ext uri="{FF2B5EF4-FFF2-40B4-BE49-F238E27FC236}">
                    <a16:creationId xmlns:a16="http://schemas.microsoft.com/office/drawing/2014/main" id="{EFB4A22D-F517-F9BC-B166-42675EBCE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879388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" name="Rectangle 2092">
                <a:extLst>
                  <a:ext uri="{FF2B5EF4-FFF2-40B4-BE49-F238E27FC236}">
                    <a16:creationId xmlns:a16="http://schemas.microsoft.com/office/drawing/2014/main" id="{42D6FAC7-23B2-73EB-65EA-4EE3D2546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916530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" name="Rectangle 2093">
                <a:extLst>
                  <a:ext uri="{FF2B5EF4-FFF2-40B4-BE49-F238E27FC236}">
                    <a16:creationId xmlns:a16="http://schemas.microsoft.com/office/drawing/2014/main" id="{4AB214BB-5C05-5818-C418-928106F08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952392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Rectangle 2094">
                <a:extLst>
                  <a:ext uri="{FF2B5EF4-FFF2-40B4-BE49-F238E27FC236}">
                    <a16:creationId xmlns:a16="http://schemas.microsoft.com/office/drawing/2014/main" id="{5FDFF7F9-9EF9-782A-5796-D94B74E1B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988254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Rectangle 2095">
                <a:extLst>
                  <a:ext uri="{FF2B5EF4-FFF2-40B4-BE49-F238E27FC236}">
                    <a16:creationId xmlns:a16="http://schemas.microsoft.com/office/drawing/2014/main" id="{0FE390D3-7196-8093-75ED-2AC7976BD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024115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Rectangle 2096">
                <a:extLst>
                  <a:ext uri="{FF2B5EF4-FFF2-40B4-BE49-F238E27FC236}">
                    <a16:creationId xmlns:a16="http://schemas.microsoft.com/office/drawing/2014/main" id="{1A2E27A8-CEAD-572E-6158-534EC734B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059977"/>
                <a:ext cx="30739" cy="134438"/>
              </a:xfrm>
              <a:prstGeom prst="rect">
                <a:avLst/>
              </a:prstGeom>
              <a:solidFill>
                <a:srgbClr val="FBA13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Rectangle 2097">
                <a:extLst>
                  <a:ext uri="{FF2B5EF4-FFF2-40B4-BE49-F238E27FC236}">
                    <a16:creationId xmlns:a16="http://schemas.microsoft.com/office/drawing/2014/main" id="{A5E8E67A-31F2-86B5-B802-3BC569AF4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095839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Rectangle 2098">
                <a:extLst>
                  <a:ext uri="{FF2B5EF4-FFF2-40B4-BE49-F238E27FC236}">
                    <a16:creationId xmlns:a16="http://schemas.microsoft.com/office/drawing/2014/main" id="{11F5D060-C24C-622B-A38E-23BAB9E52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13170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Rectangle 2099">
                <a:extLst>
                  <a:ext uri="{FF2B5EF4-FFF2-40B4-BE49-F238E27FC236}">
                    <a16:creationId xmlns:a16="http://schemas.microsoft.com/office/drawing/2014/main" id="{47FBC9BF-E7D3-0E58-1823-E9D55D955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1168843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2100">
                <a:extLst>
                  <a:ext uri="{FF2B5EF4-FFF2-40B4-BE49-F238E27FC236}">
                    <a16:creationId xmlns:a16="http://schemas.microsoft.com/office/drawing/2014/main" id="{B3D2F219-2820-A47F-8CD7-A99B516F9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205986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Rectangle 2101">
                <a:extLst>
                  <a:ext uri="{FF2B5EF4-FFF2-40B4-BE49-F238E27FC236}">
                    <a16:creationId xmlns:a16="http://schemas.microsoft.com/office/drawing/2014/main" id="{2DE4AD00-04DA-12AA-34A0-D0F8EFE7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241847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Rectangle 2102">
                <a:extLst>
                  <a:ext uri="{FF2B5EF4-FFF2-40B4-BE49-F238E27FC236}">
                    <a16:creationId xmlns:a16="http://schemas.microsoft.com/office/drawing/2014/main" id="{0BA4645E-D60E-9B03-BD65-B24918C63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277709"/>
                <a:ext cx="30739" cy="134438"/>
              </a:xfrm>
              <a:prstGeom prst="rect">
                <a:avLst/>
              </a:prstGeom>
              <a:solidFill>
                <a:srgbClr val="90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Rectangle 2103">
                <a:extLst>
                  <a:ext uri="{FF2B5EF4-FFF2-40B4-BE49-F238E27FC236}">
                    <a16:creationId xmlns:a16="http://schemas.microsoft.com/office/drawing/2014/main" id="{95BCFBD9-DFD3-AB2E-D94A-A9A76FCE9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31357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Rectangle 2104">
                <a:extLst>
                  <a:ext uri="{FF2B5EF4-FFF2-40B4-BE49-F238E27FC236}">
                    <a16:creationId xmlns:a16="http://schemas.microsoft.com/office/drawing/2014/main" id="{B6DC8BF8-5696-226E-E4C0-7BF00257E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34943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2105">
                <a:extLst>
                  <a:ext uri="{FF2B5EF4-FFF2-40B4-BE49-F238E27FC236}">
                    <a16:creationId xmlns:a16="http://schemas.microsoft.com/office/drawing/2014/main" id="{5D11DA4F-BD56-AAC6-6971-09B44BBC1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385294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Rectangle 2106">
                <a:extLst>
                  <a:ext uri="{FF2B5EF4-FFF2-40B4-BE49-F238E27FC236}">
                    <a16:creationId xmlns:a16="http://schemas.microsoft.com/office/drawing/2014/main" id="{D9F553F0-C23D-57F0-A2CC-1CE75823C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1422437"/>
                <a:ext cx="33300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2107">
                <a:extLst>
                  <a:ext uri="{FF2B5EF4-FFF2-40B4-BE49-F238E27FC236}">
                    <a16:creationId xmlns:a16="http://schemas.microsoft.com/office/drawing/2014/main" id="{F25B03A3-B673-1A82-8992-5CAE560B0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459579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Rectangle 2108">
                <a:extLst>
                  <a:ext uri="{FF2B5EF4-FFF2-40B4-BE49-F238E27FC236}">
                    <a16:creationId xmlns:a16="http://schemas.microsoft.com/office/drawing/2014/main" id="{7C766707-BF9C-A15B-F6C0-327930E30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495441"/>
                <a:ext cx="30739" cy="134438"/>
              </a:xfrm>
              <a:prstGeom prst="rect">
                <a:avLst/>
              </a:prstGeom>
              <a:solidFill>
                <a:srgbClr val="FB9F3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Rectangle 2109">
                <a:extLst>
                  <a:ext uri="{FF2B5EF4-FFF2-40B4-BE49-F238E27FC236}">
                    <a16:creationId xmlns:a16="http://schemas.microsoft.com/office/drawing/2014/main" id="{B65DDE80-948E-36BF-9B8A-CE491F3C3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531303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Rectangle 2110">
                <a:extLst>
                  <a:ext uri="{FF2B5EF4-FFF2-40B4-BE49-F238E27FC236}">
                    <a16:creationId xmlns:a16="http://schemas.microsoft.com/office/drawing/2014/main" id="{5F5E4325-888F-729B-9855-1E1DBA622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567165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Rectangle 2111">
                <a:extLst>
                  <a:ext uri="{FF2B5EF4-FFF2-40B4-BE49-F238E27FC236}">
                    <a16:creationId xmlns:a16="http://schemas.microsoft.com/office/drawing/2014/main" id="{5D4CAAEC-67B2-E7DA-2EDA-25DCD0887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60302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2112">
                <a:extLst>
                  <a:ext uri="{FF2B5EF4-FFF2-40B4-BE49-F238E27FC236}">
                    <a16:creationId xmlns:a16="http://schemas.microsoft.com/office/drawing/2014/main" id="{AD910E05-F83B-4618-51F6-338DC9738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638888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Rectangle 2113">
                <a:extLst>
                  <a:ext uri="{FF2B5EF4-FFF2-40B4-BE49-F238E27FC236}">
                    <a16:creationId xmlns:a16="http://schemas.microsoft.com/office/drawing/2014/main" id="{EB2375E8-C045-EA9A-4BA6-7E472B69E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1676031"/>
                <a:ext cx="33300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Rectangle 2114">
                <a:extLst>
                  <a:ext uri="{FF2B5EF4-FFF2-40B4-BE49-F238E27FC236}">
                    <a16:creationId xmlns:a16="http://schemas.microsoft.com/office/drawing/2014/main" id="{F374911F-DC25-4149-C115-676A35F2C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713173"/>
                <a:ext cx="30739" cy="134438"/>
              </a:xfrm>
              <a:prstGeom prst="rect">
                <a:avLst/>
              </a:prstGeom>
              <a:solidFill>
                <a:srgbClr val="FF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2115">
                <a:extLst>
                  <a:ext uri="{FF2B5EF4-FFF2-40B4-BE49-F238E27FC236}">
                    <a16:creationId xmlns:a16="http://schemas.microsoft.com/office/drawing/2014/main" id="{58EBD2E5-8BF0-412E-1E31-5FE1CD0C9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749035"/>
                <a:ext cx="30739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Rectangle 2116">
                <a:extLst>
                  <a:ext uri="{FF2B5EF4-FFF2-40B4-BE49-F238E27FC236}">
                    <a16:creationId xmlns:a16="http://schemas.microsoft.com/office/drawing/2014/main" id="{F0BAAB2A-7558-7586-59DE-68BC7091F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78489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Rectangle 2117">
                <a:extLst>
                  <a:ext uri="{FF2B5EF4-FFF2-40B4-BE49-F238E27FC236}">
                    <a16:creationId xmlns:a16="http://schemas.microsoft.com/office/drawing/2014/main" id="{55C9F678-7E59-86BE-F2E0-A3A233503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820758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Rectangle 2118">
                <a:extLst>
                  <a:ext uri="{FF2B5EF4-FFF2-40B4-BE49-F238E27FC236}">
                    <a16:creationId xmlns:a16="http://schemas.microsoft.com/office/drawing/2014/main" id="{49B4CE75-4E34-C361-C054-A081A59CC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856620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Rectangle 2119">
                <a:extLst>
                  <a:ext uri="{FF2B5EF4-FFF2-40B4-BE49-F238E27FC236}">
                    <a16:creationId xmlns:a16="http://schemas.microsoft.com/office/drawing/2014/main" id="{A8716522-FEC5-5384-08EF-38C96DBDA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89248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Rectangle 2120">
                <a:extLst>
                  <a:ext uri="{FF2B5EF4-FFF2-40B4-BE49-F238E27FC236}">
                    <a16:creationId xmlns:a16="http://schemas.microsoft.com/office/drawing/2014/main" id="{68C9D39D-7253-5CED-B1C4-053402444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1929624"/>
                <a:ext cx="33300" cy="134438"/>
              </a:xfrm>
              <a:prstGeom prst="rect">
                <a:avLst/>
              </a:prstGeom>
              <a:solidFill>
                <a:srgbClr val="EA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Rectangle 2121">
                <a:extLst>
                  <a:ext uri="{FF2B5EF4-FFF2-40B4-BE49-F238E27FC236}">
                    <a16:creationId xmlns:a16="http://schemas.microsoft.com/office/drawing/2014/main" id="{2BE0CE01-9EC3-BB79-17F2-16610A5A4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1966767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2122">
                <a:extLst>
                  <a:ext uri="{FF2B5EF4-FFF2-40B4-BE49-F238E27FC236}">
                    <a16:creationId xmlns:a16="http://schemas.microsoft.com/office/drawing/2014/main" id="{F397D4F4-9AE6-B2D9-7AC5-17CE11823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00262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Rectangle 2123">
                <a:extLst>
                  <a:ext uri="{FF2B5EF4-FFF2-40B4-BE49-F238E27FC236}">
                    <a16:creationId xmlns:a16="http://schemas.microsoft.com/office/drawing/2014/main" id="{93BA51C2-578B-86C2-AF0F-E794EFE2E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03849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Rectangle 2124">
                <a:extLst>
                  <a:ext uri="{FF2B5EF4-FFF2-40B4-BE49-F238E27FC236}">
                    <a16:creationId xmlns:a16="http://schemas.microsoft.com/office/drawing/2014/main" id="{2191304C-1206-8F62-D84B-90BCF412C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074352"/>
                <a:ext cx="30739" cy="134438"/>
              </a:xfrm>
              <a:prstGeom prst="rect">
                <a:avLst/>
              </a:prstGeom>
              <a:solidFill>
                <a:srgbClr val="F3EAC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2125">
                <a:extLst>
                  <a:ext uri="{FF2B5EF4-FFF2-40B4-BE49-F238E27FC236}">
                    <a16:creationId xmlns:a16="http://schemas.microsoft.com/office/drawing/2014/main" id="{5C1DE346-CA66-F9EF-2782-80789FFC6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110214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Rectangle 2126">
                <a:extLst>
                  <a:ext uri="{FF2B5EF4-FFF2-40B4-BE49-F238E27FC236}">
                    <a16:creationId xmlns:a16="http://schemas.microsoft.com/office/drawing/2014/main" id="{B863151D-72D8-B7B9-18FB-E166B1165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146075"/>
                <a:ext cx="30739" cy="134438"/>
              </a:xfrm>
              <a:prstGeom prst="rect">
                <a:avLst/>
              </a:prstGeom>
              <a:solidFill>
                <a:srgbClr val="E4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Rectangle 2127">
                <a:extLst>
                  <a:ext uri="{FF2B5EF4-FFF2-40B4-BE49-F238E27FC236}">
                    <a16:creationId xmlns:a16="http://schemas.microsoft.com/office/drawing/2014/main" id="{A56D6EF5-EB8B-51E0-19A3-BCDB2DC65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2183218"/>
                <a:ext cx="33300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Rectangle 2128">
                <a:extLst>
                  <a:ext uri="{FF2B5EF4-FFF2-40B4-BE49-F238E27FC236}">
                    <a16:creationId xmlns:a16="http://schemas.microsoft.com/office/drawing/2014/main" id="{BBD74C0D-47C1-2825-EBF4-911E76484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220360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Rectangle 2129">
                <a:extLst>
                  <a:ext uri="{FF2B5EF4-FFF2-40B4-BE49-F238E27FC236}">
                    <a16:creationId xmlns:a16="http://schemas.microsoft.com/office/drawing/2014/main" id="{80DD087E-C7DA-2DE7-A68C-B4ED82D82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256222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Rectangle 2130">
                <a:extLst>
                  <a:ext uri="{FF2B5EF4-FFF2-40B4-BE49-F238E27FC236}">
                    <a16:creationId xmlns:a16="http://schemas.microsoft.com/office/drawing/2014/main" id="{21F0CCC0-6C13-B39B-ADD9-5AD2D9C31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292084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Rectangle 2131">
                <a:extLst>
                  <a:ext uri="{FF2B5EF4-FFF2-40B4-BE49-F238E27FC236}">
                    <a16:creationId xmlns:a16="http://schemas.microsoft.com/office/drawing/2014/main" id="{5FC7FEA6-A6C8-E26C-667B-BA7BA615C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327946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Rectangle 2132">
                <a:extLst>
                  <a:ext uri="{FF2B5EF4-FFF2-40B4-BE49-F238E27FC236}">
                    <a16:creationId xmlns:a16="http://schemas.microsoft.com/office/drawing/2014/main" id="{004E1B05-B1A2-4E52-DE07-B938E8459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363807"/>
                <a:ext cx="30739" cy="134438"/>
              </a:xfrm>
              <a:prstGeom prst="rect">
                <a:avLst/>
              </a:prstGeom>
              <a:solidFill>
                <a:srgbClr val="FF28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Rectangle 2133">
                <a:extLst>
                  <a:ext uri="{FF2B5EF4-FFF2-40B4-BE49-F238E27FC236}">
                    <a16:creationId xmlns:a16="http://schemas.microsoft.com/office/drawing/2014/main" id="{568E6A7C-B71D-26BF-1C90-A4C55F756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399669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Rectangle 2134">
                <a:extLst>
                  <a:ext uri="{FF2B5EF4-FFF2-40B4-BE49-F238E27FC236}">
                    <a16:creationId xmlns:a16="http://schemas.microsoft.com/office/drawing/2014/main" id="{F7E678B0-9874-B7A0-8DA9-05C56BCB5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2436812"/>
                <a:ext cx="33300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Rectangle 2135">
                <a:extLst>
                  <a:ext uri="{FF2B5EF4-FFF2-40B4-BE49-F238E27FC236}">
                    <a16:creationId xmlns:a16="http://schemas.microsoft.com/office/drawing/2014/main" id="{1A842965-7A9F-A188-4DB1-3E440D77D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473954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Rectangle 2136">
                <a:extLst>
                  <a:ext uri="{FF2B5EF4-FFF2-40B4-BE49-F238E27FC236}">
                    <a16:creationId xmlns:a16="http://schemas.microsoft.com/office/drawing/2014/main" id="{20F2D0F3-6E49-E5A0-FA23-B116CA0BE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509816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Rectangle 2137">
                <a:extLst>
                  <a:ext uri="{FF2B5EF4-FFF2-40B4-BE49-F238E27FC236}">
                    <a16:creationId xmlns:a16="http://schemas.microsoft.com/office/drawing/2014/main" id="{F44103DB-7D80-0C6D-C576-67C574A8D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545677"/>
                <a:ext cx="30739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Rectangle 2138">
                <a:extLst>
                  <a:ext uri="{FF2B5EF4-FFF2-40B4-BE49-F238E27FC236}">
                    <a16:creationId xmlns:a16="http://schemas.microsoft.com/office/drawing/2014/main" id="{9FB33C14-2899-9D53-2A4F-292589ED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581539"/>
                <a:ext cx="30739" cy="134438"/>
              </a:xfrm>
              <a:prstGeom prst="rect">
                <a:avLst/>
              </a:prstGeom>
              <a:solidFill>
                <a:srgbClr val="AE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Rectangle 2139">
                <a:extLst>
                  <a:ext uri="{FF2B5EF4-FFF2-40B4-BE49-F238E27FC236}">
                    <a16:creationId xmlns:a16="http://schemas.microsoft.com/office/drawing/2014/main" id="{B4F91CBE-38FB-9C12-9160-5C15421F1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617401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Rectangle 2140">
                <a:extLst>
                  <a:ext uri="{FF2B5EF4-FFF2-40B4-BE49-F238E27FC236}">
                    <a16:creationId xmlns:a16="http://schemas.microsoft.com/office/drawing/2014/main" id="{E3AD0CFD-6E03-1DBD-E916-BFC18CF9A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653263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Rectangle 2141">
                <a:extLst>
                  <a:ext uri="{FF2B5EF4-FFF2-40B4-BE49-F238E27FC236}">
                    <a16:creationId xmlns:a16="http://schemas.microsoft.com/office/drawing/2014/main" id="{30ACDA05-FDE7-16F6-182D-B61B92B31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2690405"/>
                <a:ext cx="33300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Rectangle 2142">
                <a:extLst>
                  <a:ext uri="{FF2B5EF4-FFF2-40B4-BE49-F238E27FC236}">
                    <a16:creationId xmlns:a16="http://schemas.microsoft.com/office/drawing/2014/main" id="{12029705-A939-443E-1C24-786AFBEC3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727548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Rectangle 2143">
                <a:extLst>
                  <a:ext uri="{FF2B5EF4-FFF2-40B4-BE49-F238E27FC236}">
                    <a16:creationId xmlns:a16="http://schemas.microsoft.com/office/drawing/2014/main" id="{84A5204D-14B0-C2D0-E6F1-5B37DEA14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763409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Rectangle 2144">
                <a:extLst>
                  <a:ext uri="{FF2B5EF4-FFF2-40B4-BE49-F238E27FC236}">
                    <a16:creationId xmlns:a16="http://schemas.microsoft.com/office/drawing/2014/main" id="{AF66D764-8B84-D29F-A5AE-42FEB9196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799271"/>
                <a:ext cx="30739" cy="134438"/>
              </a:xfrm>
              <a:prstGeom prst="rect">
                <a:avLst/>
              </a:prstGeom>
              <a:solidFill>
                <a:srgbClr val="FF06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Rectangle 2145">
                <a:extLst>
                  <a:ext uri="{FF2B5EF4-FFF2-40B4-BE49-F238E27FC236}">
                    <a16:creationId xmlns:a16="http://schemas.microsoft.com/office/drawing/2014/main" id="{E47A7F17-D986-B799-8A64-D6EA74D57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835133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Rectangle 2146">
                <a:extLst>
                  <a:ext uri="{FF2B5EF4-FFF2-40B4-BE49-F238E27FC236}">
                    <a16:creationId xmlns:a16="http://schemas.microsoft.com/office/drawing/2014/main" id="{8E0AEEF5-CC33-2AE2-C4BC-4062B9192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870995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Rectangle 2147">
                <a:extLst>
                  <a:ext uri="{FF2B5EF4-FFF2-40B4-BE49-F238E27FC236}">
                    <a16:creationId xmlns:a16="http://schemas.microsoft.com/office/drawing/2014/main" id="{23DD0626-29EA-BD7D-B9B2-BAFFFA10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906856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2148">
                <a:extLst>
                  <a:ext uri="{FF2B5EF4-FFF2-40B4-BE49-F238E27FC236}">
                    <a16:creationId xmlns:a16="http://schemas.microsoft.com/office/drawing/2014/main" id="{6210AFB4-D5DF-B54E-E391-82B9FFB71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2943999"/>
                <a:ext cx="33300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Rectangle 2149">
                <a:extLst>
                  <a:ext uri="{FF2B5EF4-FFF2-40B4-BE49-F238E27FC236}">
                    <a16:creationId xmlns:a16="http://schemas.microsoft.com/office/drawing/2014/main" id="{1B899547-4051-B17E-8E43-6FF81425E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2981141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Rectangle 2150">
                <a:extLst>
                  <a:ext uri="{FF2B5EF4-FFF2-40B4-BE49-F238E27FC236}">
                    <a16:creationId xmlns:a16="http://schemas.microsoft.com/office/drawing/2014/main" id="{7C0FB933-83BA-C109-E839-1874F937C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017003"/>
                <a:ext cx="30739" cy="134438"/>
              </a:xfrm>
              <a:prstGeom prst="rect">
                <a:avLst/>
              </a:prstGeom>
              <a:solidFill>
                <a:srgbClr val="FE830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Rectangle 2151">
                <a:extLst>
                  <a:ext uri="{FF2B5EF4-FFF2-40B4-BE49-F238E27FC236}">
                    <a16:creationId xmlns:a16="http://schemas.microsoft.com/office/drawing/2014/main" id="{D04F147F-DE29-EB93-BD55-7B33B5B75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052865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Rectangle 2152">
                <a:extLst>
                  <a:ext uri="{FF2B5EF4-FFF2-40B4-BE49-F238E27FC236}">
                    <a16:creationId xmlns:a16="http://schemas.microsoft.com/office/drawing/2014/main" id="{7D878E43-40B6-5AEC-5676-36F36D0F4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088727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Rectangle 2153">
                <a:extLst>
                  <a:ext uri="{FF2B5EF4-FFF2-40B4-BE49-F238E27FC236}">
                    <a16:creationId xmlns:a16="http://schemas.microsoft.com/office/drawing/2014/main" id="{4A831EA0-8C04-AB84-E526-91C85F855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124588"/>
                <a:ext cx="30739" cy="134438"/>
              </a:xfrm>
              <a:prstGeom prst="rect">
                <a:avLst/>
              </a:prstGeom>
              <a:solidFill>
                <a:srgbClr val="F4E0A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Rectangle 2154">
                <a:extLst>
                  <a:ext uri="{FF2B5EF4-FFF2-40B4-BE49-F238E27FC236}">
                    <a16:creationId xmlns:a16="http://schemas.microsoft.com/office/drawing/2014/main" id="{C5C45E47-2A9E-EB42-C849-EFBD483C1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16045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Rectangle 2155">
                <a:extLst>
                  <a:ext uri="{FF2B5EF4-FFF2-40B4-BE49-F238E27FC236}">
                    <a16:creationId xmlns:a16="http://schemas.microsoft.com/office/drawing/2014/main" id="{DF1B21CB-88DB-4A43-7E0F-F5051E79A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196312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Rectangle 2156">
                <a:extLst>
                  <a:ext uri="{FF2B5EF4-FFF2-40B4-BE49-F238E27FC236}">
                    <a16:creationId xmlns:a16="http://schemas.microsoft.com/office/drawing/2014/main" id="{16EFF159-0C03-F3D2-7474-8CB8B906E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233454"/>
                <a:ext cx="33300" cy="134438"/>
              </a:xfrm>
              <a:prstGeom prst="rect">
                <a:avLst/>
              </a:prstGeom>
              <a:solidFill>
                <a:srgbClr val="FB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Rectangle 2157">
                <a:extLst>
                  <a:ext uri="{FF2B5EF4-FFF2-40B4-BE49-F238E27FC236}">
                    <a16:creationId xmlns:a16="http://schemas.microsoft.com/office/drawing/2014/main" id="{00A07602-A158-8D6E-3BD6-A8D1AF200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270597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Rectangle 2158">
                <a:extLst>
                  <a:ext uri="{FF2B5EF4-FFF2-40B4-BE49-F238E27FC236}">
                    <a16:creationId xmlns:a16="http://schemas.microsoft.com/office/drawing/2014/main" id="{1152CB25-44E6-F109-51A6-18256245F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306458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Rectangle 2159">
                <a:extLst>
                  <a:ext uri="{FF2B5EF4-FFF2-40B4-BE49-F238E27FC236}">
                    <a16:creationId xmlns:a16="http://schemas.microsoft.com/office/drawing/2014/main" id="{761E041A-6C4F-EB4D-AFB9-4E83E595F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34232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2160">
                <a:extLst>
                  <a:ext uri="{FF2B5EF4-FFF2-40B4-BE49-F238E27FC236}">
                    <a16:creationId xmlns:a16="http://schemas.microsoft.com/office/drawing/2014/main" id="{62031367-26C0-26B7-33C5-E381EDA4E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378182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2161">
                <a:extLst>
                  <a:ext uri="{FF2B5EF4-FFF2-40B4-BE49-F238E27FC236}">
                    <a16:creationId xmlns:a16="http://schemas.microsoft.com/office/drawing/2014/main" id="{E568F486-1356-C33D-403A-D2FFAE9C5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414044"/>
                <a:ext cx="30739" cy="134438"/>
              </a:xfrm>
              <a:prstGeom prst="rect">
                <a:avLst/>
              </a:prstGeom>
              <a:solidFill>
                <a:srgbClr val="F5DCA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2162">
                <a:extLst>
                  <a:ext uri="{FF2B5EF4-FFF2-40B4-BE49-F238E27FC236}">
                    <a16:creationId xmlns:a16="http://schemas.microsoft.com/office/drawing/2014/main" id="{17DF6B90-F04F-F36C-3A14-87A02E587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449905"/>
                <a:ext cx="30739" cy="134438"/>
              </a:xfrm>
              <a:prstGeom prst="rect">
                <a:avLst/>
              </a:prstGeom>
              <a:solidFill>
                <a:srgbClr val="9A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Rectangle 2163">
                <a:extLst>
                  <a:ext uri="{FF2B5EF4-FFF2-40B4-BE49-F238E27FC236}">
                    <a16:creationId xmlns:a16="http://schemas.microsoft.com/office/drawing/2014/main" id="{029ED30F-D426-627E-900D-FA325C29E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487048"/>
                <a:ext cx="33300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Rectangle 2164">
                <a:extLst>
                  <a:ext uri="{FF2B5EF4-FFF2-40B4-BE49-F238E27FC236}">
                    <a16:creationId xmlns:a16="http://schemas.microsoft.com/office/drawing/2014/main" id="{C716E6BD-76BD-9734-7239-C89DA895A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524190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2165">
                <a:extLst>
                  <a:ext uri="{FF2B5EF4-FFF2-40B4-BE49-F238E27FC236}">
                    <a16:creationId xmlns:a16="http://schemas.microsoft.com/office/drawing/2014/main" id="{A782EF14-5FD3-E060-1D28-1E85C25A0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560052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Rectangle 2166">
                <a:extLst>
                  <a:ext uri="{FF2B5EF4-FFF2-40B4-BE49-F238E27FC236}">
                    <a16:creationId xmlns:a16="http://schemas.microsoft.com/office/drawing/2014/main" id="{3B926BB4-FF66-5376-79E8-05CE82A42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595914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2167">
                <a:extLst>
                  <a:ext uri="{FF2B5EF4-FFF2-40B4-BE49-F238E27FC236}">
                    <a16:creationId xmlns:a16="http://schemas.microsoft.com/office/drawing/2014/main" id="{5B972D08-EA5C-8940-7E23-E4BC436A7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631776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Rectangle 2168">
                <a:extLst>
                  <a:ext uri="{FF2B5EF4-FFF2-40B4-BE49-F238E27FC236}">
                    <a16:creationId xmlns:a16="http://schemas.microsoft.com/office/drawing/2014/main" id="{2A083638-59B9-230C-A9AD-470C14FFA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667637"/>
                <a:ext cx="30739" cy="134438"/>
              </a:xfrm>
              <a:prstGeom prst="rect">
                <a:avLst/>
              </a:prstGeom>
              <a:solidFill>
                <a:srgbClr val="F4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2169">
                <a:extLst>
                  <a:ext uri="{FF2B5EF4-FFF2-40B4-BE49-F238E27FC236}">
                    <a16:creationId xmlns:a16="http://schemas.microsoft.com/office/drawing/2014/main" id="{8EC9B50E-C998-BF1C-6D6D-21857D22C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703499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2170">
                <a:extLst>
                  <a:ext uri="{FF2B5EF4-FFF2-40B4-BE49-F238E27FC236}">
                    <a16:creationId xmlns:a16="http://schemas.microsoft.com/office/drawing/2014/main" id="{A1FA4361-350F-4ED4-865B-DED3439F3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740642"/>
                <a:ext cx="33300" cy="134438"/>
              </a:xfrm>
              <a:prstGeom prst="rect">
                <a:avLst/>
              </a:prstGeom>
              <a:solidFill>
                <a:srgbClr val="F5DFA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Rectangle 2171">
                <a:extLst>
                  <a:ext uri="{FF2B5EF4-FFF2-40B4-BE49-F238E27FC236}">
                    <a16:creationId xmlns:a16="http://schemas.microsoft.com/office/drawing/2014/main" id="{C56ACDA3-941B-C380-7304-AAB4DB79B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777784"/>
                <a:ext cx="30739" cy="134438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2172">
                <a:extLst>
                  <a:ext uri="{FF2B5EF4-FFF2-40B4-BE49-F238E27FC236}">
                    <a16:creationId xmlns:a16="http://schemas.microsoft.com/office/drawing/2014/main" id="{8FCA14DD-E8EB-0994-FB9B-9C6C8985A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813646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2173">
                <a:extLst>
                  <a:ext uri="{FF2B5EF4-FFF2-40B4-BE49-F238E27FC236}">
                    <a16:creationId xmlns:a16="http://schemas.microsoft.com/office/drawing/2014/main" id="{4BE8160D-FBAC-9830-0AB1-874B86EBB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849508"/>
                <a:ext cx="30739" cy="134438"/>
              </a:xfrm>
              <a:prstGeom prst="rect">
                <a:avLst/>
              </a:prstGeom>
              <a:solidFill>
                <a:srgbClr val="F3EBC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2174">
                <a:extLst>
                  <a:ext uri="{FF2B5EF4-FFF2-40B4-BE49-F238E27FC236}">
                    <a16:creationId xmlns:a16="http://schemas.microsoft.com/office/drawing/2014/main" id="{0E3B6078-281C-3793-A01F-129877872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885369"/>
                <a:ext cx="30739" cy="134438"/>
              </a:xfrm>
              <a:prstGeom prst="rect">
                <a:avLst/>
              </a:prstGeom>
              <a:solidFill>
                <a:srgbClr val="62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2175">
                <a:extLst>
                  <a:ext uri="{FF2B5EF4-FFF2-40B4-BE49-F238E27FC236}">
                    <a16:creationId xmlns:a16="http://schemas.microsoft.com/office/drawing/2014/main" id="{4B35F3B3-8954-BF2C-4EAA-572E5E898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921231"/>
                <a:ext cx="30739" cy="13443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Rectangle 2176">
                <a:extLst>
                  <a:ext uri="{FF2B5EF4-FFF2-40B4-BE49-F238E27FC236}">
                    <a16:creationId xmlns:a16="http://schemas.microsoft.com/office/drawing/2014/main" id="{1778540C-019D-1846-9DFA-F4D7C9B4E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3957093"/>
                <a:ext cx="30739" cy="134438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2177">
                <a:extLst>
                  <a:ext uri="{FF2B5EF4-FFF2-40B4-BE49-F238E27FC236}">
                    <a16:creationId xmlns:a16="http://schemas.microsoft.com/office/drawing/2014/main" id="{9A5F4EDE-05E7-F9B1-8F93-DD620EAD6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3994235"/>
                <a:ext cx="33300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2178">
                <a:extLst>
                  <a:ext uri="{FF2B5EF4-FFF2-40B4-BE49-F238E27FC236}">
                    <a16:creationId xmlns:a16="http://schemas.microsoft.com/office/drawing/2014/main" id="{B236E99B-B97E-80B8-E218-5F3FB285C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031378"/>
                <a:ext cx="30739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2179">
                <a:extLst>
                  <a:ext uri="{FF2B5EF4-FFF2-40B4-BE49-F238E27FC236}">
                    <a16:creationId xmlns:a16="http://schemas.microsoft.com/office/drawing/2014/main" id="{E68C8DA7-A8C6-27B9-9AEB-A26D90FA8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067239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2180">
                <a:extLst>
                  <a:ext uri="{FF2B5EF4-FFF2-40B4-BE49-F238E27FC236}">
                    <a16:creationId xmlns:a16="http://schemas.microsoft.com/office/drawing/2014/main" id="{F317A069-055E-1E20-A116-A8AB1B5C9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103101"/>
                <a:ext cx="30739" cy="134438"/>
              </a:xfrm>
              <a:prstGeom prst="rect">
                <a:avLst/>
              </a:prstGeom>
              <a:solidFill>
                <a:srgbClr val="9A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2181">
                <a:extLst>
                  <a:ext uri="{FF2B5EF4-FFF2-40B4-BE49-F238E27FC236}">
                    <a16:creationId xmlns:a16="http://schemas.microsoft.com/office/drawing/2014/main" id="{5D313309-70D5-307C-DDC0-EB8C9B7B0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138963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2182">
                <a:extLst>
                  <a:ext uri="{FF2B5EF4-FFF2-40B4-BE49-F238E27FC236}">
                    <a16:creationId xmlns:a16="http://schemas.microsoft.com/office/drawing/2014/main" id="{3E0B9C44-D651-55FA-A235-224C5408B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174825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2183">
                <a:extLst>
                  <a:ext uri="{FF2B5EF4-FFF2-40B4-BE49-F238E27FC236}">
                    <a16:creationId xmlns:a16="http://schemas.microsoft.com/office/drawing/2014/main" id="{FD1D6116-3D3D-CF7F-68C8-3F177B89A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210686"/>
                <a:ext cx="30739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Rectangle 2184">
                <a:extLst>
                  <a:ext uri="{FF2B5EF4-FFF2-40B4-BE49-F238E27FC236}">
                    <a16:creationId xmlns:a16="http://schemas.microsoft.com/office/drawing/2014/main" id="{1BA456B2-202B-7B14-A04F-5523A2D35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4247829"/>
                <a:ext cx="33300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2185">
                <a:extLst>
                  <a:ext uri="{FF2B5EF4-FFF2-40B4-BE49-F238E27FC236}">
                    <a16:creationId xmlns:a16="http://schemas.microsoft.com/office/drawing/2014/main" id="{50B01221-5FC0-9ABC-7280-120CF6327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284971"/>
                <a:ext cx="30739" cy="134438"/>
              </a:xfrm>
              <a:prstGeom prst="rect">
                <a:avLst/>
              </a:prstGeom>
              <a:solidFill>
                <a:srgbClr val="F6D09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2186">
                <a:extLst>
                  <a:ext uri="{FF2B5EF4-FFF2-40B4-BE49-F238E27FC236}">
                    <a16:creationId xmlns:a16="http://schemas.microsoft.com/office/drawing/2014/main" id="{FE3E2870-F471-C80A-19B3-217DB9F9B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320833"/>
                <a:ext cx="30739" cy="134438"/>
              </a:xfrm>
              <a:prstGeom prst="rect">
                <a:avLst/>
              </a:prstGeom>
              <a:solidFill>
                <a:srgbClr val="C9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2187">
                <a:extLst>
                  <a:ext uri="{FF2B5EF4-FFF2-40B4-BE49-F238E27FC236}">
                    <a16:creationId xmlns:a16="http://schemas.microsoft.com/office/drawing/2014/main" id="{3395E93F-DAE2-5804-C5A3-3F683A313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356695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2188">
                <a:extLst>
                  <a:ext uri="{FF2B5EF4-FFF2-40B4-BE49-F238E27FC236}">
                    <a16:creationId xmlns:a16="http://schemas.microsoft.com/office/drawing/2014/main" id="{2DE103A4-B606-27D5-B2DF-C7445BA76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392557"/>
                <a:ext cx="30739" cy="134438"/>
              </a:xfrm>
              <a:prstGeom prst="rect">
                <a:avLst/>
              </a:prstGeom>
              <a:solidFill>
                <a:srgbClr val="F6CF8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2189">
                <a:extLst>
                  <a:ext uri="{FF2B5EF4-FFF2-40B4-BE49-F238E27FC236}">
                    <a16:creationId xmlns:a16="http://schemas.microsoft.com/office/drawing/2014/main" id="{4E34B650-E2EF-51B2-A5EB-F6129592F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428418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2190">
                <a:extLst>
                  <a:ext uri="{FF2B5EF4-FFF2-40B4-BE49-F238E27FC236}">
                    <a16:creationId xmlns:a16="http://schemas.microsoft.com/office/drawing/2014/main" id="{25EDAAA6-271F-9ABE-0755-B8742B99D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464280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2191">
                <a:extLst>
                  <a:ext uri="{FF2B5EF4-FFF2-40B4-BE49-F238E27FC236}">
                    <a16:creationId xmlns:a16="http://schemas.microsoft.com/office/drawing/2014/main" id="{6EDE5A4A-59A7-5D56-42C8-BC8CE3554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4501423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2192">
                <a:extLst>
                  <a:ext uri="{FF2B5EF4-FFF2-40B4-BE49-F238E27FC236}">
                    <a16:creationId xmlns:a16="http://schemas.microsoft.com/office/drawing/2014/main" id="{039E2D76-7484-13A3-C895-433251E49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538565"/>
                <a:ext cx="30739" cy="134438"/>
              </a:xfrm>
              <a:prstGeom prst="rect">
                <a:avLst/>
              </a:prstGeom>
              <a:solidFill>
                <a:srgbClr val="9E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2193">
                <a:extLst>
                  <a:ext uri="{FF2B5EF4-FFF2-40B4-BE49-F238E27FC236}">
                    <a16:creationId xmlns:a16="http://schemas.microsoft.com/office/drawing/2014/main" id="{10FFC1F4-6D1D-92A6-E85D-53C90992B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574427"/>
                <a:ext cx="30739" cy="134438"/>
              </a:xfrm>
              <a:prstGeom prst="rect">
                <a:avLst/>
              </a:prstGeom>
              <a:solidFill>
                <a:srgbClr val="F4E1B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Rectangle 2194">
                <a:extLst>
                  <a:ext uri="{FF2B5EF4-FFF2-40B4-BE49-F238E27FC236}">
                    <a16:creationId xmlns:a16="http://schemas.microsoft.com/office/drawing/2014/main" id="{4DBE50DD-2E84-2D2B-6E50-DDF6C1361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610288"/>
                <a:ext cx="30739" cy="134438"/>
              </a:xfrm>
              <a:prstGeom prst="rect">
                <a:avLst/>
              </a:prstGeom>
              <a:solidFill>
                <a:srgbClr val="F5DBA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Rectangle 2195">
                <a:extLst>
                  <a:ext uri="{FF2B5EF4-FFF2-40B4-BE49-F238E27FC236}">
                    <a16:creationId xmlns:a16="http://schemas.microsoft.com/office/drawing/2014/main" id="{21D92E28-FB14-E624-2557-8DFB0939A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646150"/>
                <a:ext cx="30739" cy="134438"/>
              </a:xfrm>
              <a:prstGeom prst="rect">
                <a:avLst/>
              </a:prstGeom>
              <a:solidFill>
                <a:srgbClr val="F4E8B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2196">
                <a:extLst>
                  <a:ext uri="{FF2B5EF4-FFF2-40B4-BE49-F238E27FC236}">
                    <a16:creationId xmlns:a16="http://schemas.microsoft.com/office/drawing/2014/main" id="{2E46DEC3-0593-8F62-AB01-5E8D79F50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682012"/>
                <a:ext cx="30739" cy="134438"/>
              </a:xfrm>
              <a:prstGeom prst="rect">
                <a:avLst/>
              </a:prstGeom>
              <a:solidFill>
                <a:srgbClr val="F4E2B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2197">
                <a:extLst>
                  <a:ext uri="{FF2B5EF4-FFF2-40B4-BE49-F238E27FC236}">
                    <a16:creationId xmlns:a16="http://schemas.microsoft.com/office/drawing/2014/main" id="{185FE7BD-029E-D99C-E966-4B643AFCF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717874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2198">
                <a:extLst>
                  <a:ext uri="{FF2B5EF4-FFF2-40B4-BE49-F238E27FC236}">
                    <a16:creationId xmlns:a16="http://schemas.microsoft.com/office/drawing/2014/main" id="{73549B64-9489-F85C-33C9-E26BEAEE2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4755016"/>
                <a:ext cx="33300" cy="134438"/>
              </a:xfrm>
              <a:prstGeom prst="rect">
                <a:avLst/>
              </a:prstGeom>
              <a:solidFill>
                <a:srgbClr val="94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2199">
                <a:extLst>
                  <a:ext uri="{FF2B5EF4-FFF2-40B4-BE49-F238E27FC236}">
                    <a16:creationId xmlns:a16="http://schemas.microsoft.com/office/drawing/2014/main" id="{AFC5BC03-FCEA-2BCD-8279-42824E98C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792159"/>
                <a:ext cx="30739" cy="13443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2200">
                <a:extLst>
                  <a:ext uri="{FF2B5EF4-FFF2-40B4-BE49-F238E27FC236}">
                    <a16:creationId xmlns:a16="http://schemas.microsoft.com/office/drawing/2014/main" id="{5924EF57-CF49-560B-288F-27722AC08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828020"/>
                <a:ext cx="30739" cy="134438"/>
              </a:xfrm>
              <a:prstGeom prst="rect">
                <a:avLst/>
              </a:prstGeom>
              <a:solidFill>
                <a:srgbClr val="F4E1B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2201">
                <a:extLst>
                  <a:ext uri="{FF2B5EF4-FFF2-40B4-BE49-F238E27FC236}">
                    <a16:creationId xmlns:a16="http://schemas.microsoft.com/office/drawing/2014/main" id="{EEB1AC0F-450D-0E48-2912-86BF23650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863882"/>
                <a:ext cx="30739" cy="13443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2202">
                <a:extLst>
                  <a:ext uri="{FF2B5EF4-FFF2-40B4-BE49-F238E27FC236}">
                    <a16:creationId xmlns:a16="http://schemas.microsoft.com/office/drawing/2014/main" id="{934CF3B6-F0DD-AB40-C0DB-9DCD46AFE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899744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2203">
                <a:extLst>
                  <a:ext uri="{FF2B5EF4-FFF2-40B4-BE49-F238E27FC236}">
                    <a16:creationId xmlns:a16="http://schemas.microsoft.com/office/drawing/2014/main" id="{0553481A-204D-D8B5-5703-CA0FC1DD3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935606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2204">
                <a:extLst>
                  <a:ext uri="{FF2B5EF4-FFF2-40B4-BE49-F238E27FC236}">
                    <a16:creationId xmlns:a16="http://schemas.microsoft.com/office/drawing/2014/main" id="{AC639D26-E289-0154-0989-362603C81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4971467"/>
                <a:ext cx="30739" cy="134438"/>
              </a:xfrm>
              <a:prstGeom prst="rect">
                <a:avLst/>
              </a:prstGeom>
              <a:solidFill>
                <a:srgbClr val="80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2205">
                <a:extLst>
                  <a:ext uri="{FF2B5EF4-FFF2-40B4-BE49-F238E27FC236}">
                    <a16:creationId xmlns:a16="http://schemas.microsoft.com/office/drawing/2014/main" id="{472FBF0A-897F-ABE6-9D9F-ACD435AFB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5008610"/>
                <a:ext cx="33300" cy="134438"/>
              </a:xfrm>
              <a:prstGeom prst="rect">
                <a:avLst/>
              </a:prstGeom>
              <a:solidFill>
                <a:srgbClr val="F5DEA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2206">
                <a:extLst>
                  <a:ext uri="{FF2B5EF4-FFF2-40B4-BE49-F238E27FC236}">
                    <a16:creationId xmlns:a16="http://schemas.microsoft.com/office/drawing/2014/main" id="{B50424EF-1585-18A3-6642-B9D93875D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045752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2207">
                <a:extLst>
                  <a:ext uri="{FF2B5EF4-FFF2-40B4-BE49-F238E27FC236}">
                    <a16:creationId xmlns:a16="http://schemas.microsoft.com/office/drawing/2014/main" id="{62444A3F-3FDA-495C-7977-00DA6F2F7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081614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2208">
                <a:extLst>
                  <a:ext uri="{FF2B5EF4-FFF2-40B4-BE49-F238E27FC236}">
                    <a16:creationId xmlns:a16="http://schemas.microsoft.com/office/drawing/2014/main" id="{A028B48B-93BE-7F13-FE4C-0F82577E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117476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2209">
                <a:extLst>
                  <a:ext uri="{FF2B5EF4-FFF2-40B4-BE49-F238E27FC236}">
                    <a16:creationId xmlns:a16="http://schemas.microsoft.com/office/drawing/2014/main" id="{2324790D-5037-97B4-FA3D-5DE17E491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153338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2210">
                <a:extLst>
                  <a:ext uri="{FF2B5EF4-FFF2-40B4-BE49-F238E27FC236}">
                    <a16:creationId xmlns:a16="http://schemas.microsoft.com/office/drawing/2014/main" id="{EAE385C4-999C-CFBD-8133-AE2C4F370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189199"/>
                <a:ext cx="30739" cy="134438"/>
              </a:xfrm>
              <a:prstGeom prst="rect">
                <a:avLst/>
              </a:prstGeom>
              <a:solidFill>
                <a:srgbClr val="C2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2211">
                <a:extLst>
                  <a:ext uri="{FF2B5EF4-FFF2-40B4-BE49-F238E27FC236}">
                    <a16:creationId xmlns:a16="http://schemas.microsoft.com/office/drawing/2014/main" id="{E987A7DC-E8F7-B129-486A-97AB8ADCD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225061"/>
                <a:ext cx="30739" cy="134438"/>
              </a:xfrm>
              <a:prstGeom prst="rect">
                <a:avLst/>
              </a:prstGeom>
              <a:solidFill>
                <a:srgbClr val="F6D19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2212">
                <a:extLst>
                  <a:ext uri="{FF2B5EF4-FFF2-40B4-BE49-F238E27FC236}">
                    <a16:creationId xmlns:a16="http://schemas.microsoft.com/office/drawing/2014/main" id="{C240AB0B-C2C8-8C6C-1266-639AA4672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260923"/>
                <a:ext cx="30739" cy="13443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Rectangle 2213">
                <a:extLst>
                  <a:ext uri="{FF2B5EF4-FFF2-40B4-BE49-F238E27FC236}">
                    <a16:creationId xmlns:a16="http://schemas.microsoft.com/office/drawing/2014/main" id="{DD19ED28-5251-8B15-9359-768D2A60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5298065"/>
                <a:ext cx="33300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Rectangle 2214">
                <a:extLst>
                  <a:ext uri="{FF2B5EF4-FFF2-40B4-BE49-F238E27FC236}">
                    <a16:creationId xmlns:a16="http://schemas.microsoft.com/office/drawing/2014/main" id="{A709A697-1849-445D-FD7A-074EB6ED4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335208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Rectangle 2216">
                <a:extLst>
                  <a:ext uri="{FF2B5EF4-FFF2-40B4-BE49-F238E27FC236}">
                    <a16:creationId xmlns:a16="http://schemas.microsoft.com/office/drawing/2014/main" id="{88C16047-8E90-A7AA-66A6-A56CD3507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371069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Rectangle 2217">
                <a:extLst>
                  <a:ext uri="{FF2B5EF4-FFF2-40B4-BE49-F238E27FC236}">
                    <a16:creationId xmlns:a16="http://schemas.microsoft.com/office/drawing/2014/main" id="{F575EA10-CC34-C203-E034-3CF539823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406931"/>
                <a:ext cx="30739" cy="134438"/>
              </a:xfrm>
              <a:prstGeom prst="rect">
                <a:avLst/>
              </a:prstGeom>
              <a:solidFill>
                <a:srgbClr val="B8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Rectangle 2218">
                <a:extLst>
                  <a:ext uri="{FF2B5EF4-FFF2-40B4-BE49-F238E27FC236}">
                    <a16:creationId xmlns:a16="http://schemas.microsoft.com/office/drawing/2014/main" id="{61AB686C-2E8C-0B63-A0A3-AB547E45A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442793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Rectangle 2219">
                <a:extLst>
                  <a:ext uri="{FF2B5EF4-FFF2-40B4-BE49-F238E27FC236}">
                    <a16:creationId xmlns:a16="http://schemas.microsoft.com/office/drawing/2014/main" id="{06567995-6C3F-9E83-E5D0-EC269E9C5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47865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Rectangle 2220">
                <a:extLst>
                  <a:ext uri="{FF2B5EF4-FFF2-40B4-BE49-F238E27FC236}">
                    <a16:creationId xmlns:a16="http://schemas.microsoft.com/office/drawing/2014/main" id="{FAE5869F-1455-CFAC-0EF9-843A7F9B4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514516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Rectangle 2221">
                <a:extLst>
                  <a:ext uri="{FF2B5EF4-FFF2-40B4-BE49-F238E27FC236}">
                    <a16:creationId xmlns:a16="http://schemas.microsoft.com/office/drawing/2014/main" id="{5B199E91-24A7-8B9A-7988-2FF319A84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5551659"/>
                <a:ext cx="33300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Rectangle 2222">
                <a:extLst>
                  <a:ext uri="{FF2B5EF4-FFF2-40B4-BE49-F238E27FC236}">
                    <a16:creationId xmlns:a16="http://schemas.microsoft.com/office/drawing/2014/main" id="{9A18816D-C139-7044-1D58-88F2C74D8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588801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Rectangle 2223">
                <a:extLst>
                  <a:ext uri="{FF2B5EF4-FFF2-40B4-BE49-F238E27FC236}">
                    <a16:creationId xmlns:a16="http://schemas.microsoft.com/office/drawing/2014/main" id="{5A3D3035-9C47-B779-FE97-9F958BDEA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624663"/>
                <a:ext cx="30739" cy="134438"/>
              </a:xfrm>
              <a:prstGeom prst="rect">
                <a:avLst/>
              </a:prstGeom>
              <a:solidFill>
                <a:srgbClr val="B5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Rectangle 2224">
                <a:extLst>
                  <a:ext uri="{FF2B5EF4-FFF2-40B4-BE49-F238E27FC236}">
                    <a16:creationId xmlns:a16="http://schemas.microsoft.com/office/drawing/2014/main" id="{9FEBDDE8-0FDE-6B8D-C948-C56D9CE12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660525"/>
                <a:ext cx="30739" cy="134438"/>
              </a:xfrm>
              <a:prstGeom prst="rect">
                <a:avLst/>
              </a:prstGeom>
              <a:solidFill>
                <a:srgbClr val="F6D29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Rectangle 2225">
                <a:extLst>
                  <a:ext uri="{FF2B5EF4-FFF2-40B4-BE49-F238E27FC236}">
                    <a16:creationId xmlns:a16="http://schemas.microsoft.com/office/drawing/2014/main" id="{9788D7C8-44F8-0DD2-7AFE-6D2655231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696387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Rectangle 2226">
                <a:extLst>
                  <a:ext uri="{FF2B5EF4-FFF2-40B4-BE49-F238E27FC236}">
                    <a16:creationId xmlns:a16="http://schemas.microsoft.com/office/drawing/2014/main" id="{13257577-CFE1-F46B-C01B-140ED5B24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732248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2227">
                <a:extLst>
                  <a:ext uri="{FF2B5EF4-FFF2-40B4-BE49-F238E27FC236}">
                    <a16:creationId xmlns:a16="http://schemas.microsoft.com/office/drawing/2014/main" id="{B24BDC45-9EED-6A29-F71E-9AF152CC8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768110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2228">
                <a:extLst>
                  <a:ext uri="{FF2B5EF4-FFF2-40B4-BE49-F238E27FC236}">
                    <a16:creationId xmlns:a16="http://schemas.microsoft.com/office/drawing/2014/main" id="{57DA6037-6BFB-8097-950C-5DE8C32D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5805253"/>
                <a:ext cx="33300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Rectangle 2229">
                <a:extLst>
                  <a:ext uri="{FF2B5EF4-FFF2-40B4-BE49-F238E27FC236}">
                    <a16:creationId xmlns:a16="http://schemas.microsoft.com/office/drawing/2014/main" id="{C094A410-3D85-5ADC-2E99-4EFE2BF8F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842395"/>
                <a:ext cx="30739" cy="134438"/>
              </a:xfrm>
              <a:prstGeom prst="rect">
                <a:avLst/>
              </a:prstGeom>
              <a:solidFill>
                <a:srgbClr val="79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Rectangle 2230">
                <a:extLst>
                  <a:ext uri="{FF2B5EF4-FFF2-40B4-BE49-F238E27FC236}">
                    <a16:creationId xmlns:a16="http://schemas.microsoft.com/office/drawing/2014/main" id="{95D0304A-0D39-D7DF-0ECC-F75755971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878257"/>
                <a:ext cx="30739" cy="13443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Rectangle 2231">
                <a:extLst>
                  <a:ext uri="{FF2B5EF4-FFF2-40B4-BE49-F238E27FC236}">
                    <a16:creationId xmlns:a16="http://schemas.microsoft.com/office/drawing/2014/main" id="{53A2510E-8EEA-B797-8374-9262E6B38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914119"/>
                <a:ext cx="30739" cy="13443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Rectangle 2232">
                <a:extLst>
                  <a:ext uri="{FF2B5EF4-FFF2-40B4-BE49-F238E27FC236}">
                    <a16:creationId xmlns:a16="http://schemas.microsoft.com/office/drawing/2014/main" id="{405A25ED-97F9-8B84-1CA6-8E8DAD45F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949980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Rectangle 2233">
                <a:extLst>
                  <a:ext uri="{FF2B5EF4-FFF2-40B4-BE49-F238E27FC236}">
                    <a16:creationId xmlns:a16="http://schemas.microsoft.com/office/drawing/2014/main" id="{AE41E794-2B62-AE06-C012-1929E9B58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5985842"/>
                <a:ext cx="30739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Rectangle 2234">
                <a:extLst>
                  <a:ext uri="{FF2B5EF4-FFF2-40B4-BE49-F238E27FC236}">
                    <a16:creationId xmlns:a16="http://schemas.microsoft.com/office/drawing/2014/main" id="{A229AC38-A440-D6DA-ED6C-44787E0E7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021704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Rectangle 2235">
                <a:extLst>
                  <a:ext uri="{FF2B5EF4-FFF2-40B4-BE49-F238E27FC236}">
                    <a16:creationId xmlns:a16="http://schemas.microsoft.com/office/drawing/2014/main" id="{F24F72A5-C6B3-32F4-109A-BA9A38191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6058846"/>
                <a:ext cx="33300" cy="134438"/>
              </a:xfrm>
              <a:prstGeom prst="rect">
                <a:avLst/>
              </a:prstGeom>
              <a:solidFill>
                <a:srgbClr val="5B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Rectangle 2236">
                <a:extLst>
                  <a:ext uri="{FF2B5EF4-FFF2-40B4-BE49-F238E27FC236}">
                    <a16:creationId xmlns:a16="http://schemas.microsoft.com/office/drawing/2014/main" id="{185E714B-5E41-92A9-B486-C45668BEE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095989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Rectangle 2237">
                <a:extLst>
                  <a:ext uri="{FF2B5EF4-FFF2-40B4-BE49-F238E27FC236}">
                    <a16:creationId xmlns:a16="http://schemas.microsoft.com/office/drawing/2014/main" id="{6BDFC7FF-1BC5-7CD6-707C-BC4287CC2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131850"/>
                <a:ext cx="30739" cy="134438"/>
              </a:xfrm>
              <a:prstGeom prst="rect">
                <a:avLst/>
              </a:prstGeom>
              <a:solidFill>
                <a:srgbClr val="F7C47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Rectangle 2238">
                <a:extLst>
                  <a:ext uri="{FF2B5EF4-FFF2-40B4-BE49-F238E27FC236}">
                    <a16:creationId xmlns:a16="http://schemas.microsoft.com/office/drawing/2014/main" id="{630DAAF7-141C-8994-7169-53F33EF00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167712"/>
                <a:ext cx="30739" cy="13443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Rectangle 2239">
                <a:extLst>
                  <a:ext uri="{FF2B5EF4-FFF2-40B4-BE49-F238E27FC236}">
                    <a16:creationId xmlns:a16="http://schemas.microsoft.com/office/drawing/2014/main" id="{C5A9E586-CB3E-CADB-7029-4BC9B43F2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203574"/>
                <a:ext cx="30739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Rectangle 2240">
                <a:extLst>
                  <a:ext uri="{FF2B5EF4-FFF2-40B4-BE49-F238E27FC236}">
                    <a16:creationId xmlns:a16="http://schemas.microsoft.com/office/drawing/2014/main" id="{AF20F416-04EE-7957-C428-A564A9FE6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239436"/>
                <a:ext cx="30739" cy="13443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Rectangle 2241">
                <a:extLst>
                  <a:ext uri="{FF2B5EF4-FFF2-40B4-BE49-F238E27FC236}">
                    <a16:creationId xmlns:a16="http://schemas.microsoft.com/office/drawing/2014/main" id="{89B77BD8-63DB-48B4-185B-1CF39211C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275297"/>
                <a:ext cx="30739" cy="134438"/>
              </a:xfrm>
              <a:prstGeom prst="rect">
                <a:avLst/>
              </a:prstGeom>
              <a:solidFill>
                <a:srgbClr val="A4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Rectangle 2242">
                <a:extLst>
                  <a:ext uri="{FF2B5EF4-FFF2-40B4-BE49-F238E27FC236}">
                    <a16:creationId xmlns:a16="http://schemas.microsoft.com/office/drawing/2014/main" id="{3112A2B4-2C22-8665-4188-F37A5D58C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6312440"/>
                <a:ext cx="33300" cy="134438"/>
              </a:xfrm>
              <a:prstGeom prst="rect">
                <a:avLst/>
              </a:prstGeom>
              <a:solidFill>
                <a:srgbClr val="F7C57D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Rectangle 2243">
                <a:extLst>
                  <a:ext uri="{FF2B5EF4-FFF2-40B4-BE49-F238E27FC236}">
                    <a16:creationId xmlns:a16="http://schemas.microsoft.com/office/drawing/2014/main" id="{E08036C7-3F4D-D7BF-ABE1-95CB186FF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349582"/>
                <a:ext cx="30739" cy="134438"/>
              </a:xfrm>
              <a:prstGeom prst="rect">
                <a:avLst/>
              </a:prstGeom>
              <a:solidFill>
                <a:srgbClr val="F7C67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Rectangle 2244">
                <a:extLst>
                  <a:ext uri="{FF2B5EF4-FFF2-40B4-BE49-F238E27FC236}">
                    <a16:creationId xmlns:a16="http://schemas.microsoft.com/office/drawing/2014/main" id="{9DF54533-6F59-BFFE-4189-403F92973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385444"/>
                <a:ext cx="30739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Rectangle 2245">
                <a:extLst>
                  <a:ext uri="{FF2B5EF4-FFF2-40B4-BE49-F238E27FC236}">
                    <a16:creationId xmlns:a16="http://schemas.microsoft.com/office/drawing/2014/main" id="{BAC57F5D-C170-F344-0497-268C93FA0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421306"/>
                <a:ext cx="30739" cy="13443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Rectangle 2246">
                <a:extLst>
                  <a:ext uri="{FF2B5EF4-FFF2-40B4-BE49-F238E27FC236}">
                    <a16:creationId xmlns:a16="http://schemas.microsoft.com/office/drawing/2014/main" id="{837E1D91-C0D4-DD06-394A-31F07B49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457168"/>
                <a:ext cx="30739" cy="134438"/>
              </a:xfrm>
              <a:prstGeom prst="rect">
                <a:avLst/>
              </a:prstGeom>
              <a:solidFill>
                <a:srgbClr val="F7C98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2247">
                <a:extLst>
                  <a:ext uri="{FF2B5EF4-FFF2-40B4-BE49-F238E27FC236}">
                    <a16:creationId xmlns:a16="http://schemas.microsoft.com/office/drawing/2014/main" id="{73F2E218-367A-13C4-E185-2B43B3B73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493029"/>
                <a:ext cx="30739" cy="134438"/>
              </a:xfrm>
              <a:prstGeom prst="rect">
                <a:avLst/>
              </a:prstGeom>
              <a:solidFill>
                <a:srgbClr val="76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Rectangle 2248">
                <a:extLst>
                  <a:ext uri="{FF2B5EF4-FFF2-40B4-BE49-F238E27FC236}">
                    <a16:creationId xmlns:a16="http://schemas.microsoft.com/office/drawing/2014/main" id="{20348F92-7C2F-77A3-082E-E77991184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528891"/>
                <a:ext cx="30739" cy="134438"/>
              </a:xfrm>
              <a:prstGeom prst="rect">
                <a:avLst/>
              </a:prstGeom>
              <a:solidFill>
                <a:srgbClr val="F6D59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Rectangle 2249">
                <a:extLst>
                  <a:ext uri="{FF2B5EF4-FFF2-40B4-BE49-F238E27FC236}">
                    <a16:creationId xmlns:a16="http://schemas.microsoft.com/office/drawing/2014/main" id="{9D992D87-386E-7BAA-4AEE-007BC77B3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6566034"/>
                <a:ext cx="33300" cy="13443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Rectangle 2250">
                <a:extLst>
                  <a:ext uri="{FF2B5EF4-FFF2-40B4-BE49-F238E27FC236}">
                    <a16:creationId xmlns:a16="http://schemas.microsoft.com/office/drawing/2014/main" id="{77521B2F-742D-3138-5593-7A0A9E92D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603176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Rectangle 2251">
                <a:extLst>
                  <a:ext uri="{FF2B5EF4-FFF2-40B4-BE49-F238E27FC236}">
                    <a16:creationId xmlns:a16="http://schemas.microsoft.com/office/drawing/2014/main" id="{E3008545-D76F-2241-1FA1-25259FE56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639038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Rectangle 2252">
                <a:extLst>
                  <a:ext uri="{FF2B5EF4-FFF2-40B4-BE49-F238E27FC236}">
                    <a16:creationId xmlns:a16="http://schemas.microsoft.com/office/drawing/2014/main" id="{B1F5EE4E-D069-B74E-89C7-19AF87642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674900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Rectangle 2253">
                <a:extLst>
                  <a:ext uri="{FF2B5EF4-FFF2-40B4-BE49-F238E27FC236}">
                    <a16:creationId xmlns:a16="http://schemas.microsoft.com/office/drawing/2014/main" id="{0C61A33F-605D-31BA-9A7B-434DD4106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710761"/>
                <a:ext cx="30739" cy="134438"/>
              </a:xfrm>
              <a:prstGeom prst="rect">
                <a:avLst/>
              </a:prstGeom>
              <a:solidFill>
                <a:srgbClr val="9E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Rectangle 2254">
                <a:extLst>
                  <a:ext uri="{FF2B5EF4-FFF2-40B4-BE49-F238E27FC236}">
                    <a16:creationId xmlns:a16="http://schemas.microsoft.com/office/drawing/2014/main" id="{0EAF960D-6CB5-1145-204A-77E46FBBC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746623"/>
                <a:ext cx="30739" cy="134438"/>
              </a:xfrm>
              <a:prstGeom prst="rect">
                <a:avLst/>
              </a:prstGeom>
              <a:solidFill>
                <a:srgbClr val="F7C68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Rectangle 2255">
                <a:extLst>
                  <a:ext uri="{FF2B5EF4-FFF2-40B4-BE49-F238E27FC236}">
                    <a16:creationId xmlns:a16="http://schemas.microsoft.com/office/drawing/2014/main" id="{4B1B8226-5811-102F-00F6-0EE0D8496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782485"/>
                <a:ext cx="30739" cy="13443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Rectangle 2256">
                <a:extLst>
                  <a:ext uri="{FF2B5EF4-FFF2-40B4-BE49-F238E27FC236}">
                    <a16:creationId xmlns:a16="http://schemas.microsoft.com/office/drawing/2014/main" id="{11C0E74F-3D8D-A763-28D0-52A5D6EF8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6819627"/>
                <a:ext cx="33300" cy="134438"/>
              </a:xfrm>
              <a:prstGeom prst="rect">
                <a:avLst/>
              </a:prstGeom>
              <a:solidFill>
                <a:srgbClr val="F7C782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Rectangle 2257">
                <a:extLst>
                  <a:ext uri="{FF2B5EF4-FFF2-40B4-BE49-F238E27FC236}">
                    <a16:creationId xmlns:a16="http://schemas.microsoft.com/office/drawing/2014/main" id="{ED28E899-F6D7-9B55-4569-DC5876F1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856770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Rectangle 2258">
                <a:extLst>
                  <a:ext uri="{FF2B5EF4-FFF2-40B4-BE49-F238E27FC236}">
                    <a16:creationId xmlns:a16="http://schemas.microsoft.com/office/drawing/2014/main" id="{01961864-C95C-ADA4-62BB-9A32A9B98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892631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Rectangle 2259">
                <a:extLst>
                  <a:ext uri="{FF2B5EF4-FFF2-40B4-BE49-F238E27FC236}">
                    <a16:creationId xmlns:a16="http://schemas.microsoft.com/office/drawing/2014/main" id="{1D8F77DD-2142-6B40-8D27-DA176C499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928493"/>
                <a:ext cx="30739" cy="134438"/>
              </a:xfrm>
              <a:prstGeom prst="rect">
                <a:avLst/>
              </a:prstGeom>
              <a:solidFill>
                <a:srgbClr val="6F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Rectangle 2260">
                <a:extLst>
                  <a:ext uri="{FF2B5EF4-FFF2-40B4-BE49-F238E27FC236}">
                    <a16:creationId xmlns:a16="http://schemas.microsoft.com/office/drawing/2014/main" id="{B1B83CA0-2D23-85FE-9ED0-42055FCE0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6964355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Rectangle 2261">
                <a:extLst>
                  <a:ext uri="{FF2B5EF4-FFF2-40B4-BE49-F238E27FC236}">
                    <a16:creationId xmlns:a16="http://schemas.microsoft.com/office/drawing/2014/main" id="{32BC3396-DD92-ABAB-DB73-16E898FB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000217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Rectangle 2262">
                <a:extLst>
                  <a:ext uri="{FF2B5EF4-FFF2-40B4-BE49-F238E27FC236}">
                    <a16:creationId xmlns:a16="http://schemas.microsoft.com/office/drawing/2014/main" id="{52116165-EFA9-6BB5-9847-2495AD5FE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036078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Rectangle 2263">
                <a:extLst>
                  <a:ext uri="{FF2B5EF4-FFF2-40B4-BE49-F238E27FC236}">
                    <a16:creationId xmlns:a16="http://schemas.microsoft.com/office/drawing/2014/main" id="{AE793F83-7B8A-9810-8C5D-56F975222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7073221"/>
                <a:ext cx="33300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Rectangle 2264">
                <a:extLst>
                  <a:ext uri="{FF2B5EF4-FFF2-40B4-BE49-F238E27FC236}">
                    <a16:creationId xmlns:a16="http://schemas.microsoft.com/office/drawing/2014/main" id="{6E69C9EF-D4C8-FECF-E554-83DE7134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110363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Rectangle 2265">
                <a:extLst>
                  <a:ext uri="{FF2B5EF4-FFF2-40B4-BE49-F238E27FC236}">
                    <a16:creationId xmlns:a16="http://schemas.microsoft.com/office/drawing/2014/main" id="{01D71A3C-B315-0592-477B-86F9E8FD2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146225"/>
                <a:ext cx="30739" cy="134438"/>
              </a:xfrm>
              <a:prstGeom prst="rect">
                <a:avLst/>
              </a:prstGeom>
              <a:solidFill>
                <a:srgbClr val="9E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Rectangle 2266">
                <a:extLst>
                  <a:ext uri="{FF2B5EF4-FFF2-40B4-BE49-F238E27FC236}">
                    <a16:creationId xmlns:a16="http://schemas.microsoft.com/office/drawing/2014/main" id="{9BA097EC-CE7C-0011-E575-05498D537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182087"/>
                <a:ext cx="30739" cy="134438"/>
              </a:xfrm>
              <a:prstGeom prst="rect">
                <a:avLst/>
              </a:prstGeom>
              <a:solidFill>
                <a:srgbClr val="F5D79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Rectangle 2267">
                <a:extLst>
                  <a:ext uri="{FF2B5EF4-FFF2-40B4-BE49-F238E27FC236}">
                    <a16:creationId xmlns:a16="http://schemas.microsoft.com/office/drawing/2014/main" id="{CDDFC0C9-9E2F-2473-FAE8-26C6347B0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217949"/>
                <a:ext cx="30739" cy="134438"/>
              </a:xfrm>
              <a:prstGeom prst="rect">
                <a:avLst/>
              </a:prstGeom>
              <a:solidFill>
                <a:srgbClr val="F5D8A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Rectangle 2268">
                <a:extLst>
                  <a:ext uri="{FF2B5EF4-FFF2-40B4-BE49-F238E27FC236}">
                    <a16:creationId xmlns:a16="http://schemas.microsoft.com/office/drawing/2014/main" id="{083C30E0-7951-0C75-46B9-56480F0C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253810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Rectangle 2269">
                <a:extLst>
                  <a:ext uri="{FF2B5EF4-FFF2-40B4-BE49-F238E27FC236}">
                    <a16:creationId xmlns:a16="http://schemas.microsoft.com/office/drawing/2014/main" id="{A98B7E95-46A7-726F-ABDD-68425DC6A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289672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Rectangle 2270">
                <a:extLst>
                  <a:ext uri="{FF2B5EF4-FFF2-40B4-BE49-F238E27FC236}">
                    <a16:creationId xmlns:a16="http://schemas.microsoft.com/office/drawing/2014/main" id="{DC56A1E2-3132-F54B-C6A4-33F4EEB7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325534"/>
                <a:ext cx="30739" cy="13443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Rectangle 2271">
                <a:extLst>
                  <a:ext uri="{FF2B5EF4-FFF2-40B4-BE49-F238E27FC236}">
                    <a16:creationId xmlns:a16="http://schemas.microsoft.com/office/drawing/2014/main" id="{963CF8E3-3DCD-797C-5EDB-98A88D77C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7362676"/>
                <a:ext cx="33300" cy="134438"/>
              </a:xfrm>
              <a:prstGeom prst="rect">
                <a:avLst/>
              </a:prstGeom>
              <a:solidFill>
                <a:srgbClr val="33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Rectangle 2272">
                <a:extLst>
                  <a:ext uri="{FF2B5EF4-FFF2-40B4-BE49-F238E27FC236}">
                    <a16:creationId xmlns:a16="http://schemas.microsoft.com/office/drawing/2014/main" id="{4C2EC25C-0393-9028-041B-1B97B3CE0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399819"/>
                <a:ext cx="30739" cy="134438"/>
              </a:xfrm>
              <a:prstGeom prst="rect">
                <a:avLst/>
              </a:prstGeom>
              <a:solidFill>
                <a:srgbClr val="F7CA8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Rectangle 2273">
                <a:extLst>
                  <a:ext uri="{FF2B5EF4-FFF2-40B4-BE49-F238E27FC236}">
                    <a16:creationId xmlns:a16="http://schemas.microsoft.com/office/drawing/2014/main" id="{14A7D610-6004-12AC-0B76-F55D1F8FD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435681"/>
                <a:ext cx="30739" cy="134438"/>
              </a:xfrm>
              <a:prstGeom prst="rect">
                <a:avLst/>
              </a:prstGeom>
              <a:solidFill>
                <a:srgbClr val="F7CB8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Rectangle 2274">
                <a:extLst>
                  <a:ext uri="{FF2B5EF4-FFF2-40B4-BE49-F238E27FC236}">
                    <a16:creationId xmlns:a16="http://schemas.microsoft.com/office/drawing/2014/main" id="{ABDC82D9-F6D9-30E1-8AC0-C5593FAE0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471542"/>
                <a:ext cx="30739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Rectangle 2275">
                <a:extLst>
                  <a:ext uri="{FF2B5EF4-FFF2-40B4-BE49-F238E27FC236}">
                    <a16:creationId xmlns:a16="http://schemas.microsoft.com/office/drawing/2014/main" id="{C885B714-BD58-E60E-AF24-4D5601DF8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507404"/>
                <a:ext cx="30739" cy="134438"/>
              </a:xfrm>
              <a:prstGeom prst="rect">
                <a:avLst/>
              </a:prstGeom>
              <a:solidFill>
                <a:srgbClr val="F6CD8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Rectangle 2276">
                <a:extLst>
                  <a:ext uri="{FF2B5EF4-FFF2-40B4-BE49-F238E27FC236}">
                    <a16:creationId xmlns:a16="http://schemas.microsoft.com/office/drawing/2014/main" id="{996C3145-EEAA-6B5C-FCE7-84D2B5AD5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543266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Rectangle 2277">
                <a:extLst>
                  <a:ext uri="{FF2B5EF4-FFF2-40B4-BE49-F238E27FC236}">
                    <a16:creationId xmlns:a16="http://schemas.microsoft.com/office/drawing/2014/main" id="{3BA7DC62-3BB9-5825-89D0-D797AFE5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579127"/>
                <a:ext cx="30739" cy="134438"/>
              </a:xfrm>
              <a:prstGeom prst="rect">
                <a:avLst/>
              </a:prstGeom>
              <a:solidFill>
                <a:srgbClr val="97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Rectangle 2278">
                <a:extLst>
                  <a:ext uri="{FF2B5EF4-FFF2-40B4-BE49-F238E27FC236}">
                    <a16:creationId xmlns:a16="http://schemas.microsoft.com/office/drawing/2014/main" id="{DB00C3C4-5E38-295F-C985-98DFB8DCA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7616270"/>
                <a:ext cx="33300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Rectangle 2279">
                <a:extLst>
                  <a:ext uri="{FF2B5EF4-FFF2-40B4-BE49-F238E27FC236}">
                    <a16:creationId xmlns:a16="http://schemas.microsoft.com/office/drawing/2014/main" id="{B6E77557-AA68-B09A-9CEC-575395CA9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653412"/>
                <a:ext cx="30739" cy="13443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Rectangle 2280">
                <a:extLst>
                  <a:ext uri="{FF2B5EF4-FFF2-40B4-BE49-F238E27FC236}">
                    <a16:creationId xmlns:a16="http://schemas.microsoft.com/office/drawing/2014/main" id="{BA224597-1F6D-26F1-04D5-7C5AAEFA8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689274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Rectangle 2281">
                <a:extLst>
                  <a:ext uri="{FF2B5EF4-FFF2-40B4-BE49-F238E27FC236}">
                    <a16:creationId xmlns:a16="http://schemas.microsoft.com/office/drawing/2014/main" id="{85807E6C-47C0-BDCB-B2FF-66B5420A8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725136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Rectangle 2282">
                <a:extLst>
                  <a:ext uri="{FF2B5EF4-FFF2-40B4-BE49-F238E27FC236}">
                    <a16:creationId xmlns:a16="http://schemas.microsoft.com/office/drawing/2014/main" id="{617EA595-2A2C-8C49-BE40-F1387510A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760998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Rectangle 2283">
                <a:extLst>
                  <a:ext uri="{FF2B5EF4-FFF2-40B4-BE49-F238E27FC236}">
                    <a16:creationId xmlns:a16="http://schemas.microsoft.com/office/drawing/2014/main" id="{E2EEB013-B863-D833-C048-37E6BC6C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796859"/>
                <a:ext cx="30739" cy="134438"/>
              </a:xfrm>
              <a:prstGeom prst="rect">
                <a:avLst/>
              </a:prstGeom>
              <a:solidFill>
                <a:srgbClr val="79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Rectangle 2284">
                <a:extLst>
                  <a:ext uri="{FF2B5EF4-FFF2-40B4-BE49-F238E27FC236}">
                    <a16:creationId xmlns:a16="http://schemas.microsoft.com/office/drawing/2014/main" id="{A94E291B-AB23-E146-681F-BE803F7C1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83272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Rectangle 2285">
                <a:extLst>
                  <a:ext uri="{FF2B5EF4-FFF2-40B4-BE49-F238E27FC236}">
                    <a16:creationId xmlns:a16="http://schemas.microsoft.com/office/drawing/2014/main" id="{0F5F8C43-E2E7-3A94-7CCE-8538CF928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7869864"/>
                <a:ext cx="33300" cy="134438"/>
              </a:xfrm>
              <a:prstGeom prst="rect">
                <a:avLst/>
              </a:prstGeom>
              <a:solidFill>
                <a:srgbClr val="F7CC8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Rectangle 2286">
                <a:extLst>
                  <a:ext uri="{FF2B5EF4-FFF2-40B4-BE49-F238E27FC236}">
                    <a16:creationId xmlns:a16="http://schemas.microsoft.com/office/drawing/2014/main" id="{957B1594-9578-BEA9-56DE-926134944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907006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Rectangle 2287">
                <a:extLst>
                  <a:ext uri="{FF2B5EF4-FFF2-40B4-BE49-F238E27FC236}">
                    <a16:creationId xmlns:a16="http://schemas.microsoft.com/office/drawing/2014/main" id="{81DDA9E7-98EE-D05F-C6DF-CDEA05997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942868"/>
                <a:ext cx="30739" cy="134438"/>
              </a:xfrm>
              <a:prstGeom prst="rect">
                <a:avLst/>
              </a:prstGeom>
              <a:solidFill>
                <a:srgbClr val="F4E9BF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Rectangle 2288">
                <a:extLst>
                  <a:ext uri="{FF2B5EF4-FFF2-40B4-BE49-F238E27FC236}">
                    <a16:creationId xmlns:a16="http://schemas.microsoft.com/office/drawing/2014/main" id="{B5D93224-EFBC-33C3-1187-FBB5C42B6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797873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Rectangle 2289">
                <a:extLst>
                  <a:ext uri="{FF2B5EF4-FFF2-40B4-BE49-F238E27FC236}">
                    <a16:creationId xmlns:a16="http://schemas.microsoft.com/office/drawing/2014/main" id="{83186CF5-BBDF-59C8-28DE-5AD7FFAC7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014591"/>
                <a:ext cx="30739" cy="134438"/>
              </a:xfrm>
              <a:prstGeom prst="rect">
                <a:avLst/>
              </a:prstGeom>
              <a:solidFill>
                <a:srgbClr val="9A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Rectangle 2290">
                <a:extLst>
                  <a:ext uri="{FF2B5EF4-FFF2-40B4-BE49-F238E27FC236}">
                    <a16:creationId xmlns:a16="http://schemas.microsoft.com/office/drawing/2014/main" id="{83742100-D68E-8609-FD3E-1D40B03D3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050453"/>
                <a:ext cx="30739" cy="134438"/>
              </a:xfrm>
              <a:prstGeom prst="rect">
                <a:avLst/>
              </a:prstGeom>
              <a:solidFill>
                <a:srgbClr val="F5D9A3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Rectangle 2291">
                <a:extLst>
                  <a:ext uri="{FF2B5EF4-FFF2-40B4-BE49-F238E27FC236}">
                    <a16:creationId xmlns:a16="http://schemas.microsoft.com/office/drawing/2014/main" id="{D7D4176A-96C8-C33A-16C1-9F6F4160F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086315"/>
                <a:ext cx="30739" cy="134438"/>
              </a:xfrm>
              <a:prstGeom prst="rect">
                <a:avLst/>
              </a:prstGeom>
              <a:solidFill>
                <a:srgbClr val="F6CE8E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Rectangle 2292">
                <a:extLst>
                  <a:ext uri="{FF2B5EF4-FFF2-40B4-BE49-F238E27FC236}">
                    <a16:creationId xmlns:a16="http://schemas.microsoft.com/office/drawing/2014/main" id="{EA362C84-B720-911A-D6E9-B9C2035B5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7068" y="8123457"/>
                <a:ext cx="33300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Rectangle 2293">
                <a:extLst>
                  <a:ext uri="{FF2B5EF4-FFF2-40B4-BE49-F238E27FC236}">
                    <a16:creationId xmlns:a16="http://schemas.microsoft.com/office/drawing/2014/main" id="{9DAB3354-80F6-25AC-9FDE-52AA8446A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160600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Rectangle 2294">
                <a:extLst>
                  <a:ext uri="{FF2B5EF4-FFF2-40B4-BE49-F238E27FC236}">
                    <a16:creationId xmlns:a16="http://schemas.microsoft.com/office/drawing/2014/main" id="{83B3933B-9A69-9FA2-474A-A263F2F2D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196461"/>
                <a:ext cx="30739" cy="134438"/>
              </a:xfrm>
              <a:prstGeom prst="rect">
                <a:avLst/>
              </a:prstGeom>
              <a:solidFill>
                <a:srgbClr val="F3EAC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Rectangle 2295">
                <a:extLst>
                  <a:ext uri="{FF2B5EF4-FFF2-40B4-BE49-F238E27FC236}">
                    <a16:creationId xmlns:a16="http://schemas.microsoft.com/office/drawing/2014/main" id="{5E068B7B-EC4C-FAC1-BA4F-23FFE8A13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518349" y="8232323"/>
                <a:ext cx="30739" cy="134438"/>
              </a:xfrm>
              <a:prstGeom prst="rect">
                <a:avLst/>
              </a:prstGeom>
              <a:solidFill>
                <a:srgbClr val="760000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Rectangle 2302">
                <a:extLst>
                  <a:ext uri="{FF2B5EF4-FFF2-40B4-BE49-F238E27FC236}">
                    <a16:creationId xmlns:a16="http://schemas.microsoft.com/office/drawing/2014/main" id="{A2D20207-22CE-7566-A4FA-D2BB2D4E9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2771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Rectangle 2303">
                <a:extLst>
                  <a:ext uri="{FF2B5EF4-FFF2-40B4-BE49-F238E27FC236}">
                    <a16:creationId xmlns:a16="http://schemas.microsoft.com/office/drawing/2014/main" id="{D7CD5EA3-A6C0-E26E-26CC-57338B10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63575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Rectangle 2304">
                <a:extLst>
                  <a:ext uri="{FF2B5EF4-FFF2-40B4-BE49-F238E27FC236}">
                    <a16:creationId xmlns:a16="http://schemas.microsoft.com/office/drawing/2014/main" id="{B3127BBB-14E2-53EE-B7A0-69F376B63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9943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Rectangle 2305">
                <a:extLst>
                  <a:ext uri="{FF2B5EF4-FFF2-40B4-BE49-F238E27FC236}">
                    <a16:creationId xmlns:a16="http://schemas.microsoft.com/office/drawing/2014/main" id="{1238F798-78E9-2111-F87E-75AB358C2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36579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Rectangle 2306">
                <a:extLst>
                  <a:ext uri="{FF2B5EF4-FFF2-40B4-BE49-F238E27FC236}">
                    <a16:creationId xmlns:a16="http://schemas.microsoft.com/office/drawing/2014/main" id="{9C97F379-2D20-000A-1EFF-7F3214F8D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72441"/>
                <a:ext cx="33300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Rectangle 2307">
                <a:extLst>
                  <a:ext uri="{FF2B5EF4-FFF2-40B4-BE49-F238E27FC236}">
                    <a16:creationId xmlns:a16="http://schemas.microsoft.com/office/drawing/2014/main" id="{9CD7A8AA-54CF-E96E-BE59-7DC4EBF2F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09583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Rectangle 2308">
                <a:extLst>
                  <a:ext uri="{FF2B5EF4-FFF2-40B4-BE49-F238E27FC236}">
                    <a16:creationId xmlns:a16="http://schemas.microsoft.com/office/drawing/2014/main" id="{13D340CA-B298-F747-E52F-88C6FA383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4544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Rectangle 2309">
                <a:extLst>
                  <a:ext uri="{FF2B5EF4-FFF2-40B4-BE49-F238E27FC236}">
                    <a16:creationId xmlns:a16="http://schemas.microsoft.com/office/drawing/2014/main" id="{FD83CF54-70F2-48AD-FD2B-C536A631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81307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Rectangle 2310">
                <a:extLst>
                  <a:ext uri="{FF2B5EF4-FFF2-40B4-BE49-F238E27FC236}">
                    <a16:creationId xmlns:a16="http://schemas.microsoft.com/office/drawing/2014/main" id="{9FE9AD07-1758-BCFB-0906-B7766BE56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1716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Rectangle 2311">
                <a:extLst>
                  <a:ext uri="{FF2B5EF4-FFF2-40B4-BE49-F238E27FC236}">
                    <a16:creationId xmlns:a16="http://schemas.microsoft.com/office/drawing/2014/main" id="{258B63E9-D906-2D4A-AC82-2E0F41495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5303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Rectangle 2312">
                <a:extLst>
                  <a:ext uri="{FF2B5EF4-FFF2-40B4-BE49-F238E27FC236}">
                    <a16:creationId xmlns:a16="http://schemas.microsoft.com/office/drawing/2014/main" id="{AE788C10-1F22-6ADC-907E-A8BBF0F6E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88892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Rectangle 2313">
                <a:extLst>
                  <a:ext uri="{FF2B5EF4-FFF2-40B4-BE49-F238E27FC236}">
                    <a16:creationId xmlns:a16="http://schemas.microsoft.com/office/drawing/2014/main" id="{C2877B58-5FE4-D968-E2DB-2E9494794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626034"/>
                <a:ext cx="33300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Rectangle 2314">
                <a:extLst>
                  <a:ext uri="{FF2B5EF4-FFF2-40B4-BE49-F238E27FC236}">
                    <a16:creationId xmlns:a16="http://schemas.microsoft.com/office/drawing/2014/main" id="{CC7DE472-5E7F-2ABE-F237-44D29F30C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6317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Rectangle 2315">
                <a:extLst>
                  <a:ext uri="{FF2B5EF4-FFF2-40B4-BE49-F238E27FC236}">
                    <a16:creationId xmlns:a16="http://schemas.microsoft.com/office/drawing/2014/main" id="{EEA186E7-6A3C-76DE-2AD3-F9AB88A37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9903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Rectangle 2316">
                <a:extLst>
                  <a:ext uri="{FF2B5EF4-FFF2-40B4-BE49-F238E27FC236}">
                    <a16:creationId xmlns:a16="http://schemas.microsoft.com/office/drawing/2014/main" id="{176C0C72-9451-7280-32F9-30691D645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3490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Rectangle 2317">
                <a:extLst>
                  <a:ext uri="{FF2B5EF4-FFF2-40B4-BE49-F238E27FC236}">
                    <a16:creationId xmlns:a16="http://schemas.microsoft.com/office/drawing/2014/main" id="{56818D1D-A3F0-6A7F-0B9A-4F9685A3F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7076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Rectangle 2318">
                <a:extLst>
                  <a:ext uri="{FF2B5EF4-FFF2-40B4-BE49-F238E27FC236}">
                    <a16:creationId xmlns:a16="http://schemas.microsoft.com/office/drawing/2014/main" id="{C12479BC-9814-C16C-E9F8-19262E3A2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06624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Rectangle 2319">
                <a:extLst>
                  <a:ext uri="{FF2B5EF4-FFF2-40B4-BE49-F238E27FC236}">
                    <a16:creationId xmlns:a16="http://schemas.microsoft.com/office/drawing/2014/main" id="{55C748F4-6ECC-0D77-4C20-9A5184D4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42485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Rectangle 2320">
                <a:extLst>
                  <a:ext uri="{FF2B5EF4-FFF2-40B4-BE49-F238E27FC236}">
                    <a16:creationId xmlns:a16="http://schemas.microsoft.com/office/drawing/2014/main" id="{436FB1B7-6E1B-6191-DFFC-3AC53855F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879628"/>
                <a:ext cx="33300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Rectangle 2321">
                <a:extLst>
                  <a:ext uri="{FF2B5EF4-FFF2-40B4-BE49-F238E27FC236}">
                    <a16:creationId xmlns:a16="http://schemas.microsoft.com/office/drawing/2014/main" id="{9ADACC12-6291-C147-AC79-0587BE308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91677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Rectangle 2322">
                <a:extLst>
                  <a:ext uri="{FF2B5EF4-FFF2-40B4-BE49-F238E27FC236}">
                    <a16:creationId xmlns:a16="http://schemas.microsoft.com/office/drawing/2014/main" id="{D392DFBC-428F-0AB2-3CEA-4B3D9A211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95263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Rectangle 2323">
                <a:extLst>
                  <a:ext uri="{FF2B5EF4-FFF2-40B4-BE49-F238E27FC236}">
                    <a16:creationId xmlns:a16="http://schemas.microsoft.com/office/drawing/2014/main" id="{F20889FA-3847-84F9-544F-EC2691058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98849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Rectangle 2324">
                <a:extLst>
                  <a:ext uri="{FF2B5EF4-FFF2-40B4-BE49-F238E27FC236}">
                    <a16:creationId xmlns:a16="http://schemas.microsoft.com/office/drawing/2014/main" id="{6AE48DE8-8B60-135A-53CB-52DD1B309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024356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Rectangle 2325">
                <a:extLst>
                  <a:ext uri="{FF2B5EF4-FFF2-40B4-BE49-F238E27FC236}">
                    <a16:creationId xmlns:a16="http://schemas.microsoft.com/office/drawing/2014/main" id="{9A038CE3-DF6B-0AB8-5F99-AC66CEC9F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060217"/>
                <a:ext cx="30739" cy="133958"/>
              </a:xfrm>
              <a:prstGeom prst="rect">
                <a:avLst/>
              </a:prstGeom>
              <a:solidFill>
                <a:srgbClr val="F4E7BB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Rectangle 2326">
                <a:extLst>
                  <a:ext uri="{FF2B5EF4-FFF2-40B4-BE49-F238E27FC236}">
                    <a16:creationId xmlns:a16="http://schemas.microsoft.com/office/drawing/2014/main" id="{1E34CDAF-D796-C3D1-3A2A-69129164A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09607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Rectangle 2327">
                <a:extLst>
                  <a:ext uri="{FF2B5EF4-FFF2-40B4-BE49-F238E27FC236}">
                    <a16:creationId xmlns:a16="http://schemas.microsoft.com/office/drawing/2014/main" id="{938F2C59-B3A3-D523-1C72-49C0A5E37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131941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Rectangle 2328">
                <a:extLst>
                  <a:ext uri="{FF2B5EF4-FFF2-40B4-BE49-F238E27FC236}">
                    <a16:creationId xmlns:a16="http://schemas.microsoft.com/office/drawing/2014/main" id="{209B75A8-0BE0-20A3-7D93-176D03F89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1169083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Rectangle 2329">
                <a:extLst>
                  <a:ext uri="{FF2B5EF4-FFF2-40B4-BE49-F238E27FC236}">
                    <a16:creationId xmlns:a16="http://schemas.microsoft.com/office/drawing/2014/main" id="{66265076-2789-92C6-CF26-C8D1C4A98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20622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Rectangle 2330">
                <a:extLst>
                  <a:ext uri="{FF2B5EF4-FFF2-40B4-BE49-F238E27FC236}">
                    <a16:creationId xmlns:a16="http://schemas.microsoft.com/office/drawing/2014/main" id="{587BD2F2-951D-453A-C455-1B7F13FA1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242087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Rectangle 2331">
                <a:extLst>
                  <a:ext uri="{FF2B5EF4-FFF2-40B4-BE49-F238E27FC236}">
                    <a16:creationId xmlns:a16="http://schemas.microsoft.com/office/drawing/2014/main" id="{50E868C4-4582-F0D8-797C-167399073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27794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Rectangle 2332">
                <a:extLst>
                  <a:ext uri="{FF2B5EF4-FFF2-40B4-BE49-F238E27FC236}">
                    <a16:creationId xmlns:a16="http://schemas.microsoft.com/office/drawing/2014/main" id="{6E692D3D-FD9E-9C40-7B7B-908229237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313811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Rectangle 2333">
                <a:extLst>
                  <a:ext uri="{FF2B5EF4-FFF2-40B4-BE49-F238E27FC236}">
                    <a16:creationId xmlns:a16="http://schemas.microsoft.com/office/drawing/2014/main" id="{E62A7EB9-9D34-D59B-4B0A-A458A91BE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349673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Rectangle 2334">
                <a:extLst>
                  <a:ext uri="{FF2B5EF4-FFF2-40B4-BE49-F238E27FC236}">
                    <a16:creationId xmlns:a16="http://schemas.microsoft.com/office/drawing/2014/main" id="{9360A05B-C4DF-2B05-E519-49C5CADDE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38553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Rectangle 2335">
                <a:extLst>
                  <a:ext uri="{FF2B5EF4-FFF2-40B4-BE49-F238E27FC236}">
                    <a16:creationId xmlns:a16="http://schemas.microsoft.com/office/drawing/2014/main" id="{1D475A1B-9F1D-8364-B224-670A784E0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1422677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Rectangle 2336">
                <a:extLst>
                  <a:ext uri="{FF2B5EF4-FFF2-40B4-BE49-F238E27FC236}">
                    <a16:creationId xmlns:a16="http://schemas.microsoft.com/office/drawing/2014/main" id="{B1D29EA6-62D9-AAA4-C8F9-5E50A4613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459819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Rectangle 2337">
                <a:extLst>
                  <a:ext uri="{FF2B5EF4-FFF2-40B4-BE49-F238E27FC236}">
                    <a16:creationId xmlns:a16="http://schemas.microsoft.com/office/drawing/2014/main" id="{F9604EF4-F427-3779-9F32-D46FD2D3F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495681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Rectangle 2338">
                <a:extLst>
                  <a:ext uri="{FF2B5EF4-FFF2-40B4-BE49-F238E27FC236}">
                    <a16:creationId xmlns:a16="http://schemas.microsoft.com/office/drawing/2014/main" id="{73485E0F-4500-EC32-0F08-1CAC32250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53154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Rectangle 2339">
                <a:extLst>
                  <a:ext uri="{FF2B5EF4-FFF2-40B4-BE49-F238E27FC236}">
                    <a16:creationId xmlns:a16="http://schemas.microsoft.com/office/drawing/2014/main" id="{C604793F-1A83-A747-2D8A-443177B1D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56740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Rectangle 2340">
                <a:extLst>
                  <a:ext uri="{FF2B5EF4-FFF2-40B4-BE49-F238E27FC236}">
                    <a16:creationId xmlns:a16="http://schemas.microsoft.com/office/drawing/2014/main" id="{04161DAC-82F5-1ED6-DF8E-97AB5DDD3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60326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Rectangle 2341">
                <a:extLst>
                  <a:ext uri="{FF2B5EF4-FFF2-40B4-BE49-F238E27FC236}">
                    <a16:creationId xmlns:a16="http://schemas.microsoft.com/office/drawing/2014/main" id="{15E331B2-DBD5-AF7F-8C02-ADB7AEDC0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63912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Rectangle 2342">
                <a:extLst>
                  <a:ext uri="{FF2B5EF4-FFF2-40B4-BE49-F238E27FC236}">
                    <a16:creationId xmlns:a16="http://schemas.microsoft.com/office/drawing/2014/main" id="{9C92953B-13D4-AE58-E87B-8D404EF61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1676271"/>
                <a:ext cx="33300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Rectangle 2343">
                <a:extLst>
                  <a:ext uri="{FF2B5EF4-FFF2-40B4-BE49-F238E27FC236}">
                    <a16:creationId xmlns:a16="http://schemas.microsoft.com/office/drawing/2014/main" id="{4A92E1D8-7895-D445-C021-595FF3F9F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71341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Rectangle 2344">
                <a:extLst>
                  <a:ext uri="{FF2B5EF4-FFF2-40B4-BE49-F238E27FC236}">
                    <a16:creationId xmlns:a16="http://schemas.microsoft.com/office/drawing/2014/main" id="{22E9E5CD-5954-47D1-3A07-768B1316F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74927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Rectangle 2345">
                <a:extLst>
                  <a:ext uri="{FF2B5EF4-FFF2-40B4-BE49-F238E27FC236}">
                    <a16:creationId xmlns:a16="http://schemas.microsoft.com/office/drawing/2014/main" id="{727B5647-3FF7-5FE3-DAD7-3D55B31C1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78513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Rectangle 2346">
                <a:extLst>
                  <a:ext uri="{FF2B5EF4-FFF2-40B4-BE49-F238E27FC236}">
                    <a16:creationId xmlns:a16="http://schemas.microsoft.com/office/drawing/2014/main" id="{877DEBE9-C305-71AC-5201-2145D3172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82099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Rectangle 2347">
                <a:extLst>
                  <a:ext uri="{FF2B5EF4-FFF2-40B4-BE49-F238E27FC236}">
                    <a16:creationId xmlns:a16="http://schemas.microsoft.com/office/drawing/2014/main" id="{289FF006-9349-BD43-C1A5-CAD36CFE9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85686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Rectangle 2348">
                <a:extLst>
                  <a:ext uri="{FF2B5EF4-FFF2-40B4-BE49-F238E27FC236}">
                    <a16:creationId xmlns:a16="http://schemas.microsoft.com/office/drawing/2014/main" id="{DEB8C2DF-215F-CEB2-587F-D16121BD6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892722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Rectangle 2349">
                <a:extLst>
                  <a:ext uri="{FF2B5EF4-FFF2-40B4-BE49-F238E27FC236}">
                    <a16:creationId xmlns:a16="http://schemas.microsoft.com/office/drawing/2014/main" id="{727FC4E9-CD29-28A4-6743-A08ED1E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1929864"/>
                <a:ext cx="33300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Rectangle 2350">
                <a:extLst>
                  <a:ext uri="{FF2B5EF4-FFF2-40B4-BE49-F238E27FC236}">
                    <a16:creationId xmlns:a16="http://schemas.microsoft.com/office/drawing/2014/main" id="{9E333C38-B89B-085D-678E-50099593C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196700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Rectangle 2351">
                <a:extLst>
                  <a:ext uri="{FF2B5EF4-FFF2-40B4-BE49-F238E27FC236}">
                    <a16:creationId xmlns:a16="http://schemas.microsoft.com/office/drawing/2014/main" id="{BFFF524E-A749-BF99-3ECB-2AC14A3E8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002868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Rectangle 2352">
                <a:extLst>
                  <a:ext uri="{FF2B5EF4-FFF2-40B4-BE49-F238E27FC236}">
                    <a16:creationId xmlns:a16="http://schemas.microsoft.com/office/drawing/2014/main" id="{EDDF79BF-241C-65FD-39EB-F271A710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03873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Rectangle 2353">
                <a:extLst>
                  <a:ext uri="{FF2B5EF4-FFF2-40B4-BE49-F238E27FC236}">
                    <a16:creationId xmlns:a16="http://schemas.microsoft.com/office/drawing/2014/main" id="{0EEEA142-7C16-B97B-6579-6D466CFC7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07459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Rectangle 2354">
                <a:extLst>
                  <a:ext uri="{FF2B5EF4-FFF2-40B4-BE49-F238E27FC236}">
                    <a16:creationId xmlns:a16="http://schemas.microsoft.com/office/drawing/2014/main" id="{F62F9D00-8CA8-4CE3-264E-9AAA6E797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110454"/>
                <a:ext cx="30739" cy="133958"/>
              </a:xfrm>
              <a:prstGeom prst="rect">
                <a:avLst/>
              </a:prstGeom>
              <a:solidFill>
                <a:srgbClr val="F4E6BA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Rectangle 2355">
                <a:extLst>
                  <a:ext uri="{FF2B5EF4-FFF2-40B4-BE49-F238E27FC236}">
                    <a16:creationId xmlns:a16="http://schemas.microsoft.com/office/drawing/2014/main" id="{A11C8719-E21B-F5E6-236E-15A1DFDFA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146315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Rectangle 2356">
                <a:extLst>
                  <a:ext uri="{FF2B5EF4-FFF2-40B4-BE49-F238E27FC236}">
                    <a16:creationId xmlns:a16="http://schemas.microsoft.com/office/drawing/2014/main" id="{CB8A3C69-D7EF-3A39-F3B8-D70B78869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2183458"/>
                <a:ext cx="33300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Rectangle 2357">
                <a:extLst>
                  <a:ext uri="{FF2B5EF4-FFF2-40B4-BE49-F238E27FC236}">
                    <a16:creationId xmlns:a16="http://schemas.microsoft.com/office/drawing/2014/main" id="{0CEC4B9E-B5B6-8064-FE09-30287793C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22060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Rectangle 2358">
                <a:extLst>
                  <a:ext uri="{FF2B5EF4-FFF2-40B4-BE49-F238E27FC236}">
                    <a16:creationId xmlns:a16="http://schemas.microsoft.com/office/drawing/2014/main" id="{B789F378-6877-0123-F2F0-288E492F6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25646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Rectangle 2359">
                <a:extLst>
                  <a:ext uri="{FF2B5EF4-FFF2-40B4-BE49-F238E27FC236}">
                    <a16:creationId xmlns:a16="http://schemas.microsoft.com/office/drawing/2014/main" id="{5C236657-FA23-4279-489D-376C22DB2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29232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Rectangle 2360">
                <a:extLst>
                  <a:ext uri="{FF2B5EF4-FFF2-40B4-BE49-F238E27FC236}">
                    <a16:creationId xmlns:a16="http://schemas.microsoft.com/office/drawing/2014/main" id="{C985D253-BC8C-7C47-C325-470F8F530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32818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Rectangle 2361">
                <a:extLst>
                  <a:ext uri="{FF2B5EF4-FFF2-40B4-BE49-F238E27FC236}">
                    <a16:creationId xmlns:a16="http://schemas.microsoft.com/office/drawing/2014/main" id="{D6AD84D8-7D1C-E880-28B3-DF8AC157A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364047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Rectangle 2362">
                <a:extLst>
                  <a:ext uri="{FF2B5EF4-FFF2-40B4-BE49-F238E27FC236}">
                    <a16:creationId xmlns:a16="http://schemas.microsoft.com/office/drawing/2014/main" id="{23A4D059-3A10-901A-239D-E0B9C3581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39990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Rectangle 2363">
                <a:extLst>
                  <a:ext uri="{FF2B5EF4-FFF2-40B4-BE49-F238E27FC236}">
                    <a16:creationId xmlns:a16="http://schemas.microsoft.com/office/drawing/2014/main" id="{C64C9E75-4981-53E6-57D2-552C9E360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2437052"/>
                <a:ext cx="33300" cy="133958"/>
              </a:xfrm>
              <a:prstGeom prst="rect">
                <a:avLst/>
              </a:prstGeom>
              <a:solidFill>
                <a:srgbClr val="F6D49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Rectangle 2364">
                <a:extLst>
                  <a:ext uri="{FF2B5EF4-FFF2-40B4-BE49-F238E27FC236}">
                    <a16:creationId xmlns:a16="http://schemas.microsoft.com/office/drawing/2014/main" id="{17431D97-694B-F158-D5E1-FB4B2224D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47419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Rectangle 2365">
                <a:extLst>
                  <a:ext uri="{FF2B5EF4-FFF2-40B4-BE49-F238E27FC236}">
                    <a16:creationId xmlns:a16="http://schemas.microsoft.com/office/drawing/2014/main" id="{1247F953-0A8E-7CE6-ABD7-A50785999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51005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Rectangle 2366">
                <a:extLst>
                  <a:ext uri="{FF2B5EF4-FFF2-40B4-BE49-F238E27FC236}">
                    <a16:creationId xmlns:a16="http://schemas.microsoft.com/office/drawing/2014/main" id="{F33B9F7B-001E-C507-DED5-271045971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545918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Rectangle 2367">
                <a:extLst>
                  <a:ext uri="{FF2B5EF4-FFF2-40B4-BE49-F238E27FC236}">
                    <a16:creationId xmlns:a16="http://schemas.microsoft.com/office/drawing/2014/main" id="{3975746A-1DEE-F2C6-C42E-269D49D41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58177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Rectangle 2368">
                <a:extLst>
                  <a:ext uri="{FF2B5EF4-FFF2-40B4-BE49-F238E27FC236}">
                    <a16:creationId xmlns:a16="http://schemas.microsoft.com/office/drawing/2014/main" id="{887AF897-48F4-89F3-2670-D7A421757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617641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Rectangle 2369">
                <a:extLst>
                  <a:ext uri="{FF2B5EF4-FFF2-40B4-BE49-F238E27FC236}">
                    <a16:creationId xmlns:a16="http://schemas.microsoft.com/office/drawing/2014/main" id="{B27C8082-280A-E8D3-7C6A-43A98AE76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65350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Rectangle 2370">
                <a:extLst>
                  <a:ext uri="{FF2B5EF4-FFF2-40B4-BE49-F238E27FC236}">
                    <a16:creationId xmlns:a16="http://schemas.microsoft.com/office/drawing/2014/main" id="{5943B4AD-7ADE-6ACA-9790-57AF0C85C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2690645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Rectangle 2371">
                <a:extLst>
                  <a:ext uri="{FF2B5EF4-FFF2-40B4-BE49-F238E27FC236}">
                    <a16:creationId xmlns:a16="http://schemas.microsoft.com/office/drawing/2014/main" id="{8446FDFB-CE4D-A9A8-858D-34ADC6540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72778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Rectangle 2372">
                <a:extLst>
                  <a:ext uri="{FF2B5EF4-FFF2-40B4-BE49-F238E27FC236}">
                    <a16:creationId xmlns:a16="http://schemas.microsoft.com/office/drawing/2014/main" id="{2992C383-FA80-10DC-2E6C-6A5C097E1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763649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Rectangle 2373">
                <a:extLst>
                  <a:ext uri="{FF2B5EF4-FFF2-40B4-BE49-F238E27FC236}">
                    <a16:creationId xmlns:a16="http://schemas.microsoft.com/office/drawing/2014/main" id="{9580B7E0-B396-FEFD-DD9D-1B450ADA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799511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Rectangle 2374">
                <a:extLst>
                  <a:ext uri="{FF2B5EF4-FFF2-40B4-BE49-F238E27FC236}">
                    <a16:creationId xmlns:a16="http://schemas.microsoft.com/office/drawing/2014/main" id="{7C7C9C6E-40ED-3D7E-810F-14BDC78D4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835373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Rectangle 2375">
                <a:extLst>
                  <a:ext uri="{FF2B5EF4-FFF2-40B4-BE49-F238E27FC236}">
                    <a16:creationId xmlns:a16="http://schemas.microsoft.com/office/drawing/2014/main" id="{C2479B16-CA65-DF66-A02A-A20BCFBD2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87123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Rectangle 2376">
                <a:extLst>
                  <a:ext uri="{FF2B5EF4-FFF2-40B4-BE49-F238E27FC236}">
                    <a16:creationId xmlns:a16="http://schemas.microsoft.com/office/drawing/2014/main" id="{38C5F17F-9227-D5BF-ABC8-61FECC445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90709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Rectangle 2377">
                <a:extLst>
                  <a:ext uri="{FF2B5EF4-FFF2-40B4-BE49-F238E27FC236}">
                    <a16:creationId xmlns:a16="http://schemas.microsoft.com/office/drawing/2014/main" id="{92B36E57-EF40-6436-CF3A-55977B067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2944239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Rectangle 2378">
                <a:extLst>
                  <a:ext uri="{FF2B5EF4-FFF2-40B4-BE49-F238E27FC236}">
                    <a16:creationId xmlns:a16="http://schemas.microsoft.com/office/drawing/2014/main" id="{42065752-BDDF-0E3C-A0F9-BE2AFAAC0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298138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Rectangle 2379">
                <a:extLst>
                  <a:ext uri="{FF2B5EF4-FFF2-40B4-BE49-F238E27FC236}">
                    <a16:creationId xmlns:a16="http://schemas.microsoft.com/office/drawing/2014/main" id="{83333878-0D0C-BCF0-C470-2648C1977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01724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Rectangle 2380">
                <a:extLst>
                  <a:ext uri="{FF2B5EF4-FFF2-40B4-BE49-F238E27FC236}">
                    <a16:creationId xmlns:a16="http://schemas.microsoft.com/office/drawing/2014/main" id="{AE2B6DF4-6AEB-FA23-C6F5-E270553CF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053105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Rectangle 2381">
                <a:extLst>
                  <a:ext uri="{FF2B5EF4-FFF2-40B4-BE49-F238E27FC236}">
                    <a16:creationId xmlns:a16="http://schemas.microsoft.com/office/drawing/2014/main" id="{0EC0F569-D479-4517-2C0F-0C7838E49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08896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Rectangle 2382">
                <a:extLst>
                  <a:ext uri="{FF2B5EF4-FFF2-40B4-BE49-F238E27FC236}">
                    <a16:creationId xmlns:a16="http://schemas.microsoft.com/office/drawing/2014/main" id="{74D9098C-6376-F63D-101F-8D1CFE8A4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124828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Rectangle 2383">
                <a:extLst>
                  <a:ext uri="{FF2B5EF4-FFF2-40B4-BE49-F238E27FC236}">
                    <a16:creationId xmlns:a16="http://schemas.microsoft.com/office/drawing/2014/main" id="{FD1C04F4-3FFA-4EDB-3FB1-79AD43740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16069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Rectangle 2384">
                <a:extLst>
                  <a:ext uri="{FF2B5EF4-FFF2-40B4-BE49-F238E27FC236}">
                    <a16:creationId xmlns:a16="http://schemas.microsoft.com/office/drawing/2014/main" id="{A9E10973-5D80-DBB5-CA81-BC9C68AA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196552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Rectangle 2385">
                <a:extLst>
                  <a:ext uri="{FF2B5EF4-FFF2-40B4-BE49-F238E27FC236}">
                    <a16:creationId xmlns:a16="http://schemas.microsoft.com/office/drawing/2014/main" id="{0D99140E-3618-F5E6-DF3B-F0E82B308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233694"/>
                <a:ext cx="33300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Rectangle 2386">
                <a:extLst>
                  <a:ext uri="{FF2B5EF4-FFF2-40B4-BE49-F238E27FC236}">
                    <a16:creationId xmlns:a16="http://schemas.microsoft.com/office/drawing/2014/main" id="{A3F01E1A-533A-314C-6264-03B9C6C18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270837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Rectangle 2387">
                <a:extLst>
                  <a:ext uri="{FF2B5EF4-FFF2-40B4-BE49-F238E27FC236}">
                    <a16:creationId xmlns:a16="http://schemas.microsoft.com/office/drawing/2014/main" id="{54BBE1D2-9B22-23FA-77D7-0F190EC40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306699"/>
                <a:ext cx="30739" cy="133958"/>
              </a:xfrm>
              <a:prstGeom prst="rect">
                <a:avLst/>
              </a:prstGeom>
              <a:solidFill>
                <a:srgbClr val="F6D397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Rectangle 2388">
                <a:extLst>
                  <a:ext uri="{FF2B5EF4-FFF2-40B4-BE49-F238E27FC236}">
                    <a16:creationId xmlns:a16="http://schemas.microsoft.com/office/drawing/2014/main" id="{6DB86A84-F9D1-5C70-9BFC-8CA8160C6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342560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Rectangle 2389">
                <a:extLst>
                  <a:ext uri="{FF2B5EF4-FFF2-40B4-BE49-F238E27FC236}">
                    <a16:creationId xmlns:a16="http://schemas.microsoft.com/office/drawing/2014/main" id="{9F6E3FE8-B9EB-5841-BBAE-09006CB67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37842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Rectangle 2390">
                <a:extLst>
                  <a:ext uri="{FF2B5EF4-FFF2-40B4-BE49-F238E27FC236}">
                    <a16:creationId xmlns:a16="http://schemas.microsoft.com/office/drawing/2014/main" id="{C4585AAE-8BDD-FBF6-6B1E-98EC422F2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414284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Rectangle 2391">
                <a:extLst>
                  <a:ext uri="{FF2B5EF4-FFF2-40B4-BE49-F238E27FC236}">
                    <a16:creationId xmlns:a16="http://schemas.microsoft.com/office/drawing/2014/main" id="{3F5BA3C7-7EC7-4303-942F-66C10DF69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450145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Rectangle 2392">
                <a:extLst>
                  <a:ext uri="{FF2B5EF4-FFF2-40B4-BE49-F238E27FC236}">
                    <a16:creationId xmlns:a16="http://schemas.microsoft.com/office/drawing/2014/main" id="{BFC937C2-55BD-E5CF-481C-BCF973284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487288"/>
                <a:ext cx="33300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Rectangle 2393">
                <a:extLst>
                  <a:ext uri="{FF2B5EF4-FFF2-40B4-BE49-F238E27FC236}">
                    <a16:creationId xmlns:a16="http://schemas.microsoft.com/office/drawing/2014/main" id="{E4B08CD9-F81B-6CF4-3420-E6496B660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52443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Rectangle 2394">
                <a:extLst>
                  <a:ext uri="{FF2B5EF4-FFF2-40B4-BE49-F238E27FC236}">
                    <a16:creationId xmlns:a16="http://schemas.microsoft.com/office/drawing/2014/main" id="{86A05271-7B2D-8AC9-F5BD-ACD55081C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560292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Rectangle 2395">
                <a:extLst>
                  <a:ext uri="{FF2B5EF4-FFF2-40B4-BE49-F238E27FC236}">
                    <a16:creationId xmlns:a16="http://schemas.microsoft.com/office/drawing/2014/main" id="{B21A2C73-C286-BCE5-7260-AA10652DF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59615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Rectangle 2396">
                <a:extLst>
                  <a:ext uri="{FF2B5EF4-FFF2-40B4-BE49-F238E27FC236}">
                    <a16:creationId xmlns:a16="http://schemas.microsoft.com/office/drawing/2014/main" id="{865E7308-C6E5-D2FC-D951-5C11884FA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632016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Rectangle 2397">
                <a:extLst>
                  <a:ext uri="{FF2B5EF4-FFF2-40B4-BE49-F238E27FC236}">
                    <a16:creationId xmlns:a16="http://schemas.microsoft.com/office/drawing/2014/main" id="{F4581049-14A5-C0BC-0B86-4599C335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667877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Rectangle 2398">
                <a:extLst>
                  <a:ext uri="{FF2B5EF4-FFF2-40B4-BE49-F238E27FC236}">
                    <a16:creationId xmlns:a16="http://schemas.microsoft.com/office/drawing/2014/main" id="{AE8A6631-E3BA-105C-AF5B-D14D669B7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703739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Rectangle 2399">
                <a:extLst>
                  <a:ext uri="{FF2B5EF4-FFF2-40B4-BE49-F238E27FC236}">
                    <a16:creationId xmlns:a16="http://schemas.microsoft.com/office/drawing/2014/main" id="{869D78D2-2102-5A46-FB4C-BA27B8A6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740882"/>
                <a:ext cx="33300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Rectangle 2400">
                <a:extLst>
                  <a:ext uri="{FF2B5EF4-FFF2-40B4-BE49-F238E27FC236}">
                    <a16:creationId xmlns:a16="http://schemas.microsoft.com/office/drawing/2014/main" id="{58C09B0D-A19B-AA9C-C6BB-C2D5E6EB5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778024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Rectangle 2401">
                <a:extLst>
                  <a:ext uri="{FF2B5EF4-FFF2-40B4-BE49-F238E27FC236}">
                    <a16:creationId xmlns:a16="http://schemas.microsoft.com/office/drawing/2014/main" id="{CD871B98-B094-0605-05D1-9389EAACE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813886"/>
                <a:ext cx="30739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Rectangle 2402">
                <a:extLst>
                  <a:ext uri="{FF2B5EF4-FFF2-40B4-BE49-F238E27FC236}">
                    <a16:creationId xmlns:a16="http://schemas.microsoft.com/office/drawing/2014/main" id="{F4654B2B-AF3C-7B4C-C443-1EBB3E716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849748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Rectangle 2403">
                <a:extLst>
                  <a:ext uri="{FF2B5EF4-FFF2-40B4-BE49-F238E27FC236}">
                    <a16:creationId xmlns:a16="http://schemas.microsoft.com/office/drawing/2014/main" id="{F75785B5-2B35-75E4-9211-B4DE284C2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88560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Rectangle 2404">
                <a:extLst>
                  <a:ext uri="{FF2B5EF4-FFF2-40B4-BE49-F238E27FC236}">
                    <a16:creationId xmlns:a16="http://schemas.microsoft.com/office/drawing/2014/main" id="{733632E4-13D1-015B-C128-CF4811BF0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921471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Rectangle 2405">
                <a:extLst>
                  <a:ext uri="{FF2B5EF4-FFF2-40B4-BE49-F238E27FC236}">
                    <a16:creationId xmlns:a16="http://schemas.microsoft.com/office/drawing/2014/main" id="{8517184E-2823-D783-F14B-A117C608C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395733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Rectangle 2406">
                <a:extLst>
                  <a:ext uri="{FF2B5EF4-FFF2-40B4-BE49-F238E27FC236}">
                    <a16:creationId xmlns:a16="http://schemas.microsoft.com/office/drawing/2014/main" id="{4172C08A-604B-6EDF-28EC-4CC29EB8C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3994475"/>
                <a:ext cx="33300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Rectangle 2407">
                <a:extLst>
                  <a:ext uri="{FF2B5EF4-FFF2-40B4-BE49-F238E27FC236}">
                    <a16:creationId xmlns:a16="http://schemas.microsoft.com/office/drawing/2014/main" id="{2FFE47D4-2EB8-C56D-CA20-CD0401195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031618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Rectangle 2408">
                <a:extLst>
                  <a:ext uri="{FF2B5EF4-FFF2-40B4-BE49-F238E27FC236}">
                    <a16:creationId xmlns:a16="http://schemas.microsoft.com/office/drawing/2014/main" id="{C95633BB-CEE5-F7D4-6B2E-0513492A2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067480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Rectangle 2409">
                <a:extLst>
                  <a:ext uri="{FF2B5EF4-FFF2-40B4-BE49-F238E27FC236}">
                    <a16:creationId xmlns:a16="http://schemas.microsoft.com/office/drawing/2014/main" id="{057F3A2C-C4A5-1CEB-ADEB-E1CB1EF3B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103341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Rectangle 2410">
                <a:extLst>
                  <a:ext uri="{FF2B5EF4-FFF2-40B4-BE49-F238E27FC236}">
                    <a16:creationId xmlns:a16="http://schemas.microsoft.com/office/drawing/2014/main" id="{E74D66AE-6D56-EEEC-E8F0-959EC934A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139203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Rectangle 2411">
                <a:extLst>
                  <a:ext uri="{FF2B5EF4-FFF2-40B4-BE49-F238E27FC236}">
                    <a16:creationId xmlns:a16="http://schemas.microsoft.com/office/drawing/2014/main" id="{78F70B18-BFA5-69BB-1E6E-D0B30CD22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17506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Rectangle 2412">
                <a:extLst>
                  <a:ext uri="{FF2B5EF4-FFF2-40B4-BE49-F238E27FC236}">
                    <a16:creationId xmlns:a16="http://schemas.microsoft.com/office/drawing/2014/main" id="{AED66452-BB1A-719A-A379-A38925BC7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21092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2413">
                <a:extLst>
                  <a:ext uri="{FF2B5EF4-FFF2-40B4-BE49-F238E27FC236}">
                    <a16:creationId xmlns:a16="http://schemas.microsoft.com/office/drawing/2014/main" id="{16BE0362-74CE-1254-5068-F9477608F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7" y="4248069"/>
                <a:ext cx="33300" cy="133958"/>
              </a:xfrm>
              <a:prstGeom prst="rect">
                <a:avLst/>
              </a:prstGeom>
              <a:solidFill>
                <a:srgbClr val="F4E5B8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2414">
                <a:extLst>
                  <a:ext uri="{FF2B5EF4-FFF2-40B4-BE49-F238E27FC236}">
                    <a16:creationId xmlns:a16="http://schemas.microsoft.com/office/drawing/2014/main" id="{3FE8F017-E63C-FD89-EF10-793293F4F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28521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Rectangle 2415">
                <a:extLst>
                  <a:ext uri="{FF2B5EF4-FFF2-40B4-BE49-F238E27FC236}">
                    <a16:creationId xmlns:a16="http://schemas.microsoft.com/office/drawing/2014/main" id="{7F2D18CE-6E09-F922-3979-F86EDDD40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32107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2417">
                <a:extLst>
                  <a:ext uri="{FF2B5EF4-FFF2-40B4-BE49-F238E27FC236}">
                    <a16:creationId xmlns:a16="http://schemas.microsoft.com/office/drawing/2014/main" id="{25A1A543-001D-9D06-EACA-6570BEFED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356934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2418">
                <a:extLst>
                  <a:ext uri="{FF2B5EF4-FFF2-40B4-BE49-F238E27FC236}">
                    <a16:creationId xmlns:a16="http://schemas.microsoft.com/office/drawing/2014/main" id="{EE354E99-389F-2BA2-E80A-D963B695A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39279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2419">
                <a:extLst>
                  <a:ext uri="{FF2B5EF4-FFF2-40B4-BE49-F238E27FC236}">
                    <a16:creationId xmlns:a16="http://schemas.microsoft.com/office/drawing/2014/main" id="{9EE10162-547C-50B9-A445-B5A4F32F3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42865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Rectangle 2420">
                <a:extLst>
                  <a:ext uri="{FF2B5EF4-FFF2-40B4-BE49-F238E27FC236}">
                    <a16:creationId xmlns:a16="http://schemas.microsoft.com/office/drawing/2014/main" id="{2F5B42D9-C709-C2E1-7C39-B79618455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464519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Rectangle 2421">
                <a:extLst>
                  <a:ext uri="{FF2B5EF4-FFF2-40B4-BE49-F238E27FC236}">
                    <a16:creationId xmlns:a16="http://schemas.microsoft.com/office/drawing/2014/main" id="{74915C04-1C20-77DA-EBAB-50F425BF5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4501662"/>
                <a:ext cx="33301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Rectangle 2422">
                <a:extLst>
                  <a:ext uri="{FF2B5EF4-FFF2-40B4-BE49-F238E27FC236}">
                    <a16:creationId xmlns:a16="http://schemas.microsoft.com/office/drawing/2014/main" id="{1331B271-292E-1605-F2BC-8FAAB3BEB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538805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Rectangle 2423">
                <a:extLst>
                  <a:ext uri="{FF2B5EF4-FFF2-40B4-BE49-F238E27FC236}">
                    <a16:creationId xmlns:a16="http://schemas.microsoft.com/office/drawing/2014/main" id="{DA792B25-C2A8-0CC1-96B5-146A60DA1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574667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2424">
                <a:extLst>
                  <a:ext uri="{FF2B5EF4-FFF2-40B4-BE49-F238E27FC236}">
                    <a16:creationId xmlns:a16="http://schemas.microsoft.com/office/drawing/2014/main" id="{EE31059C-F28A-BFA2-69F9-C4A3794DE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610528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2425">
                <a:extLst>
                  <a:ext uri="{FF2B5EF4-FFF2-40B4-BE49-F238E27FC236}">
                    <a16:creationId xmlns:a16="http://schemas.microsoft.com/office/drawing/2014/main" id="{043E0434-2913-FA72-C15B-1CB4D2122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64639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2426">
                <a:extLst>
                  <a:ext uri="{FF2B5EF4-FFF2-40B4-BE49-F238E27FC236}">
                    <a16:creationId xmlns:a16="http://schemas.microsoft.com/office/drawing/2014/main" id="{D2EA27B7-C59D-B8B2-37FF-09753D91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682252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2427">
                <a:extLst>
                  <a:ext uri="{FF2B5EF4-FFF2-40B4-BE49-F238E27FC236}">
                    <a16:creationId xmlns:a16="http://schemas.microsoft.com/office/drawing/2014/main" id="{E7ED0AC2-DE7C-3514-5EC5-F5AC37B0C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718114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2428">
                <a:extLst>
                  <a:ext uri="{FF2B5EF4-FFF2-40B4-BE49-F238E27FC236}">
                    <a16:creationId xmlns:a16="http://schemas.microsoft.com/office/drawing/2014/main" id="{90D25529-50D9-1732-BDE6-DD2399EE3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4755256"/>
                <a:ext cx="33301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2429">
                <a:extLst>
                  <a:ext uri="{FF2B5EF4-FFF2-40B4-BE49-F238E27FC236}">
                    <a16:creationId xmlns:a16="http://schemas.microsoft.com/office/drawing/2014/main" id="{019FEE5B-64D0-DCB7-F2FD-129D7187C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792398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2430">
                <a:extLst>
                  <a:ext uri="{FF2B5EF4-FFF2-40B4-BE49-F238E27FC236}">
                    <a16:creationId xmlns:a16="http://schemas.microsoft.com/office/drawing/2014/main" id="{A715B97F-A83C-60B2-7B4F-D738936BD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82825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2431">
                <a:extLst>
                  <a:ext uri="{FF2B5EF4-FFF2-40B4-BE49-F238E27FC236}">
                    <a16:creationId xmlns:a16="http://schemas.microsoft.com/office/drawing/2014/main" id="{3DDB46FD-47F8-B3EF-E623-67D267D43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864121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2432">
                <a:extLst>
                  <a:ext uri="{FF2B5EF4-FFF2-40B4-BE49-F238E27FC236}">
                    <a16:creationId xmlns:a16="http://schemas.microsoft.com/office/drawing/2014/main" id="{61D38066-FC66-9EF2-D8D1-B5C81D83B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899983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2433">
                <a:extLst>
                  <a:ext uri="{FF2B5EF4-FFF2-40B4-BE49-F238E27FC236}">
                    <a16:creationId xmlns:a16="http://schemas.microsoft.com/office/drawing/2014/main" id="{E56C66D7-BF0E-E51E-352D-494192652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935845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2434">
                <a:extLst>
                  <a:ext uri="{FF2B5EF4-FFF2-40B4-BE49-F238E27FC236}">
                    <a16:creationId xmlns:a16="http://schemas.microsoft.com/office/drawing/2014/main" id="{4F2C0EC4-E099-D622-28E6-906EE5595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4971706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2435">
                <a:extLst>
                  <a:ext uri="{FF2B5EF4-FFF2-40B4-BE49-F238E27FC236}">
                    <a16:creationId xmlns:a16="http://schemas.microsoft.com/office/drawing/2014/main" id="{A4DB6D80-55B8-83A9-8E72-87FED4D5D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5008849"/>
                <a:ext cx="33301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2436">
                <a:extLst>
                  <a:ext uri="{FF2B5EF4-FFF2-40B4-BE49-F238E27FC236}">
                    <a16:creationId xmlns:a16="http://schemas.microsoft.com/office/drawing/2014/main" id="{8ED4D95F-36F6-4976-3087-FF6ABB1B7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045992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Rectangle 2437">
                <a:extLst>
                  <a:ext uri="{FF2B5EF4-FFF2-40B4-BE49-F238E27FC236}">
                    <a16:creationId xmlns:a16="http://schemas.microsoft.com/office/drawing/2014/main" id="{C99592BE-EC9F-2EA1-5BA3-5AA18E77A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081854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2438">
                <a:extLst>
                  <a:ext uri="{FF2B5EF4-FFF2-40B4-BE49-F238E27FC236}">
                    <a16:creationId xmlns:a16="http://schemas.microsoft.com/office/drawing/2014/main" id="{C8254398-6E26-1D3C-FBAA-304CB6D27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117716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Rectangle 2439">
                <a:extLst>
                  <a:ext uri="{FF2B5EF4-FFF2-40B4-BE49-F238E27FC236}">
                    <a16:creationId xmlns:a16="http://schemas.microsoft.com/office/drawing/2014/main" id="{320575D8-1FED-4416-745F-91895A43C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153577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2440">
                <a:extLst>
                  <a:ext uri="{FF2B5EF4-FFF2-40B4-BE49-F238E27FC236}">
                    <a16:creationId xmlns:a16="http://schemas.microsoft.com/office/drawing/2014/main" id="{2081A4FD-AC76-486D-E19F-D117302D6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18943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Rectangle 2441">
                <a:extLst>
                  <a:ext uri="{FF2B5EF4-FFF2-40B4-BE49-F238E27FC236}">
                    <a16:creationId xmlns:a16="http://schemas.microsoft.com/office/drawing/2014/main" id="{04E7E147-5B18-8248-7FE5-9723B4D8D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225301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2442">
                <a:extLst>
                  <a:ext uri="{FF2B5EF4-FFF2-40B4-BE49-F238E27FC236}">
                    <a16:creationId xmlns:a16="http://schemas.microsoft.com/office/drawing/2014/main" id="{A2C1B3CB-C5F9-27ED-479A-8EA362403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26116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2443">
                <a:extLst>
                  <a:ext uri="{FF2B5EF4-FFF2-40B4-BE49-F238E27FC236}">
                    <a16:creationId xmlns:a16="http://schemas.microsoft.com/office/drawing/2014/main" id="{6F9CFD48-4179-BC02-179D-F319E74E2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5298306"/>
                <a:ext cx="33301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2444">
                <a:extLst>
                  <a:ext uri="{FF2B5EF4-FFF2-40B4-BE49-F238E27FC236}">
                    <a16:creationId xmlns:a16="http://schemas.microsoft.com/office/drawing/2014/main" id="{EF897AD3-0243-2DA8-B0E2-18E61C294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335447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Rectangle 2445">
                <a:extLst>
                  <a:ext uri="{FF2B5EF4-FFF2-40B4-BE49-F238E27FC236}">
                    <a16:creationId xmlns:a16="http://schemas.microsoft.com/office/drawing/2014/main" id="{555A8289-C9A3-6A46-72E4-23F0F8FD0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371309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2446">
                <a:extLst>
                  <a:ext uri="{FF2B5EF4-FFF2-40B4-BE49-F238E27FC236}">
                    <a16:creationId xmlns:a16="http://schemas.microsoft.com/office/drawing/2014/main" id="{8338C0E6-6CED-11B3-9414-3C5DF31FE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407170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Rectangle 2447">
                <a:extLst>
                  <a:ext uri="{FF2B5EF4-FFF2-40B4-BE49-F238E27FC236}">
                    <a16:creationId xmlns:a16="http://schemas.microsoft.com/office/drawing/2014/main" id="{52C5F808-E62D-8D6F-FA7E-720C97B25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443032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2448">
                <a:extLst>
                  <a:ext uri="{FF2B5EF4-FFF2-40B4-BE49-F238E27FC236}">
                    <a16:creationId xmlns:a16="http://schemas.microsoft.com/office/drawing/2014/main" id="{99DF2F78-2A3E-0132-3A8A-BD60B912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478894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Rectangle 2449">
                <a:extLst>
                  <a:ext uri="{FF2B5EF4-FFF2-40B4-BE49-F238E27FC236}">
                    <a16:creationId xmlns:a16="http://schemas.microsoft.com/office/drawing/2014/main" id="{1F3E08FA-157A-291A-8D36-D625D4C88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514755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2450">
                <a:extLst>
                  <a:ext uri="{FF2B5EF4-FFF2-40B4-BE49-F238E27FC236}">
                    <a16:creationId xmlns:a16="http://schemas.microsoft.com/office/drawing/2014/main" id="{F04AF9D2-8EEC-72FC-6CC1-A273FA7C8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5551898"/>
                <a:ext cx="33301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2451">
                <a:extLst>
                  <a:ext uri="{FF2B5EF4-FFF2-40B4-BE49-F238E27FC236}">
                    <a16:creationId xmlns:a16="http://schemas.microsoft.com/office/drawing/2014/main" id="{7EBC6DE1-1B89-1DFA-DA54-CCA68AC22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58904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2452">
                <a:extLst>
                  <a:ext uri="{FF2B5EF4-FFF2-40B4-BE49-F238E27FC236}">
                    <a16:creationId xmlns:a16="http://schemas.microsoft.com/office/drawing/2014/main" id="{59C74D9A-22F5-FC8D-7A9D-60275EE95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62490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2453">
                <a:extLst>
                  <a:ext uri="{FF2B5EF4-FFF2-40B4-BE49-F238E27FC236}">
                    <a16:creationId xmlns:a16="http://schemas.microsoft.com/office/drawing/2014/main" id="{E90E587A-F6C5-832A-126F-3D77EC04A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660765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2454">
                <a:extLst>
                  <a:ext uri="{FF2B5EF4-FFF2-40B4-BE49-F238E27FC236}">
                    <a16:creationId xmlns:a16="http://schemas.microsoft.com/office/drawing/2014/main" id="{2F58A544-67B2-6161-FCDB-0890BBA0B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696627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Rectangle 2455">
                <a:extLst>
                  <a:ext uri="{FF2B5EF4-FFF2-40B4-BE49-F238E27FC236}">
                    <a16:creationId xmlns:a16="http://schemas.microsoft.com/office/drawing/2014/main" id="{36493E4E-9F4A-1A72-DF55-36BECB8CB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732488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2456">
                <a:extLst>
                  <a:ext uri="{FF2B5EF4-FFF2-40B4-BE49-F238E27FC236}">
                    <a16:creationId xmlns:a16="http://schemas.microsoft.com/office/drawing/2014/main" id="{3AF64631-8120-AC14-67CE-FD3B4CB66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768350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2457">
                <a:extLst>
                  <a:ext uri="{FF2B5EF4-FFF2-40B4-BE49-F238E27FC236}">
                    <a16:creationId xmlns:a16="http://schemas.microsoft.com/office/drawing/2014/main" id="{103EECB5-CCFC-AFED-AD65-F949E111D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5805493"/>
                <a:ext cx="33301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2458">
                <a:extLst>
                  <a:ext uri="{FF2B5EF4-FFF2-40B4-BE49-F238E27FC236}">
                    <a16:creationId xmlns:a16="http://schemas.microsoft.com/office/drawing/2014/main" id="{C8738096-C96B-0DDF-3AD0-2F168F501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842634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2459">
                <a:extLst>
                  <a:ext uri="{FF2B5EF4-FFF2-40B4-BE49-F238E27FC236}">
                    <a16:creationId xmlns:a16="http://schemas.microsoft.com/office/drawing/2014/main" id="{93F2C8D4-A248-17F5-5323-4067F4BE7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878496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2460">
                <a:extLst>
                  <a:ext uri="{FF2B5EF4-FFF2-40B4-BE49-F238E27FC236}">
                    <a16:creationId xmlns:a16="http://schemas.microsoft.com/office/drawing/2014/main" id="{1DB2D233-CC87-50F0-921B-1C079B66A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914358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2461">
                <a:extLst>
                  <a:ext uri="{FF2B5EF4-FFF2-40B4-BE49-F238E27FC236}">
                    <a16:creationId xmlns:a16="http://schemas.microsoft.com/office/drawing/2014/main" id="{BE07D01E-923B-3AE4-0D79-9A9617F94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95021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Rectangle 2462">
                <a:extLst>
                  <a:ext uri="{FF2B5EF4-FFF2-40B4-BE49-F238E27FC236}">
                    <a16:creationId xmlns:a16="http://schemas.microsoft.com/office/drawing/2014/main" id="{9E6E5AA0-301F-C94C-6C85-510EF43E8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5986081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2463">
                <a:extLst>
                  <a:ext uri="{FF2B5EF4-FFF2-40B4-BE49-F238E27FC236}">
                    <a16:creationId xmlns:a16="http://schemas.microsoft.com/office/drawing/2014/main" id="{A5EE215B-53B9-0C4D-2267-20F4C56F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021943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Rectangle 2464">
                <a:extLst>
                  <a:ext uri="{FF2B5EF4-FFF2-40B4-BE49-F238E27FC236}">
                    <a16:creationId xmlns:a16="http://schemas.microsoft.com/office/drawing/2014/main" id="{77A6A62F-D965-4505-9A88-57DC91235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6059086"/>
                <a:ext cx="33301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2465">
                <a:extLst>
                  <a:ext uri="{FF2B5EF4-FFF2-40B4-BE49-F238E27FC236}">
                    <a16:creationId xmlns:a16="http://schemas.microsoft.com/office/drawing/2014/main" id="{C3258DEF-34A3-131A-C0C5-6D8C4453C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096229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Rectangle 2466">
                <a:extLst>
                  <a:ext uri="{FF2B5EF4-FFF2-40B4-BE49-F238E27FC236}">
                    <a16:creationId xmlns:a16="http://schemas.microsoft.com/office/drawing/2014/main" id="{30D333B9-08CC-235A-633C-913C573CA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13209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2467">
                <a:extLst>
                  <a:ext uri="{FF2B5EF4-FFF2-40B4-BE49-F238E27FC236}">
                    <a16:creationId xmlns:a16="http://schemas.microsoft.com/office/drawing/2014/main" id="{68738CC0-BE39-07D8-EFA4-391558BE5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167952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Rectangle 2468">
                <a:extLst>
                  <a:ext uri="{FF2B5EF4-FFF2-40B4-BE49-F238E27FC236}">
                    <a16:creationId xmlns:a16="http://schemas.microsoft.com/office/drawing/2014/main" id="{13733305-EAAA-646B-A93C-1BA86D30B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203814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Rectangle 2469">
                <a:extLst>
                  <a:ext uri="{FF2B5EF4-FFF2-40B4-BE49-F238E27FC236}">
                    <a16:creationId xmlns:a16="http://schemas.microsoft.com/office/drawing/2014/main" id="{7BBDD40C-719E-A72C-3FFC-A69AAB630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239676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Rectangle 2470">
                <a:extLst>
                  <a:ext uri="{FF2B5EF4-FFF2-40B4-BE49-F238E27FC236}">
                    <a16:creationId xmlns:a16="http://schemas.microsoft.com/office/drawing/2014/main" id="{F55BB517-F0EF-640E-9B81-0EC796F9A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275537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2471">
                <a:extLst>
                  <a:ext uri="{FF2B5EF4-FFF2-40B4-BE49-F238E27FC236}">
                    <a16:creationId xmlns:a16="http://schemas.microsoft.com/office/drawing/2014/main" id="{E06C9087-FC5A-9F58-2DAE-827BFA722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6312680"/>
                <a:ext cx="33301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2472">
                <a:extLst>
                  <a:ext uri="{FF2B5EF4-FFF2-40B4-BE49-F238E27FC236}">
                    <a16:creationId xmlns:a16="http://schemas.microsoft.com/office/drawing/2014/main" id="{37696A50-CE61-5378-5D95-EAECA5166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349822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2473">
                <a:extLst>
                  <a:ext uri="{FF2B5EF4-FFF2-40B4-BE49-F238E27FC236}">
                    <a16:creationId xmlns:a16="http://schemas.microsoft.com/office/drawing/2014/main" id="{914F97AE-DC00-18A4-9A19-FA198A444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385683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2474">
                <a:extLst>
                  <a:ext uri="{FF2B5EF4-FFF2-40B4-BE49-F238E27FC236}">
                    <a16:creationId xmlns:a16="http://schemas.microsoft.com/office/drawing/2014/main" id="{F9743AE5-484E-15A0-ADB0-DA73447AE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421545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2475">
                <a:extLst>
                  <a:ext uri="{FF2B5EF4-FFF2-40B4-BE49-F238E27FC236}">
                    <a16:creationId xmlns:a16="http://schemas.microsoft.com/office/drawing/2014/main" id="{BB051A44-C760-FD3B-9927-0619A6E77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457407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2476">
                <a:extLst>
                  <a:ext uri="{FF2B5EF4-FFF2-40B4-BE49-F238E27FC236}">
                    <a16:creationId xmlns:a16="http://schemas.microsoft.com/office/drawing/2014/main" id="{B40B4BB5-A20E-2634-C755-E337C72A5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493268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2477">
                <a:extLst>
                  <a:ext uri="{FF2B5EF4-FFF2-40B4-BE49-F238E27FC236}">
                    <a16:creationId xmlns:a16="http://schemas.microsoft.com/office/drawing/2014/main" id="{51296C33-4246-4B42-4B08-93B453D2F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529130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Rectangle 2478">
                <a:extLst>
                  <a:ext uri="{FF2B5EF4-FFF2-40B4-BE49-F238E27FC236}">
                    <a16:creationId xmlns:a16="http://schemas.microsoft.com/office/drawing/2014/main" id="{741A80D6-F717-D415-2B04-B0C20D8AD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6566273"/>
                <a:ext cx="33301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2479">
                <a:extLst>
                  <a:ext uri="{FF2B5EF4-FFF2-40B4-BE49-F238E27FC236}">
                    <a16:creationId xmlns:a16="http://schemas.microsoft.com/office/drawing/2014/main" id="{6AFDEAE8-4DFE-288A-E2EE-15555707C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60341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2480">
                <a:extLst>
                  <a:ext uri="{FF2B5EF4-FFF2-40B4-BE49-F238E27FC236}">
                    <a16:creationId xmlns:a16="http://schemas.microsoft.com/office/drawing/2014/main" id="{357C356E-5263-CDDD-D658-B580EB411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639278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2481">
                <a:extLst>
                  <a:ext uri="{FF2B5EF4-FFF2-40B4-BE49-F238E27FC236}">
                    <a16:creationId xmlns:a16="http://schemas.microsoft.com/office/drawing/2014/main" id="{2A7A0F20-62C8-0CBE-836A-DD599542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675139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2482">
                <a:extLst>
                  <a:ext uri="{FF2B5EF4-FFF2-40B4-BE49-F238E27FC236}">
                    <a16:creationId xmlns:a16="http://schemas.microsoft.com/office/drawing/2014/main" id="{60CBE282-2A52-0287-5334-86FB0CA40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711001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483">
                <a:extLst>
                  <a:ext uri="{FF2B5EF4-FFF2-40B4-BE49-F238E27FC236}">
                    <a16:creationId xmlns:a16="http://schemas.microsoft.com/office/drawing/2014/main" id="{F8F177DB-E8CD-7F0A-F90F-B62989057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746863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2484">
                <a:extLst>
                  <a:ext uri="{FF2B5EF4-FFF2-40B4-BE49-F238E27FC236}">
                    <a16:creationId xmlns:a16="http://schemas.microsoft.com/office/drawing/2014/main" id="{BBB75120-F09F-0028-D0D0-2DC72548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782725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2485">
                <a:extLst>
                  <a:ext uri="{FF2B5EF4-FFF2-40B4-BE49-F238E27FC236}">
                    <a16:creationId xmlns:a16="http://schemas.microsoft.com/office/drawing/2014/main" id="{2F7DD3AC-85AD-1C5C-35E0-764691A7D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6819868"/>
                <a:ext cx="33301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2486">
                <a:extLst>
                  <a:ext uri="{FF2B5EF4-FFF2-40B4-BE49-F238E27FC236}">
                    <a16:creationId xmlns:a16="http://schemas.microsoft.com/office/drawing/2014/main" id="{6B66A421-1E94-A9B7-3BCD-A930A244B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857009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2487">
                <a:extLst>
                  <a:ext uri="{FF2B5EF4-FFF2-40B4-BE49-F238E27FC236}">
                    <a16:creationId xmlns:a16="http://schemas.microsoft.com/office/drawing/2014/main" id="{1509C043-00FE-F4A7-226C-AA79DAEBE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89287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2488">
                <a:extLst>
                  <a:ext uri="{FF2B5EF4-FFF2-40B4-BE49-F238E27FC236}">
                    <a16:creationId xmlns:a16="http://schemas.microsoft.com/office/drawing/2014/main" id="{F5ACC4F1-C25E-6B0C-E8E7-F46690903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928732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2489">
                <a:extLst>
                  <a:ext uri="{FF2B5EF4-FFF2-40B4-BE49-F238E27FC236}">
                    <a16:creationId xmlns:a16="http://schemas.microsoft.com/office/drawing/2014/main" id="{BAD6887F-E584-82F6-56B9-C4B6FE08D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6964594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2490">
                <a:extLst>
                  <a:ext uri="{FF2B5EF4-FFF2-40B4-BE49-F238E27FC236}">
                    <a16:creationId xmlns:a16="http://schemas.microsoft.com/office/drawing/2014/main" id="{BDFEC3C3-FD49-A741-8478-26F16290E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000456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Rectangle 2491">
                <a:extLst>
                  <a:ext uri="{FF2B5EF4-FFF2-40B4-BE49-F238E27FC236}">
                    <a16:creationId xmlns:a16="http://schemas.microsoft.com/office/drawing/2014/main" id="{D8D3D9FC-0FC1-77B7-47B3-5557B99F5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036318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2">
                <a:extLst>
                  <a:ext uri="{FF2B5EF4-FFF2-40B4-BE49-F238E27FC236}">
                    <a16:creationId xmlns:a16="http://schemas.microsoft.com/office/drawing/2014/main" id="{E4ACEC1F-81D8-E99D-1C39-AD44FA39C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7073460"/>
                <a:ext cx="33301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493">
                <a:extLst>
                  <a:ext uri="{FF2B5EF4-FFF2-40B4-BE49-F238E27FC236}">
                    <a16:creationId xmlns:a16="http://schemas.microsoft.com/office/drawing/2014/main" id="{B6269DF0-66E0-0F8B-080D-72510D644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110603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494">
                <a:extLst>
                  <a:ext uri="{FF2B5EF4-FFF2-40B4-BE49-F238E27FC236}">
                    <a16:creationId xmlns:a16="http://schemas.microsoft.com/office/drawing/2014/main" id="{449A2D92-B790-ADB3-42C7-C3DD93DE9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146465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495">
                <a:extLst>
                  <a:ext uri="{FF2B5EF4-FFF2-40B4-BE49-F238E27FC236}">
                    <a16:creationId xmlns:a16="http://schemas.microsoft.com/office/drawing/2014/main" id="{3AE60A6E-CE9F-600E-F59F-C4DEA5F34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182327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496">
                <a:extLst>
                  <a:ext uri="{FF2B5EF4-FFF2-40B4-BE49-F238E27FC236}">
                    <a16:creationId xmlns:a16="http://schemas.microsoft.com/office/drawing/2014/main" id="{4FEFD18A-7C08-D2D7-9244-96DC6F644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218189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497">
                <a:extLst>
                  <a:ext uri="{FF2B5EF4-FFF2-40B4-BE49-F238E27FC236}">
                    <a16:creationId xmlns:a16="http://schemas.microsoft.com/office/drawing/2014/main" id="{D695508C-99D3-B12B-F406-124827D88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254050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498">
                <a:extLst>
                  <a:ext uri="{FF2B5EF4-FFF2-40B4-BE49-F238E27FC236}">
                    <a16:creationId xmlns:a16="http://schemas.microsoft.com/office/drawing/2014/main" id="{8A4736C1-DB7F-2061-B47A-43738F07A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289912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499">
                <a:extLst>
                  <a:ext uri="{FF2B5EF4-FFF2-40B4-BE49-F238E27FC236}">
                    <a16:creationId xmlns:a16="http://schemas.microsoft.com/office/drawing/2014/main" id="{1724483A-2C6C-F003-16BD-8EF6C3E7D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325774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00">
                <a:extLst>
                  <a:ext uri="{FF2B5EF4-FFF2-40B4-BE49-F238E27FC236}">
                    <a16:creationId xmlns:a16="http://schemas.microsoft.com/office/drawing/2014/main" id="{FF722001-EBF0-CEDB-46D7-105000318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7362917"/>
                <a:ext cx="33301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01">
                <a:extLst>
                  <a:ext uri="{FF2B5EF4-FFF2-40B4-BE49-F238E27FC236}">
                    <a16:creationId xmlns:a16="http://schemas.microsoft.com/office/drawing/2014/main" id="{2A72C676-4B65-2366-6434-5C55321C6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400058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02">
                <a:extLst>
                  <a:ext uri="{FF2B5EF4-FFF2-40B4-BE49-F238E27FC236}">
                    <a16:creationId xmlns:a16="http://schemas.microsoft.com/office/drawing/2014/main" id="{1A165C0D-A43B-A1C2-C988-92C079259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435920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503">
                <a:extLst>
                  <a:ext uri="{FF2B5EF4-FFF2-40B4-BE49-F238E27FC236}">
                    <a16:creationId xmlns:a16="http://schemas.microsoft.com/office/drawing/2014/main" id="{3F375D2F-3234-46ED-B636-BEEE3ED35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471781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2504">
                <a:extLst>
                  <a:ext uri="{FF2B5EF4-FFF2-40B4-BE49-F238E27FC236}">
                    <a16:creationId xmlns:a16="http://schemas.microsoft.com/office/drawing/2014/main" id="{DA7B644A-C6E0-E6E1-0AB5-439EC0019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507643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2505">
                <a:extLst>
                  <a:ext uri="{FF2B5EF4-FFF2-40B4-BE49-F238E27FC236}">
                    <a16:creationId xmlns:a16="http://schemas.microsoft.com/office/drawing/2014/main" id="{B4F579A6-A24E-913D-3002-E97CA1B2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543505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506">
                <a:extLst>
                  <a:ext uri="{FF2B5EF4-FFF2-40B4-BE49-F238E27FC236}">
                    <a16:creationId xmlns:a16="http://schemas.microsoft.com/office/drawing/2014/main" id="{A8BF695E-9097-E659-675B-988ABD50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579367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507">
                <a:extLst>
                  <a:ext uri="{FF2B5EF4-FFF2-40B4-BE49-F238E27FC236}">
                    <a16:creationId xmlns:a16="http://schemas.microsoft.com/office/drawing/2014/main" id="{07098B33-C1F3-37D8-4381-3E9BEB063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7616509"/>
                <a:ext cx="33301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508">
                <a:extLst>
                  <a:ext uri="{FF2B5EF4-FFF2-40B4-BE49-F238E27FC236}">
                    <a16:creationId xmlns:a16="http://schemas.microsoft.com/office/drawing/2014/main" id="{FF9C246F-90B6-DEC6-AAD6-B138B907A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653652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509">
                <a:extLst>
                  <a:ext uri="{FF2B5EF4-FFF2-40B4-BE49-F238E27FC236}">
                    <a16:creationId xmlns:a16="http://schemas.microsoft.com/office/drawing/2014/main" id="{A29DE21B-E2E1-50BD-76CB-985581A71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689514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510">
                <a:extLst>
                  <a:ext uri="{FF2B5EF4-FFF2-40B4-BE49-F238E27FC236}">
                    <a16:creationId xmlns:a16="http://schemas.microsoft.com/office/drawing/2014/main" id="{F135F9EB-4CFC-3DED-DDDF-442B8E82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725376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511">
                <a:extLst>
                  <a:ext uri="{FF2B5EF4-FFF2-40B4-BE49-F238E27FC236}">
                    <a16:creationId xmlns:a16="http://schemas.microsoft.com/office/drawing/2014/main" id="{E7184059-869F-E329-61FC-2DE859A3A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761238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512">
                <a:extLst>
                  <a:ext uri="{FF2B5EF4-FFF2-40B4-BE49-F238E27FC236}">
                    <a16:creationId xmlns:a16="http://schemas.microsoft.com/office/drawing/2014/main" id="{FC5984EF-5CA7-B1D9-2283-FB6E290E9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797099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513">
                <a:extLst>
                  <a:ext uri="{FF2B5EF4-FFF2-40B4-BE49-F238E27FC236}">
                    <a16:creationId xmlns:a16="http://schemas.microsoft.com/office/drawing/2014/main" id="{B34C1AB6-E8DB-1251-D59D-ED771F530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832961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514">
                <a:extLst>
                  <a:ext uri="{FF2B5EF4-FFF2-40B4-BE49-F238E27FC236}">
                    <a16:creationId xmlns:a16="http://schemas.microsoft.com/office/drawing/2014/main" id="{A2C6280D-784B-4643-28FD-1B2FA489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7870104"/>
                <a:ext cx="33301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515">
                <a:extLst>
                  <a:ext uri="{FF2B5EF4-FFF2-40B4-BE49-F238E27FC236}">
                    <a16:creationId xmlns:a16="http://schemas.microsoft.com/office/drawing/2014/main" id="{1ECA030F-DBA8-C79B-E2B5-9C7CCA23C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907245"/>
                <a:ext cx="30739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516">
                <a:extLst>
                  <a:ext uri="{FF2B5EF4-FFF2-40B4-BE49-F238E27FC236}">
                    <a16:creationId xmlns:a16="http://schemas.microsoft.com/office/drawing/2014/main" id="{01265AD0-AFED-AB51-4C08-D87CEE406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943107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517">
                <a:extLst>
                  <a:ext uri="{FF2B5EF4-FFF2-40B4-BE49-F238E27FC236}">
                    <a16:creationId xmlns:a16="http://schemas.microsoft.com/office/drawing/2014/main" id="{0F538F26-6F08-34BA-99D9-DAB43B3D0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7978969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2518">
                <a:extLst>
                  <a:ext uri="{FF2B5EF4-FFF2-40B4-BE49-F238E27FC236}">
                    <a16:creationId xmlns:a16="http://schemas.microsoft.com/office/drawing/2014/main" id="{754439BD-37AF-D53D-C15A-DCB654598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014830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2519">
                <a:extLst>
                  <a:ext uri="{FF2B5EF4-FFF2-40B4-BE49-F238E27FC236}">
                    <a16:creationId xmlns:a16="http://schemas.microsoft.com/office/drawing/2014/main" id="{22E0201D-C9A2-67B3-85BB-E88F67404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050692"/>
                <a:ext cx="30739" cy="133958"/>
              </a:xfrm>
              <a:prstGeom prst="rect">
                <a:avLst/>
              </a:prstGeom>
              <a:solidFill>
                <a:srgbClr val="F4E3B5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2520">
                <a:extLst>
                  <a:ext uri="{FF2B5EF4-FFF2-40B4-BE49-F238E27FC236}">
                    <a16:creationId xmlns:a16="http://schemas.microsoft.com/office/drawing/2014/main" id="{46815A57-243E-5A46-4361-2DF7F572C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086554"/>
                <a:ext cx="30739" cy="133958"/>
              </a:xfrm>
              <a:prstGeom prst="rect">
                <a:avLst/>
              </a:prstGeom>
              <a:solidFill>
                <a:srgbClr val="F4E4B6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2521">
                <a:extLst>
                  <a:ext uri="{FF2B5EF4-FFF2-40B4-BE49-F238E27FC236}">
                    <a16:creationId xmlns:a16="http://schemas.microsoft.com/office/drawing/2014/main" id="{ED272C4E-5B1A-E668-D400-21400498A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2226" y="8123697"/>
                <a:ext cx="33301" cy="133958"/>
              </a:xfrm>
              <a:prstGeom prst="rect">
                <a:avLst/>
              </a:prstGeom>
              <a:solidFill>
                <a:srgbClr val="F6D69C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2522">
                <a:extLst>
                  <a:ext uri="{FF2B5EF4-FFF2-40B4-BE49-F238E27FC236}">
                    <a16:creationId xmlns:a16="http://schemas.microsoft.com/office/drawing/2014/main" id="{D756D84C-8034-D116-5837-432AF07B4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160840"/>
                <a:ext cx="30739" cy="133958"/>
              </a:xfrm>
              <a:prstGeom prst="rect">
                <a:avLst/>
              </a:prstGeom>
              <a:solidFill>
                <a:srgbClr val="F5D8A1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2523">
                <a:extLst>
                  <a:ext uri="{FF2B5EF4-FFF2-40B4-BE49-F238E27FC236}">
                    <a16:creationId xmlns:a16="http://schemas.microsoft.com/office/drawing/2014/main" id="{CD03D40E-1CA8-BB16-DFF4-C5857017A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196701"/>
                <a:ext cx="30739" cy="133958"/>
              </a:xfrm>
              <a:prstGeom prst="rect">
                <a:avLst/>
              </a:prstGeom>
              <a:solidFill>
                <a:srgbClr val="F5DAA4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2524">
                <a:extLst>
                  <a:ext uri="{FF2B5EF4-FFF2-40B4-BE49-F238E27FC236}">
                    <a16:creationId xmlns:a16="http://schemas.microsoft.com/office/drawing/2014/main" id="{8CFBBF6C-CB64-51C2-7FBD-19112A64D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53507" y="8232563"/>
                <a:ext cx="30739" cy="133958"/>
              </a:xfrm>
              <a:prstGeom prst="rect">
                <a:avLst/>
              </a:prstGeom>
              <a:solidFill>
                <a:srgbClr val="F5DDA9"/>
              </a:solidFill>
              <a:ln w="190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Line 2525">
                <a:extLst>
                  <a:ext uri="{FF2B5EF4-FFF2-40B4-BE49-F238E27FC236}">
                    <a16:creationId xmlns:a16="http://schemas.microsoft.com/office/drawing/2014/main" id="{D0075335-E125-EE63-CCA3-DADB4A37B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2878903" y="4188250"/>
                <a:ext cx="8258444" cy="0"/>
              </a:xfrm>
              <a:prstGeom prst="line">
                <a:avLst/>
              </a:prstGeom>
              <a:noFill/>
              <a:ln w="1905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Line 2526">
                <a:extLst>
                  <a:ext uri="{FF2B5EF4-FFF2-40B4-BE49-F238E27FC236}">
                    <a16:creationId xmlns:a16="http://schemas.microsoft.com/office/drawing/2014/main" id="{C9A71E9D-1E1F-72F3-938B-275873BDF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392887" y="4188250"/>
                <a:ext cx="8258444" cy="0"/>
              </a:xfrm>
              <a:prstGeom prst="line">
                <a:avLst/>
              </a:prstGeom>
              <a:noFill/>
              <a:ln w="1905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Line 2527">
                <a:extLst>
                  <a:ext uri="{FF2B5EF4-FFF2-40B4-BE49-F238E27FC236}">
                    <a16:creationId xmlns:a16="http://schemas.microsoft.com/office/drawing/2014/main" id="{87F21A16-B4D1-094D-8EF5-183DFB280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1402006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Line 2528">
                <a:extLst>
                  <a:ext uri="{FF2B5EF4-FFF2-40B4-BE49-F238E27FC236}">
                    <a16:creationId xmlns:a16="http://schemas.microsoft.com/office/drawing/2014/main" id="{FB91407A-D6E7-EB19-B3AF-51A424DAC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2780121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Line 2529">
                <a:extLst>
                  <a:ext uri="{FF2B5EF4-FFF2-40B4-BE49-F238E27FC236}">
                    <a16:creationId xmlns:a16="http://schemas.microsoft.com/office/drawing/2014/main" id="{B804D9A5-CF0B-192E-5DEA-143F0DABE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4155676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Line 2530">
                <a:extLst>
                  <a:ext uri="{FF2B5EF4-FFF2-40B4-BE49-F238E27FC236}">
                    <a16:creationId xmlns:a16="http://schemas.microsoft.com/office/drawing/2014/main" id="{D9448571-9FA3-1071-4A0F-8EED344D7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5531228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Line 2531">
                <a:extLst>
                  <a:ext uri="{FF2B5EF4-FFF2-40B4-BE49-F238E27FC236}">
                    <a16:creationId xmlns:a16="http://schemas.microsoft.com/office/drawing/2014/main" id="{8E4C01D9-F543-D991-A04C-A14DD5A60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6909344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Line 2532">
                <a:extLst>
                  <a:ext uri="{FF2B5EF4-FFF2-40B4-BE49-F238E27FC236}">
                    <a16:creationId xmlns:a16="http://schemas.microsoft.com/office/drawing/2014/main" id="{478D8B34-55BC-D19B-405D-3A28DAFBB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235675" y="8284898"/>
                <a:ext cx="0" cy="29288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Line 2534">
                <a:extLst>
                  <a:ext uri="{FF2B5EF4-FFF2-40B4-BE49-F238E27FC236}">
                    <a16:creationId xmlns:a16="http://schemas.microsoft.com/office/drawing/2014/main" id="{109A80BB-0489-F185-C47A-2876D4B3F2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993327" y="7574464"/>
                <a:ext cx="0" cy="1486016"/>
              </a:xfrm>
              <a:prstGeom prst="line">
                <a:avLst/>
              </a:prstGeom>
              <a:noFill/>
              <a:ln w="1905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Line 2535">
                <a:extLst>
                  <a:ext uri="{FF2B5EF4-FFF2-40B4-BE49-F238E27FC236}">
                    <a16:creationId xmlns:a16="http://schemas.microsoft.com/office/drawing/2014/main" id="{28CBD571-310C-2A0B-1D82-E25D2D175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1781323" y="-17819"/>
                <a:ext cx="153693" cy="0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Line 2536">
                <a:extLst>
                  <a:ext uri="{FF2B5EF4-FFF2-40B4-BE49-F238E27FC236}">
                    <a16:creationId xmlns:a16="http://schemas.microsoft.com/office/drawing/2014/main" id="{97CF5BBE-1434-24FC-EE67-C55EF1E86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2456872" y="-17819"/>
                <a:ext cx="153693" cy="0"/>
              </a:xfrm>
              <a:prstGeom prst="line">
                <a:avLst/>
              </a:prstGeom>
              <a:noFill/>
              <a:ln w="1905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6" name="Rectangle 11">
                <a:extLst>
                  <a:ext uri="{FF2B5EF4-FFF2-40B4-BE49-F238E27FC236}">
                    <a16:creationId xmlns:a16="http://schemas.microsoft.com/office/drawing/2014/main" id="{FBCF480B-490F-D68F-D730-E54A23BBD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2360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7" name="Rectangle 12">
                <a:extLst>
                  <a:ext uri="{FF2B5EF4-FFF2-40B4-BE49-F238E27FC236}">
                    <a16:creationId xmlns:a16="http://schemas.microsoft.com/office/drawing/2014/main" id="{766D5578-3464-9EE5-FA65-4802D1D75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5946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8" name="Rectangle 13">
                <a:extLst>
                  <a:ext uri="{FF2B5EF4-FFF2-40B4-BE49-F238E27FC236}">
                    <a16:creationId xmlns:a16="http://schemas.microsoft.com/office/drawing/2014/main" id="{1CD38CAF-4D83-1A20-568D-7921E3CA7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9533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9" name="Rectangle 14">
                <a:extLst>
                  <a:ext uri="{FF2B5EF4-FFF2-40B4-BE49-F238E27FC236}">
                    <a16:creationId xmlns:a16="http://schemas.microsoft.com/office/drawing/2014/main" id="{9D11B155-AC6D-A731-AAF6-BDA9937EC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32474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0" name="Rectangle 15">
                <a:extLst>
                  <a:ext uri="{FF2B5EF4-FFF2-40B4-BE49-F238E27FC236}">
                    <a16:creationId xmlns:a16="http://schemas.microsoft.com/office/drawing/2014/main" id="{9B480087-00A7-7531-4F10-1CE480CC2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68337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1" name="Rectangle 16">
                <a:extLst>
                  <a:ext uri="{FF2B5EF4-FFF2-40B4-BE49-F238E27FC236}">
                    <a16:creationId xmlns:a16="http://schemas.microsoft.com/office/drawing/2014/main" id="{49D2FA3E-7A2A-F59F-065C-6E1A271E1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0548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2" name="Rectangle 17">
                <a:extLst>
                  <a:ext uri="{FF2B5EF4-FFF2-40B4-BE49-F238E27FC236}">
                    <a16:creationId xmlns:a16="http://schemas.microsoft.com/office/drawing/2014/main" id="{E8645EE9-8206-29BA-F681-5FB9ABB06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41343"/>
                <a:ext cx="30740" cy="136832"/>
              </a:xfrm>
              <a:prstGeom prst="rect">
                <a:avLst/>
              </a:prstGeom>
              <a:solidFill>
                <a:srgbClr val="50D3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3" name="Rectangle 18">
                <a:extLst>
                  <a:ext uri="{FF2B5EF4-FFF2-40B4-BE49-F238E27FC236}">
                    <a16:creationId xmlns:a16="http://schemas.microsoft.com/office/drawing/2014/main" id="{603E85FA-B6B7-ED77-E68E-46D238FD0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7720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4" name="Rectangle 19">
                <a:extLst>
                  <a:ext uri="{FF2B5EF4-FFF2-40B4-BE49-F238E27FC236}">
                    <a16:creationId xmlns:a16="http://schemas.microsoft.com/office/drawing/2014/main" id="{8A08A85F-A7D5-44D5-CBEA-8DBCB5789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130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5" name="Rectangle 20">
                <a:extLst>
                  <a:ext uri="{FF2B5EF4-FFF2-40B4-BE49-F238E27FC236}">
                    <a16:creationId xmlns:a16="http://schemas.microsoft.com/office/drawing/2014/main" id="{BCC5657F-2534-17A8-60AA-B9CDFA7F0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4893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6" name="Rectangle 21">
                <a:extLst>
                  <a:ext uri="{FF2B5EF4-FFF2-40B4-BE49-F238E27FC236}">
                    <a16:creationId xmlns:a16="http://schemas.microsoft.com/office/drawing/2014/main" id="{09152EB6-857B-14F6-8536-E7312803E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8479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7" name="Rectangle 22">
                <a:extLst>
                  <a:ext uri="{FF2B5EF4-FFF2-40B4-BE49-F238E27FC236}">
                    <a16:creationId xmlns:a16="http://schemas.microsoft.com/office/drawing/2014/main" id="{B8535B1B-7A54-8C04-2E38-B7D7E2DD7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62194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8" name="Rectangle 23">
                <a:extLst>
                  <a:ext uri="{FF2B5EF4-FFF2-40B4-BE49-F238E27FC236}">
                    <a16:creationId xmlns:a16="http://schemas.microsoft.com/office/drawing/2014/main" id="{E1DF08EF-DDEA-7381-D430-2B845EA72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59085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9" name="Rectangle 24">
                <a:extLst>
                  <a:ext uri="{FF2B5EF4-FFF2-40B4-BE49-F238E27FC236}">
                    <a16:creationId xmlns:a16="http://schemas.microsoft.com/office/drawing/2014/main" id="{80430FFF-5D82-285F-5D59-7F11EA378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94948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0" name="Rectangle 25">
                <a:extLst>
                  <a:ext uri="{FF2B5EF4-FFF2-40B4-BE49-F238E27FC236}">
                    <a16:creationId xmlns:a16="http://schemas.microsoft.com/office/drawing/2014/main" id="{A6F37D75-AE09-0F53-566C-6F1475288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3081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1" name="Rectangle 26">
                <a:extLst>
                  <a:ext uri="{FF2B5EF4-FFF2-40B4-BE49-F238E27FC236}">
                    <a16:creationId xmlns:a16="http://schemas.microsoft.com/office/drawing/2014/main" id="{E7628540-401D-3889-5020-1B5D0E8DE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6667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2" name="Rectangle 27">
                <a:extLst>
                  <a:ext uri="{FF2B5EF4-FFF2-40B4-BE49-F238E27FC236}">
                    <a16:creationId xmlns:a16="http://schemas.microsoft.com/office/drawing/2014/main" id="{E3ED9471-B794-9955-E3C2-A300CAB62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0253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3" name="Rectangle 28">
                <a:extLst>
                  <a:ext uri="{FF2B5EF4-FFF2-40B4-BE49-F238E27FC236}">
                    <a16:creationId xmlns:a16="http://schemas.microsoft.com/office/drawing/2014/main" id="{F9AAEFDB-9B9A-4B8F-DBBC-465CC2CC0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3840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4" name="Rectangle 29">
                <a:extLst>
                  <a:ext uri="{FF2B5EF4-FFF2-40B4-BE49-F238E27FC236}">
                    <a16:creationId xmlns:a16="http://schemas.microsoft.com/office/drawing/2014/main" id="{BA7C5FCC-FE66-0314-F433-7DC63DB6D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875545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5" name="Rectangle 30">
                <a:extLst>
                  <a:ext uri="{FF2B5EF4-FFF2-40B4-BE49-F238E27FC236}">
                    <a16:creationId xmlns:a16="http://schemas.microsoft.com/office/drawing/2014/main" id="{C395A79B-677D-7F27-92E5-4BE411950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91268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6" name="Rectangle 31">
                <a:extLst>
                  <a:ext uri="{FF2B5EF4-FFF2-40B4-BE49-F238E27FC236}">
                    <a16:creationId xmlns:a16="http://schemas.microsoft.com/office/drawing/2014/main" id="{C650D8FE-FDF8-D352-AAAC-21C12F867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94855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7" name="Rectangle 32">
                <a:extLst>
                  <a:ext uri="{FF2B5EF4-FFF2-40B4-BE49-F238E27FC236}">
                    <a16:creationId xmlns:a16="http://schemas.microsoft.com/office/drawing/2014/main" id="{6FC5FB99-A278-40A4-1D09-6981E370B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98441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8" name="Rectangle 33">
                <a:extLst>
                  <a:ext uri="{FF2B5EF4-FFF2-40B4-BE49-F238E27FC236}">
                    <a16:creationId xmlns:a16="http://schemas.microsoft.com/office/drawing/2014/main" id="{11B8FDDB-D159-3C84-1702-0DAEC06B5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020278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9" name="Rectangle 34">
                <a:extLst>
                  <a:ext uri="{FF2B5EF4-FFF2-40B4-BE49-F238E27FC236}">
                    <a16:creationId xmlns:a16="http://schemas.microsoft.com/office/drawing/2014/main" id="{A0A32794-C44F-D091-C51D-AB4FDF15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05614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0" name="Rectangle 35">
                <a:extLst>
                  <a:ext uri="{FF2B5EF4-FFF2-40B4-BE49-F238E27FC236}">
                    <a16:creationId xmlns:a16="http://schemas.microsoft.com/office/drawing/2014/main" id="{53670081-47A2-7D0D-8283-18AFDE106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09200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1" name="Rectangle 36">
                <a:extLst>
                  <a:ext uri="{FF2B5EF4-FFF2-40B4-BE49-F238E27FC236}">
                    <a16:creationId xmlns:a16="http://schemas.microsoft.com/office/drawing/2014/main" id="{C971F31B-0AD0-4BD0-D728-397394667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127867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" name="Rectangle 37">
                <a:extLst>
                  <a:ext uri="{FF2B5EF4-FFF2-40B4-BE49-F238E27FC236}">
                    <a16:creationId xmlns:a16="http://schemas.microsoft.com/office/drawing/2014/main" id="{79613EDE-2F85-B57A-7E2B-5E968CBE2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1165012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3" name="Rectangle 38">
                <a:extLst>
                  <a:ext uri="{FF2B5EF4-FFF2-40B4-BE49-F238E27FC236}">
                    <a16:creationId xmlns:a16="http://schemas.microsoft.com/office/drawing/2014/main" id="{69CEEED6-FE7F-A4C1-C34A-0CB27BC4C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20215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4" name="Rectangle 39">
                <a:extLst>
                  <a:ext uri="{FF2B5EF4-FFF2-40B4-BE49-F238E27FC236}">
                    <a16:creationId xmlns:a16="http://schemas.microsoft.com/office/drawing/2014/main" id="{0CD8C30C-6352-83BB-4E06-FFD17DDA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23801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5" name="Rectangle 40">
                <a:extLst>
                  <a:ext uri="{FF2B5EF4-FFF2-40B4-BE49-F238E27FC236}">
                    <a16:creationId xmlns:a16="http://schemas.microsoft.com/office/drawing/2014/main" id="{1E561CA8-F99D-B4A8-50C1-BF378EA75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27388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6" name="Rectangle 41">
                <a:extLst>
                  <a:ext uri="{FF2B5EF4-FFF2-40B4-BE49-F238E27FC236}">
                    <a16:creationId xmlns:a16="http://schemas.microsoft.com/office/drawing/2014/main" id="{052D1E8F-34EF-EE60-8BEA-ED25EDFC0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30974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7" name="Rectangle 42">
                <a:extLst>
                  <a:ext uri="{FF2B5EF4-FFF2-40B4-BE49-F238E27FC236}">
                    <a16:creationId xmlns:a16="http://schemas.microsoft.com/office/drawing/2014/main" id="{00E7639D-E876-A07D-9A23-022E46838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34560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8" name="Rectangle 43">
                <a:extLst>
                  <a:ext uri="{FF2B5EF4-FFF2-40B4-BE49-F238E27FC236}">
                    <a16:creationId xmlns:a16="http://schemas.microsoft.com/office/drawing/2014/main" id="{FFE3BED2-2902-AC4A-BD57-3B5C84A21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38147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9" name="Rectangle 44">
                <a:extLst>
                  <a:ext uri="{FF2B5EF4-FFF2-40B4-BE49-F238E27FC236}">
                    <a16:creationId xmlns:a16="http://schemas.microsoft.com/office/drawing/2014/main" id="{60A4C368-22E4-1ACE-38DB-6ED9C2F6F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1418616"/>
                <a:ext cx="33302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0" name="Rectangle 45">
                <a:extLst>
                  <a:ext uri="{FF2B5EF4-FFF2-40B4-BE49-F238E27FC236}">
                    <a16:creationId xmlns:a16="http://schemas.microsoft.com/office/drawing/2014/main" id="{1419C5F4-A889-646D-B322-8FC774424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45575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1" name="Rectangle 46">
                <a:extLst>
                  <a:ext uri="{FF2B5EF4-FFF2-40B4-BE49-F238E27FC236}">
                    <a16:creationId xmlns:a16="http://schemas.microsoft.com/office/drawing/2014/main" id="{F776D7CF-1324-653A-9BB2-3E03977E4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491622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2" name="Rectangle 47">
                <a:extLst>
                  <a:ext uri="{FF2B5EF4-FFF2-40B4-BE49-F238E27FC236}">
                    <a16:creationId xmlns:a16="http://schemas.microsoft.com/office/drawing/2014/main" id="{ED1F8322-F193-7635-B89B-FC38FFB25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52748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3" name="Rectangle 48">
                <a:extLst>
                  <a:ext uri="{FF2B5EF4-FFF2-40B4-BE49-F238E27FC236}">
                    <a16:creationId xmlns:a16="http://schemas.microsoft.com/office/drawing/2014/main" id="{010CA5C6-0C91-0D89-A499-0D55CFAF2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563349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4" name="Rectangle 49">
                <a:extLst>
                  <a:ext uri="{FF2B5EF4-FFF2-40B4-BE49-F238E27FC236}">
                    <a16:creationId xmlns:a16="http://schemas.microsoft.com/office/drawing/2014/main" id="{2CCD57BD-C781-45C9-0B04-7CB34948D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599212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5" name="Rectangle 50">
                <a:extLst>
                  <a:ext uri="{FF2B5EF4-FFF2-40B4-BE49-F238E27FC236}">
                    <a16:creationId xmlns:a16="http://schemas.microsoft.com/office/drawing/2014/main" id="{A7766599-0D42-C935-0DB3-75E82A7AF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635075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6" name="Rectangle 51">
                <a:extLst>
                  <a:ext uri="{FF2B5EF4-FFF2-40B4-BE49-F238E27FC236}">
                    <a16:creationId xmlns:a16="http://schemas.microsoft.com/office/drawing/2014/main" id="{9799F7BE-17BD-CFFF-8CB6-A5C723AF8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167222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7" name="Rectangle 52">
                <a:extLst>
                  <a:ext uri="{FF2B5EF4-FFF2-40B4-BE49-F238E27FC236}">
                    <a16:creationId xmlns:a16="http://schemas.microsoft.com/office/drawing/2014/main" id="{1992544C-1198-1D37-4B0A-122C1D8BA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70936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8" name="Rectangle 53">
                <a:extLst>
                  <a:ext uri="{FF2B5EF4-FFF2-40B4-BE49-F238E27FC236}">
                    <a16:creationId xmlns:a16="http://schemas.microsoft.com/office/drawing/2014/main" id="{B0ECC2B8-203C-D044-B149-8511165A9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74522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9" name="Rectangle 54">
                <a:extLst>
                  <a:ext uri="{FF2B5EF4-FFF2-40B4-BE49-F238E27FC236}">
                    <a16:creationId xmlns:a16="http://schemas.microsoft.com/office/drawing/2014/main" id="{22E77871-4DA2-55CB-E7F3-2A4E77765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78109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0" name="Rectangle 55">
                <a:extLst>
                  <a:ext uri="{FF2B5EF4-FFF2-40B4-BE49-F238E27FC236}">
                    <a16:creationId xmlns:a16="http://schemas.microsoft.com/office/drawing/2014/main" id="{B3631D0A-826E-E197-C2EB-4628B9D8C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81695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1" name="Rectangle 56">
                <a:extLst>
                  <a:ext uri="{FF2B5EF4-FFF2-40B4-BE49-F238E27FC236}">
                    <a16:creationId xmlns:a16="http://schemas.microsoft.com/office/drawing/2014/main" id="{1208BE5A-54FB-B5E4-C32C-4ABA12D8F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85281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2" name="Rectangle 57">
                <a:extLst>
                  <a:ext uri="{FF2B5EF4-FFF2-40B4-BE49-F238E27FC236}">
                    <a16:creationId xmlns:a16="http://schemas.microsoft.com/office/drawing/2014/main" id="{AFBE2CCC-44CC-34F2-6DF2-E7DCC7375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88868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3" name="Rectangle 58">
                <a:extLst>
                  <a:ext uri="{FF2B5EF4-FFF2-40B4-BE49-F238E27FC236}">
                    <a16:creationId xmlns:a16="http://schemas.microsoft.com/office/drawing/2014/main" id="{EEC0E3DD-A9C1-F37B-FF37-83DEF342C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1925824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4" name="Rectangle 59">
                <a:extLst>
                  <a:ext uri="{FF2B5EF4-FFF2-40B4-BE49-F238E27FC236}">
                    <a16:creationId xmlns:a16="http://schemas.microsoft.com/office/drawing/2014/main" id="{93033F2A-70E5-6CD0-5B8F-6104600CC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9629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5" name="Rectangle 60">
                <a:extLst>
                  <a:ext uri="{FF2B5EF4-FFF2-40B4-BE49-F238E27FC236}">
                    <a16:creationId xmlns:a16="http://schemas.microsoft.com/office/drawing/2014/main" id="{CBD8EE94-1849-61B9-2371-F5A3686E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199883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6" name="Rectangle 61">
                <a:extLst>
                  <a:ext uri="{FF2B5EF4-FFF2-40B4-BE49-F238E27FC236}">
                    <a16:creationId xmlns:a16="http://schemas.microsoft.com/office/drawing/2014/main" id="{116E88C0-D3B7-BBDE-309F-F98545FF5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03469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7" name="Rectangle 62">
                <a:extLst>
                  <a:ext uri="{FF2B5EF4-FFF2-40B4-BE49-F238E27FC236}">
                    <a16:creationId xmlns:a16="http://schemas.microsoft.com/office/drawing/2014/main" id="{DF12934F-8A6B-27DA-D78F-D54C19E5D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070557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8" name="Rectangle 63">
                <a:extLst>
                  <a:ext uri="{FF2B5EF4-FFF2-40B4-BE49-F238E27FC236}">
                    <a16:creationId xmlns:a16="http://schemas.microsoft.com/office/drawing/2014/main" id="{B3AFA111-69EC-0CE6-B67A-AE0E261F6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106420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9" name="Rectangle 64">
                <a:extLst>
                  <a:ext uri="{FF2B5EF4-FFF2-40B4-BE49-F238E27FC236}">
                    <a16:creationId xmlns:a16="http://schemas.microsoft.com/office/drawing/2014/main" id="{850E5366-3001-64C1-2C01-E0C61A6F1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14228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0" name="Rectangle 65">
                <a:extLst>
                  <a:ext uri="{FF2B5EF4-FFF2-40B4-BE49-F238E27FC236}">
                    <a16:creationId xmlns:a16="http://schemas.microsoft.com/office/drawing/2014/main" id="{2FC7B0BD-B9CA-EF2B-020F-D45F2EB0D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2179428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1" name="Rectangle 66">
                <a:extLst>
                  <a:ext uri="{FF2B5EF4-FFF2-40B4-BE49-F238E27FC236}">
                    <a16:creationId xmlns:a16="http://schemas.microsoft.com/office/drawing/2014/main" id="{B2CDFE0E-9850-185F-AE95-EF69E6ED9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21657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2" name="Rectangle 67">
                <a:extLst>
                  <a:ext uri="{FF2B5EF4-FFF2-40B4-BE49-F238E27FC236}">
                    <a16:creationId xmlns:a16="http://schemas.microsoft.com/office/drawing/2014/main" id="{12813178-4EDA-13A7-3954-1906BED80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252435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3" name="Rectangle 68">
                <a:extLst>
                  <a:ext uri="{FF2B5EF4-FFF2-40B4-BE49-F238E27FC236}">
                    <a16:creationId xmlns:a16="http://schemas.microsoft.com/office/drawing/2014/main" id="{557414DD-D6B7-7A53-4FA8-08FC6DEBF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28829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4" name="Rectangle 69">
                <a:extLst>
                  <a:ext uri="{FF2B5EF4-FFF2-40B4-BE49-F238E27FC236}">
                    <a16:creationId xmlns:a16="http://schemas.microsoft.com/office/drawing/2014/main" id="{5B26A5E1-6FF8-244E-45F5-F46B7BE89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3241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5" name="Rectangle 70">
                <a:extLst>
                  <a:ext uri="{FF2B5EF4-FFF2-40B4-BE49-F238E27FC236}">
                    <a16:creationId xmlns:a16="http://schemas.microsoft.com/office/drawing/2014/main" id="{E5764D58-0318-C45D-2E55-12A0D4DDA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36002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6" name="Rectangle 71">
                <a:extLst>
                  <a:ext uri="{FF2B5EF4-FFF2-40B4-BE49-F238E27FC236}">
                    <a16:creationId xmlns:a16="http://schemas.microsoft.com/office/drawing/2014/main" id="{FAA87D44-DD4E-128C-A019-2B33C0AD1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39588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7" name="Rectangle 72">
                <a:extLst>
                  <a:ext uri="{FF2B5EF4-FFF2-40B4-BE49-F238E27FC236}">
                    <a16:creationId xmlns:a16="http://schemas.microsoft.com/office/drawing/2014/main" id="{2AE60F99-74CD-4941-0D5D-2AAD274E6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2433032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8" name="Rectangle 73">
                <a:extLst>
                  <a:ext uri="{FF2B5EF4-FFF2-40B4-BE49-F238E27FC236}">
                    <a16:creationId xmlns:a16="http://schemas.microsoft.com/office/drawing/2014/main" id="{F0880268-0732-7B31-FAA3-CADF0ADF8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47017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9" name="Rectangle 74">
                <a:extLst>
                  <a:ext uri="{FF2B5EF4-FFF2-40B4-BE49-F238E27FC236}">
                    <a16:creationId xmlns:a16="http://schemas.microsoft.com/office/drawing/2014/main" id="{EFC45AAB-F4FC-8FC4-F7EC-B5E4F8389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50603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0" name="Rectangle 75">
                <a:extLst>
                  <a:ext uri="{FF2B5EF4-FFF2-40B4-BE49-F238E27FC236}">
                    <a16:creationId xmlns:a16="http://schemas.microsoft.com/office/drawing/2014/main" id="{F172D3C7-3B7A-3750-EBD6-CF3B59C80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5419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1" name="Rectangle 76">
                <a:extLst>
                  <a:ext uri="{FF2B5EF4-FFF2-40B4-BE49-F238E27FC236}">
                    <a16:creationId xmlns:a16="http://schemas.microsoft.com/office/drawing/2014/main" id="{F17ABBE1-51BE-B5FE-7417-6CFBE2306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577765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2" name="Rectangle 77">
                <a:extLst>
                  <a:ext uri="{FF2B5EF4-FFF2-40B4-BE49-F238E27FC236}">
                    <a16:creationId xmlns:a16="http://schemas.microsoft.com/office/drawing/2014/main" id="{5B4B67B6-E54B-FFA6-8E33-03125C96A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613628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3" name="Rectangle 78">
                <a:extLst>
                  <a:ext uri="{FF2B5EF4-FFF2-40B4-BE49-F238E27FC236}">
                    <a16:creationId xmlns:a16="http://schemas.microsoft.com/office/drawing/2014/main" id="{A6C80250-566A-D3B0-2BBB-D6C308B73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64949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4" name="Rectangle 79">
                <a:extLst>
                  <a:ext uri="{FF2B5EF4-FFF2-40B4-BE49-F238E27FC236}">
                    <a16:creationId xmlns:a16="http://schemas.microsoft.com/office/drawing/2014/main" id="{9D5C9631-9D99-92C3-453C-CDD203DA0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2686636"/>
                <a:ext cx="33302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5" name="Rectangle 80">
                <a:extLst>
                  <a:ext uri="{FF2B5EF4-FFF2-40B4-BE49-F238E27FC236}">
                    <a16:creationId xmlns:a16="http://schemas.microsoft.com/office/drawing/2014/main" id="{E9E210AE-699D-1F46-D92F-A957F0F62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72378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6" name="Rectangle 81">
                <a:extLst>
                  <a:ext uri="{FF2B5EF4-FFF2-40B4-BE49-F238E27FC236}">
                    <a16:creationId xmlns:a16="http://schemas.microsoft.com/office/drawing/2014/main" id="{FFB0B570-B1EA-F5BD-0944-5ACE88483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75964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7" name="Rectangle 82">
                <a:extLst>
                  <a:ext uri="{FF2B5EF4-FFF2-40B4-BE49-F238E27FC236}">
                    <a16:creationId xmlns:a16="http://schemas.microsoft.com/office/drawing/2014/main" id="{AB7853A2-195B-8566-3479-04396DD03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79550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8" name="Rectangle 83">
                <a:extLst>
                  <a:ext uri="{FF2B5EF4-FFF2-40B4-BE49-F238E27FC236}">
                    <a16:creationId xmlns:a16="http://schemas.microsoft.com/office/drawing/2014/main" id="{A358A0E4-5955-DAC1-0622-356336352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831370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9" name="Rectangle 84">
                <a:extLst>
                  <a:ext uri="{FF2B5EF4-FFF2-40B4-BE49-F238E27FC236}">
                    <a16:creationId xmlns:a16="http://schemas.microsoft.com/office/drawing/2014/main" id="{5ACFF15A-3CCA-9D03-ACE6-55E13AE3C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86723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0" name="Rectangle 85">
                <a:extLst>
                  <a:ext uri="{FF2B5EF4-FFF2-40B4-BE49-F238E27FC236}">
                    <a16:creationId xmlns:a16="http://schemas.microsoft.com/office/drawing/2014/main" id="{7C1495F6-3297-DF87-1E40-1A3263E1C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90309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1" name="Rectangle 86">
                <a:extLst>
                  <a:ext uri="{FF2B5EF4-FFF2-40B4-BE49-F238E27FC236}">
                    <a16:creationId xmlns:a16="http://schemas.microsoft.com/office/drawing/2014/main" id="{893FF7DD-7C22-309C-9D94-16383124F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2940240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2" name="Rectangle 87">
                <a:extLst>
                  <a:ext uri="{FF2B5EF4-FFF2-40B4-BE49-F238E27FC236}">
                    <a16:creationId xmlns:a16="http://schemas.microsoft.com/office/drawing/2014/main" id="{02ABC960-2DC9-134C-A7BF-4AFEBFC80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2977383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3" name="Rectangle 88">
                <a:extLst>
                  <a:ext uri="{FF2B5EF4-FFF2-40B4-BE49-F238E27FC236}">
                    <a16:creationId xmlns:a16="http://schemas.microsoft.com/office/drawing/2014/main" id="{97B159E3-6C05-E6CD-F01F-5BBEC3E6F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01324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4" name="Rectangle 89">
                <a:extLst>
                  <a:ext uri="{FF2B5EF4-FFF2-40B4-BE49-F238E27FC236}">
                    <a16:creationId xmlns:a16="http://schemas.microsoft.com/office/drawing/2014/main" id="{1B526EB0-8C4E-F8EF-2B5A-62442EDCF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04911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5" name="Rectangle 90">
                <a:extLst>
                  <a:ext uri="{FF2B5EF4-FFF2-40B4-BE49-F238E27FC236}">
                    <a16:creationId xmlns:a16="http://schemas.microsoft.com/office/drawing/2014/main" id="{62185D63-03F1-5CCF-1730-CD138D2FF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084973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6" name="Rectangle 91">
                <a:extLst>
                  <a:ext uri="{FF2B5EF4-FFF2-40B4-BE49-F238E27FC236}">
                    <a16:creationId xmlns:a16="http://schemas.microsoft.com/office/drawing/2014/main" id="{E48488D6-6E08-82C4-4E30-8EF857CF3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12083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7" name="Rectangle 92">
                <a:extLst>
                  <a:ext uri="{FF2B5EF4-FFF2-40B4-BE49-F238E27FC236}">
                    <a16:creationId xmlns:a16="http://schemas.microsoft.com/office/drawing/2014/main" id="{D9CC651F-18E9-451F-85B4-BE90233C4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15669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8" name="Rectangle 93">
                <a:extLst>
                  <a:ext uri="{FF2B5EF4-FFF2-40B4-BE49-F238E27FC236}">
                    <a16:creationId xmlns:a16="http://schemas.microsoft.com/office/drawing/2014/main" id="{420651B9-C151-EBFB-C1A3-4C1166FAC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1925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9" name="Rectangle 94">
                <a:extLst>
                  <a:ext uri="{FF2B5EF4-FFF2-40B4-BE49-F238E27FC236}">
                    <a16:creationId xmlns:a16="http://schemas.microsoft.com/office/drawing/2014/main" id="{1465B296-C9B8-1853-5BBC-1B3AC13B9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229707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0" name="Rectangle 95">
                <a:extLst>
                  <a:ext uri="{FF2B5EF4-FFF2-40B4-BE49-F238E27FC236}">
                    <a16:creationId xmlns:a16="http://schemas.microsoft.com/office/drawing/2014/main" id="{07B00A0D-1BBF-EA8E-E654-5CD05B8D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26685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1" name="Rectangle 96">
                <a:extLst>
                  <a:ext uri="{FF2B5EF4-FFF2-40B4-BE49-F238E27FC236}">
                    <a16:creationId xmlns:a16="http://schemas.microsoft.com/office/drawing/2014/main" id="{B054C3A7-FF84-7E06-492D-4D54CD711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30271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2" name="Rectangle 97">
                <a:extLst>
                  <a:ext uri="{FF2B5EF4-FFF2-40B4-BE49-F238E27FC236}">
                    <a16:creationId xmlns:a16="http://schemas.microsoft.com/office/drawing/2014/main" id="{B77C3398-8E7C-1DBE-841C-A97DCDA58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33857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3" name="Rectangle 98">
                <a:extLst>
                  <a:ext uri="{FF2B5EF4-FFF2-40B4-BE49-F238E27FC236}">
                    <a16:creationId xmlns:a16="http://schemas.microsoft.com/office/drawing/2014/main" id="{24B6362A-8B7C-7C7F-EBD8-85CC7B0FC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374441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4" name="Rectangle 99">
                <a:extLst>
                  <a:ext uri="{FF2B5EF4-FFF2-40B4-BE49-F238E27FC236}">
                    <a16:creationId xmlns:a16="http://schemas.microsoft.com/office/drawing/2014/main" id="{F5BB7069-7C27-1073-2683-50310B7DE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410304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5" name="Rectangle 100">
                <a:extLst>
                  <a:ext uri="{FF2B5EF4-FFF2-40B4-BE49-F238E27FC236}">
                    <a16:creationId xmlns:a16="http://schemas.microsoft.com/office/drawing/2014/main" id="{0C78A0AE-16FA-5F6F-9B80-21B18FA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44616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6" name="Rectangle 101">
                <a:extLst>
                  <a:ext uri="{FF2B5EF4-FFF2-40B4-BE49-F238E27FC236}">
                    <a16:creationId xmlns:a16="http://schemas.microsoft.com/office/drawing/2014/main" id="{5EC6F3C9-461D-DA90-C25C-64432213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483312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7" name="Rectangle 102">
                <a:extLst>
                  <a:ext uri="{FF2B5EF4-FFF2-40B4-BE49-F238E27FC236}">
                    <a16:creationId xmlns:a16="http://schemas.microsoft.com/office/drawing/2014/main" id="{21688B83-2782-471D-7300-FDADAE21F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52045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8" name="Rectangle 103">
                <a:extLst>
                  <a:ext uri="{FF2B5EF4-FFF2-40B4-BE49-F238E27FC236}">
                    <a16:creationId xmlns:a16="http://schemas.microsoft.com/office/drawing/2014/main" id="{A6E433AB-1696-EC7F-3DC5-81F1F6CF4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55631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9" name="Rectangle 104">
                <a:extLst>
                  <a:ext uri="{FF2B5EF4-FFF2-40B4-BE49-F238E27FC236}">
                    <a16:creationId xmlns:a16="http://schemas.microsoft.com/office/drawing/2014/main" id="{CB7E5121-5F6E-4BE8-A719-C2DC0449C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592181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0" name="Rectangle 105">
                <a:extLst>
                  <a:ext uri="{FF2B5EF4-FFF2-40B4-BE49-F238E27FC236}">
                    <a16:creationId xmlns:a16="http://schemas.microsoft.com/office/drawing/2014/main" id="{FB88B3A9-879E-7A6D-E925-3C2405CAE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628044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1" name="Rectangle 106">
                <a:extLst>
                  <a:ext uri="{FF2B5EF4-FFF2-40B4-BE49-F238E27FC236}">
                    <a16:creationId xmlns:a16="http://schemas.microsoft.com/office/drawing/2014/main" id="{D59FE480-9113-13C2-B36C-A1CC2B359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66390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2" name="Rectangle 107">
                <a:extLst>
                  <a:ext uri="{FF2B5EF4-FFF2-40B4-BE49-F238E27FC236}">
                    <a16:creationId xmlns:a16="http://schemas.microsoft.com/office/drawing/2014/main" id="{C88752E9-D8DE-A391-D912-6FF7A49CE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6997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3" name="Rectangle 108">
                <a:extLst>
                  <a:ext uri="{FF2B5EF4-FFF2-40B4-BE49-F238E27FC236}">
                    <a16:creationId xmlns:a16="http://schemas.microsoft.com/office/drawing/2014/main" id="{D84BB4A7-A4D2-8086-4E6E-BCC675F73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736915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4" name="Rectangle 109">
                <a:extLst>
                  <a:ext uri="{FF2B5EF4-FFF2-40B4-BE49-F238E27FC236}">
                    <a16:creationId xmlns:a16="http://schemas.microsoft.com/office/drawing/2014/main" id="{97D5A158-BD7F-6CDC-D683-1BA66A834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77405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5" name="Rectangle 110">
                <a:extLst>
                  <a:ext uri="{FF2B5EF4-FFF2-40B4-BE49-F238E27FC236}">
                    <a16:creationId xmlns:a16="http://schemas.microsoft.com/office/drawing/2014/main" id="{B72CEF11-40D7-A492-6B79-4433AD67E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80992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6" name="Rectangle 111">
                <a:extLst>
                  <a:ext uri="{FF2B5EF4-FFF2-40B4-BE49-F238E27FC236}">
                    <a16:creationId xmlns:a16="http://schemas.microsoft.com/office/drawing/2014/main" id="{97D9634B-A738-5ED7-8350-0CF364067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8457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7" name="Rectangle 112">
                <a:extLst>
                  <a:ext uri="{FF2B5EF4-FFF2-40B4-BE49-F238E27FC236}">
                    <a16:creationId xmlns:a16="http://schemas.microsoft.com/office/drawing/2014/main" id="{6A1FADB0-A93F-5366-E87F-E13E0D9A3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88164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8" name="Rectangle 113">
                <a:extLst>
                  <a:ext uri="{FF2B5EF4-FFF2-40B4-BE49-F238E27FC236}">
                    <a16:creationId xmlns:a16="http://schemas.microsoft.com/office/drawing/2014/main" id="{2599C886-5DA2-7390-F8BF-61DB813D4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91751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9" name="Rectangle 114">
                <a:extLst>
                  <a:ext uri="{FF2B5EF4-FFF2-40B4-BE49-F238E27FC236}">
                    <a16:creationId xmlns:a16="http://schemas.microsoft.com/office/drawing/2014/main" id="{3C03B6D3-5C12-6182-31B5-A9D5134D6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395337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0" name="Rectangle 115">
                <a:extLst>
                  <a:ext uri="{FF2B5EF4-FFF2-40B4-BE49-F238E27FC236}">
                    <a16:creationId xmlns:a16="http://schemas.microsoft.com/office/drawing/2014/main" id="{27258F2F-524C-DEFC-729B-93E944F51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3990520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1" name="Rectangle 116">
                <a:extLst>
                  <a:ext uri="{FF2B5EF4-FFF2-40B4-BE49-F238E27FC236}">
                    <a16:creationId xmlns:a16="http://schemas.microsoft.com/office/drawing/2014/main" id="{3A8AEF09-454D-418A-0B58-D82F84210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02766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2" name="Rectangle 117">
                <a:extLst>
                  <a:ext uri="{FF2B5EF4-FFF2-40B4-BE49-F238E27FC236}">
                    <a16:creationId xmlns:a16="http://schemas.microsoft.com/office/drawing/2014/main" id="{BD5781F3-0E08-C8D0-28BA-98840EC04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0635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3" name="Rectangle 118">
                <a:extLst>
                  <a:ext uri="{FF2B5EF4-FFF2-40B4-BE49-F238E27FC236}">
                    <a16:creationId xmlns:a16="http://schemas.microsoft.com/office/drawing/2014/main" id="{92C3672F-AD6E-4E54-D593-F30604075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099389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4" name="Rectangle 119">
                <a:extLst>
                  <a:ext uri="{FF2B5EF4-FFF2-40B4-BE49-F238E27FC236}">
                    <a16:creationId xmlns:a16="http://schemas.microsoft.com/office/drawing/2014/main" id="{B60CA817-7E68-9A50-30D7-52926E763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135252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5" name="Rectangle 120">
                <a:extLst>
                  <a:ext uri="{FF2B5EF4-FFF2-40B4-BE49-F238E27FC236}">
                    <a16:creationId xmlns:a16="http://schemas.microsoft.com/office/drawing/2014/main" id="{DF58673D-CD66-2CA3-98B7-C6EAD9190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17111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6" name="Rectangle 121">
                <a:extLst>
                  <a:ext uri="{FF2B5EF4-FFF2-40B4-BE49-F238E27FC236}">
                    <a16:creationId xmlns:a16="http://schemas.microsoft.com/office/drawing/2014/main" id="{F9265857-8C2F-ACF1-1CD3-9AC37EA76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20697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7" name="Rectangle 122">
                <a:extLst>
                  <a:ext uri="{FF2B5EF4-FFF2-40B4-BE49-F238E27FC236}">
                    <a16:creationId xmlns:a16="http://schemas.microsoft.com/office/drawing/2014/main" id="{FD613DBF-1E22-F93B-5312-E28220CB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4244123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8" name="Rectangle 123">
                <a:extLst>
                  <a:ext uri="{FF2B5EF4-FFF2-40B4-BE49-F238E27FC236}">
                    <a16:creationId xmlns:a16="http://schemas.microsoft.com/office/drawing/2014/main" id="{EA01108F-2A56-34BD-859D-BF29170A0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28126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9" name="Rectangle 124">
                <a:extLst>
                  <a:ext uri="{FF2B5EF4-FFF2-40B4-BE49-F238E27FC236}">
                    <a16:creationId xmlns:a16="http://schemas.microsoft.com/office/drawing/2014/main" id="{6E678365-89BE-614D-AC16-5FB9E1DB9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31713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0" name="Rectangle 125">
                <a:extLst>
                  <a:ext uri="{FF2B5EF4-FFF2-40B4-BE49-F238E27FC236}">
                    <a16:creationId xmlns:a16="http://schemas.microsoft.com/office/drawing/2014/main" id="{D190BB22-D9D2-BDA4-257C-D6D476C3F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35299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1" name="Rectangle 126">
                <a:extLst>
                  <a:ext uri="{FF2B5EF4-FFF2-40B4-BE49-F238E27FC236}">
                    <a16:creationId xmlns:a16="http://schemas.microsoft.com/office/drawing/2014/main" id="{0B55AB71-A298-7EFB-85BD-35FAE915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38885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2" name="Rectangle 127">
                <a:extLst>
                  <a:ext uri="{FF2B5EF4-FFF2-40B4-BE49-F238E27FC236}">
                    <a16:creationId xmlns:a16="http://schemas.microsoft.com/office/drawing/2014/main" id="{C0049612-E0A3-A475-8503-3A69F621D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42472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3" name="Rectangle 128">
                <a:extLst>
                  <a:ext uri="{FF2B5EF4-FFF2-40B4-BE49-F238E27FC236}">
                    <a16:creationId xmlns:a16="http://schemas.microsoft.com/office/drawing/2014/main" id="{FDC988E9-3893-A2B6-FA46-97A4CA48D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460583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4" name="Rectangle 129">
                <a:extLst>
                  <a:ext uri="{FF2B5EF4-FFF2-40B4-BE49-F238E27FC236}">
                    <a16:creationId xmlns:a16="http://schemas.microsoft.com/office/drawing/2014/main" id="{3FE5612E-1B89-340F-E0BC-3BDAF3B8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44977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5" name="Rectangle 130">
                <a:extLst>
                  <a:ext uri="{FF2B5EF4-FFF2-40B4-BE49-F238E27FC236}">
                    <a16:creationId xmlns:a16="http://schemas.microsoft.com/office/drawing/2014/main" id="{3507A846-4BFF-7966-5709-CCAEE0E7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5348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6" name="Rectangle 131">
                <a:extLst>
                  <a:ext uri="{FF2B5EF4-FFF2-40B4-BE49-F238E27FC236}">
                    <a16:creationId xmlns:a16="http://schemas.microsoft.com/office/drawing/2014/main" id="{A63E8F5F-68DD-E4BF-6815-C01D1C768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570734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7" name="Rectangle 132">
                <a:extLst>
                  <a:ext uri="{FF2B5EF4-FFF2-40B4-BE49-F238E27FC236}">
                    <a16:creationId xmlns:a16="http://schemas.microsoft.com/office/drawing/2014/main" id="{0406C0F2-DD33-C43D-CE3A-68E339278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60659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8" name="Rectangle 133">
                <a:extLst>
                  <a:ext uri="{FF2B5EF4-FFF2-40B4-BE49-F238E27FC236}">
                    <a16:creationId xmlns:a16="http://schemas.microsoft.com/office/drawing/2014/main" id="{52BC7824-E8E8-B162-E450-09E6EC316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64246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9" name="Rectangle 134">
                <a:extLst>
                  <a:ext uri="{FF2B5EF4-FFF2-40B4-BE49-F238E27FC236}">
                    <a16:creationId xmlns:a16="http://schemas.microsoft.com/office/drawing/2014/main" id="{93C853C7-20AF-E7F8-187B-061C0F4DB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67832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0" name="Rectangle 135">
                <a:extLst>
                  <a:ext uri="{FF2B5EF4-FFF2-40B4-BE49-F238E27FC236}">
                    <a16:creationId xmlns:a16="http://schemas.microsoft.com/office/drawing/2014/main" id="{DFA34F86-9061-FF2F-A0E0-C8A4DB1F7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7141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1" name="Rectangle 136">
                <a:extLst>
                  <a:ext uri="{FF2B5EF4-FFF2-40B4-BE49-F238E27FC236}">
                    <a16:creationId xmlns:a16="http://schemas.microsoft.com/office/drawing/2014/main" id="{E47CBFC8-E732-A927-FD41-A3776EB56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4751331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2" name="Rectangle 137">
                <a:extLst>
                  <a:ext uri="{FF2B5EF4-FFF2-40B4-BE49-F238E27FC236}">
                    <a16:creationId xmlns:a16="http://schemas.microsoft.com/office/drawing/2014/main" id="{C21C97A6-5101-6374-2A08-933F647EA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788475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3" name="Rectangle 138">
                <a:extLst>
                  <a:ext uri="{FF2B5EF4-FFF2-40B4-BE49-F238E27FC236}">
                    <a16:creationId xmlns:a16="http://schemas.microsoft.com/office/drawing/2014/main" id="{00965419-9036-C6EC-1435-1E9396815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82433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" name="Rectangle 139">
                <a:extLst>
                  <a:ext uri="{FF2B5EF4-FFF2-40B4-BE49-F238E27FC236}">
                    <a16:creationId xmlns:a16="http://schemas.microsoft.com/office/drawing/2014/main" id="{CFD6C1AA-F33F-64BA-41DF-54A422234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8602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" name="Rectangle 140">
                <a:extLst>
                  <a:ext uri="{FF2B5EF4-FFF2-40B4-BE49-F238E27FC236}">
                    <a16:creationId xmlns:a16="http://schemas.microsoft.com/office/drawing/2014/main" id="{D900FBBF-C07F-133B-BA0A-B7DD6CD56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89606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6" name="Rectangle 141">
                <a:extLst>
                  <a:ext uri="{FF2B5EF4-FFF2-40B4-BE49-F238E27FC236}">
                    <a16:creationId xmlns:a16="http://schemas.microsoft.com/office/drawing/2014/main" id="{CCF889CF-26DA-6EEE-884A-5D01D7DA3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93192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7" name="Rectangle 142">
                <a:extLst>
                  <a:ext uri="{FF2B5EF4-FFF2-40B4-BE49-F238E27FC236}">
                    <a16:creationId xmlns:a16="http://schemas.microsoft.com/office/drawing/2014/main" id="{8D989624-C96D-6008-E405-19D46771A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496779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8" name="Rectangle 143">
                <a:extLst>
                  <a:ext uri="{FF2B5EF4-FFF2-40B4-BE49-F238E27FC236}">
                    <a16:creationId xmlns:a16="http://schemas.microsoft.com/office/drawing/2014/main" id="{63CDFD95-3733-08DD-5928-07298DB64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5004936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9" name="Rectangle 144">
                <a:extLst>
                  <a:ext uri="{FF2B5EF4-FFF2-40B4-BE49-F238E27FC236}">
                    <a16:creationId xmlns:a16="http://schemas.microsoft.com/office/drawing/2014/main" id="{0604A4B9-5DCF-F522-73D6-C0BFB6D7A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04207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0" name="Rectangle 145">
                <a:extLst>
                  <a:ext uri="{FF2B5EF4-FFF2-40B4-BE49-F238E27FC236}">
                    <a16:creationId xmlns:a16="http://schemas.microsoft.com/office/drawing/2014/main" id="{3CEBDB74-E8EA-F367-08CB-5102AB0D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07794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1" name="Rectangle 146">
                <a:extLst>
                  <a:ext uri="{FF2B5EF4-FFF2-40B4-BE49-F238E27FC236}">
                    <a16:creationId xmlns:a16="http://schemas.microsoft.com/office/drawing/2014/main" id="{E2BBC1BE-784D-98DC-95B4-B0B5AB9B2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11380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2" name="Rectangle 147">
                <a:extLst>
                  <a:ext uri="{FF2B5EF4-FFF2-40B4-BE49-F238E27FC236}">
                    <a16:creationId xmlns:a16="http://schemas.microsoft.com/office/drawing/2014/main" id="{CC64D1E7-EEF8-4C64-43ED-0EAEAFE7D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1496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3" name="Rectangle 148">
                <a:extLst>
                  <a:ext uri="{FF2B5EF4-FFF2-40B4-BE49-F238E27FC236}">
                    <a16:creationId xmlns:a16="http://schemas.microsoft.com/office/drawing/2014/main" id="{D022390F-7A61-AA47-CDEF-425CD22DA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1855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4" name="Rectangle 149">
                <a:extLst>
                  <a:ext uri="{FF2B5EF4-FFF2-40B4-BE49-F238E27FC236}">
                    <a16:creationId xmlns:a16="http://schemas.microsoft.com/office/drawing/2014/main" id="{4671136C-3AAF-660A-008A-12D831650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221394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" name="Rectangle 150">
                <a:extLst>
                  <a:ext uri="{FF2B5EF4-FFF2-40B4-BE49-F238E27FC236}">
                    <a16:creationId xmlns:a16="http://schemas.microsoft.com/office/drawing/2014/main" id="{D67C5E75-B130-5B53-7928-268C28392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25725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6" name="Rectangle 151">
                <a:extLst>
                  <a:ext uri="{FF2B5EF4-FFF2-40B4-BE49-F238E27FC236}">
                    <a16:creationId xmlns:a16="http://schemas.microsoft.com/office/drawing/2014/main" id="{AE42E217-9E81-989F-631C-D32816335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529440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7" name="Rectangle 152">
                <a:extLst>
                  <a:ext uri="{FF2B5EF4-FFF2-40B4-BE49-F238E27FC236}">
                    <a16:creationId xmlns:a16="http://schemas.microsoft.com/office/drawing/2014/main" id="{9B4B8374-9AD8-AF7A-2575-AC6F08133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33154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8" name="Rectangle 153">
                <a:extLst>
                  <a:ext uri="{FF2B5EF4-FFF2-40B4-BE49-F238E27FC236}">
                    <a16:creationId xmlns:a16="http://schemas.microsoft.com/office/drawing/2014/main" id="{35EC2E88-72FB-E6BD-C396-63629F344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3674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9" name="Rectangle 154">
                <a:extLst>
                  <a:ext uri="{FF2B5EF4-FFF2-40B4-BE49-F238E27FC236}">
                    <a16:creationId xmlns:a16="http://schemas.microsoft.com/office/drawing/2014/main" id="{C5398D59-8CFE-CDB6-2C82-2CE00576E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40327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0" name="Rectangle 155">
                <a:extLst>
                  <a:ext uri="{FF2B5EF4-FFF2-40B4-BE49-F238E27FC236}">
                    <a16:creationId xmlns:a16="http://schemas.microsoft.com/office/drawing/2014/main" id="{E3CB7623-34D2-8919-7146-BC9391495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43913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1" name="Rectangle 156">
                <a:extLst>
                  <a:ext uri="{FF2B5EF4-FFF2-40B4-BE49-F238E27FC236}">
                    <a16:creationId xmlns:a16="http://schemas.microsoft.com/office/drawing/2014/main" id="{B06A5B73-BAD2-31E7-25B7-F27239B1F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47499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2" name="Rectangle 157">
                <a:extLst>
                  <a:ext uri="{FF2B5EF4-FFF2-40B4-BE49-F238E27FC236}">
                    <a16:creationId xmlns:a16="http://schemas.microsoft.com/office/drawing/2014/main" id="{80E10269-2FF1-A71B-F018-6B3C06ADE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51086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3" name="Rectangle 158">
                <a:extLst>
                  <a:ext uri="{FF2B5EF4-FFF2-40B4-BE49-F238E27FC236}">
                    <a16:creationId xmlns:a16="http://schemas.microsoft.com/office/drawing/2014/main" id="{9496B7AE-5C30-760E-42E9-AB9891C87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5548007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4" name="Rectangle 159">
                <a:extLst>
                  <a:ext uri="{FF2B5EF4-FFF2-40B4-BE49-F238E27FC236}">
                    <a16:creationId xmlns:a16="http://schemas.microsoft.com/office/drawing/2014/main" id="{9F64156E-D333-BED3-67D1-0CACCA935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5851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" name="Rectangle 160">
                <a:extLst>
                  <a:ext uri="{FF2B5EF4-FFF2-40B4-BE49-F238E27FC236}">
                    <a16:creationId xmlns:a16="http://schemas.microsoft.com/office/drawing/2014/main" id="{63303ECF-551C-FD54-1C43-2E445BA6A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62101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" name="Rectangle 161">
                <a:extLst>
                  <a:ext uri="{FF2B5EF4-FFF2-40B4-BE49-F238E27FC236}">
                    <a16:creationId xmlns:a16="http://schemas.microsoft.com/office/drawing/2014/main" id="{136C1F24-1B5C-88DD-3A74-95C30D885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65687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7" name="Rectangle 162">
                <a:extLst>
                  <a:ext uri="{FF2B5EF4-FFF2-40B4-BE49-F238E27FC236}">
                    <a16:creationId xmlns:a16="http://schemas.microsoft.com/office/drawing/2014/main" id="{94D64D81-DE84-C194-2046-39685B027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69273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" name="Rectangle 163">
                <a:extLst>
                  <a:ext uri="{FF2B5EF4-FFF2-40B4-BE49-F238E27FC236}">
                    <a16:creationId xmlns:a16="http://schemas.microsoft.com/office/drawing/2014/main" id="{0431759F-A899-1DFE-D188-AB62B81C7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7286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" name="Rectangle 164">
                <a:extLst>
                  <a:ext uri="{FF2B5EF4-FFF2-40B4-BE49-F238E27FC236}">
                    <a16:creationId xmlns:a16="http://schemas.microsoft.com/office/drawing/2014/main" id="{A10E8629-6D9D-E1B2-6CE9-E4122771C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76446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0" name="Rectangle 165">
                <a:extLst>
                  <a:ext uri="{FF2B5EF4-FFF2-40B4-BE49-F238E27FC236}">
                    <a16:creationId xmlns:a16="http://schemas.microsoft.com/office/drawing/2014/main" id="{880B8400-92D8-4411-5F6F-E55A0560C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580161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1" name="Rectangle 166">
                <a:extLst>
                  <a:ext uri="{FF2B5EF4-FFF2-40B4-BE49-F238E27FC236}">
                    <a16:creationId xmlns:a16="http://schemas.microsoft.com/office/drawing/2014/main" id="{C22A956B-6337-2EA0-069D-BB021EEBB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83875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2" name="Rectangle 167">
                <a:extLst>
                  <a:ext uri="{FF2B5EF4-FFF2-40B4-BE49-F238E27FC236}">
                    <a16:creationId xmlns:a16="http://schemas.microsoft.com/office/drawing/2014/main" id="{A2B3D2DD-BBA6-BA62-A121-DF607FBC0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874618"/>
                <a:ext cx="30740" cy="13683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3" name="Rectangle 168">
                <a:extLst>
                  <a:ext uri="{FF2B5EF4-FFF2-40B4-BE49-F238E27FC236}">
                    <a16:creationId xmlns:a16="http://schemas.microsoft.com/office/drawing/2014/main" id="{C71CD314-C152-23D9-78B6-0270526E4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91048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4" name="Rectangle 169">
                <a:extLst>
                  <a:ext uri="{FF2B5EF4-FFF2-40B4-BE49-F238E27FC236}">
                    <a16:creationId xmlns:a16="http://schemas.microsoft.com/office/drawing/2014/main" id="{577EFD2A-81E2-85AB-CF18-B8244DF30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94634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" name="Rectangle 170">
                <a:extLst>
                  <a:ext uri="{FF2B5EF4-FFF2-40B4-BE49-F238E27FC236}">
                    <a16:creationId xmlns:a16="http://schemas.microsoft.com/office/drawing/2014/main" id="{50210797-61E4-68F2-1AC8-71E3A5F5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598220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" name="Rectangle 171">
                <a:extLst>
                  <a:ext uri="{FF2B5EF4-FFF2-40B4-BE49-F238E27FC236}">
                    <a16:creationId xmlns:a16="http://schemas.microsoft.com/office/drawing/2014/main" id="{17515D78-4126-07A9-F4E0-79C1E794D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0180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7" name="Rectangle 172">
                <a:extLst>
                  <a:ext uri="{FF2B5EF4-FFF2-40B4-BE49-F238E27FC236}">
                    <a16:creationId xmlns:a16="http://schemas.microsoft.com/office/drawing/2014/main" id="{04BC69FD-A336-F648-786D-19DA8BFF8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605521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" name="Rectangle 173">
                <a:extLst>
                  <a:ext uri="{FF2B5EF4-FFF2-40B4-BE49-F238E27FC236}">
                    <a16:creationId xmlns:a16="http://schemas.microsoft.com/office/drawing/2014/main" id="{7A8C58E9-30A2-A784-D225-E3D8D7290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09235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" name="Rectangle 174">
                <a:extLst>
                  <a:ext uri="{FF2B5EF4-FFF2-40B4-BE49-F238E27FC236}">
                    <a16:creationId xmlns:a16="http://schemas.microsoft.com/office/drawing/2014/main" id="{386817A6-2756-11AF-96B3-642EF34AE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12822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0" name="Rectangle 175">
                <a:extLst>
                  <a:ext uri="{FF2B5EF4-FFF2-40B4-BE49-F238E27FC236}">
                    <a16:creationId xmlns:a16="http://schemas.microsoft.com/office/drawing/2014/main" id="{2EE2A753-7765-06FB-CD93-64235813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164084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1" name="Rectangle 176">
                <a:extLst>
                  <a:ext uri="{FF2B5EF4-FFF2-40B4-BE49-F238E27FC236}">
                    <a16:creationId xmlns:a16="http://schemas.microsoft.com/office/drawing/2014/main" id="{F226ACA5-A5EA-91E7-9197-37D8A2325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19994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2" name="Rectangle 177">
                <a:extLst>
                  <a:ext uri="{FF2B5EF4-FFF2-40B4-BE49-F238E27FC236}">
                    <a16:creationId xmlns:a16="http://schemas.microsoft.com/office/drawing/2014/main" id="{209D9EB9-4697-C441-55F7-CC8A2FBE1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2358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3" name="Rectangle 178">
                <a:extLst>
                  <a:ext uri="{FF2B5EF4-FFF2-40B4-BE49-F238E27FC236}">
                    <a16:creationId xmlns:a16="http://schemas.microsoft.com/office/drawing/2014/main" id="{14DA3441-018D-493C-415B-4FFA8BF7A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27167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4" name="Rectangle 179">
                <a:extLst>
                  <a:ext uri="{FF2B5EF4-FFF2-40B4-BE49-F238E27FC236}">
                    <a16:creationId xmlns:a16="http://schemas.microsoft.com/office/drawing/2014/main" id="{C33162B6-D60C-DCDF-C5DC-DA3018C2B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6308818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5" name="Rectangle 180">
                <a:extLst>
                  <a:ext uri="{FF2B5EF4-FFF2-40B4-BE49-F238E27FC236}">
                    <a16:creationId xmlns:a16="http://schemas.microsoft.com/office/drawing/2014/main" id="{73969C40-259A-2DAB-F351-441C37E6E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34596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6" name="Rectangle 181">
                <a:extLst>
                  <a:ext uri="{FF2B5EF4-FFF2-40B4-BE49-F238E27FC236}">
                    <a16:creationId xmlns:a16="http://schemas.microsoft.com/office/drawing/2014/main" id="{3736107A-3B21-95BF-52D5-AD136A2D1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381826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7" name="Rectangle 182">
                <a:extLst>
                  <a:ext uri="{FF2B5EF4-FFF2-40B4-BE49-F238E27FC236}">
                    <a16:creationId xmlns:a16="http://schemas.microsoft.com/office/drawing/2014/main" id="{FC9A9036-733D-FF57-6D6E-A32F80656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41768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8" name="Rectangle 183">
                <a:extLst>
                  <a:ext uri="{FF2B5EF4-FFF2-40B4-BE49-F238E27FC236}">
                    <a16:creationId xmlns:a16="http://schemas.microsoft.com/office/drawing/2014/main" id="{9819C404-54E5-920E-8CEE-FD913E0A8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4535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9" name="Rectangle 184">
                <a:extLst>
                  <a:ext uri="{FF2B5EF4-FFF2-40B4-BE49-F238E27FC236}">
                    <a16:creationId xmlns:a16="http://schemas.microsoft.com/office/drawing/2014/main" id="{24EE3DDE-C7AF-9DE1-4DAB-2C98E7F08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48941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0" name="Rectangle 185">
                <a:extLst>
                  <a:ext uri="{FF2B5EF4-FFF2-40B4-BE49-F238E27FC236}">
                    <a16:creationId xmlns:a16="http://schemas.microsoft.com/office/drawing/2014/main" id="{2623154A-E096-5CB0-02F8-C937F5471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52527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1" name="Rectangle 186">
                <a:extLst>
                  <a:ext uri="{FF2B5EF4-FFF2-40B4-BE49-F238E27FC236}">
                    <a16:creationId xmlns:a16="http://schemas.microsoft.com/office/drawing/2014/main" id="{BC1A5FB1-3573-A499-4C4C-5DBAB079C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6562423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2" name="Rectangle 187">
                <a:extLst>
                  <a:ext uri="{FF2B5EF4-FFF2-40B4-BE49-F238E27FC236}">
                    <a16:creationId xmlns:a16="http://schemas.microsoft.com/office/drawing/2014/main" id="{15271B6C-B9AF-45B6-6235-F62644527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59956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3" name="Rectangle 188">
                <a:extLst>
                  <a:ext uri="{FF2B5EF4-FFF2-40B4-BE49-F238E27FC236}">
                    <a16:creationId xmlns:a16="http://schemas.microsoft.com/office/drawing/2014/main" id="{AE77335B-561F-22D6-C8A8-897C5E8C2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63542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4" name="Rectangle 189">
                <a:extLst>
                  <a:ext uri="{FF2B5EF4-FFF2-40B4-BE49-F238E27FC236}">
                    <a16:creationId xmlns:a16="http://schemas.microsoft.com/office/drawing/2014/main" id="{8F49AAEE-2BE2-80B2-A666-703226243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67129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5" name="Rectangle 190">
                <a:extLst>
                  <a:ext uri="{FF2B5EF4-FFF2-40B4-BE49-F238E27FC236}">
                    <a16:creationId xmlns:a16="http://schemas.microsoft.com/office/drawing/2014/main" id="{1C89C27E-B06C-4DF0-8F03-4BB3E01D0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70715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6" name="Rectangle 191">
                <a:extLst>
                  <a:ext uri="{FF2B5EF4-FFF2-40B4-BE49-F238E27FC236}">
                    <a16:creationId xmlns:a16="http://schemas.microsoft.com/office/drawing/2014/main" id="{6F24D205-C49F-2F00-8927-9855603C5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743018"/>
                <a:ext cx="30740" cy="136832"/>
              </a:xfrm>
              <a:prstGeom prst="rect">
                <a:avLst/>
              </a:prstGeom>
              <a:solidFill>
                <a:srgbClr val="02BB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7" name="Rectangle 192">
                <a:extLst>
                  <a:ext uri="{FF2B5EF4-FFF2-40B4-BE49-F238E27FC236}">
                    <a16:creationId xmlns:a16="http://schemas.microsoft.com/office/drawing/2014/main" id="{69F7D1A9-5861-2762-9A3B-ADDF961C1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77888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8" name="Rectangle 193">
                <a:extLst>
                  <a:ext uri="{FF2B5EF4-FFF2-40B4-BE49-F238E27FC236}">
                    <a16:creationId xmlns:a16="http://schemas.microsoft.com/office/drawing/2014/main" id="{425A9766-0A91-2A61-9A0F-15CF5BC49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6816026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9" name="Rectangle 194">
                <a:extLst>
                  <a:ext uri="{FF2B5EF4-FFF2-40B4-BE49-F238E27FC236}">
                    <a16:creationId xmlns:a16="http://schemas.microsoft.com/office/drawing/2014/main" id="{7216DDA7-BF3A-A479-9174-9FF88F92D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8531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0" name="Rectangle 195">
                <a:extLst>
                  <a:ext uri="{FF2B5EF4-FFF2-40B4-BE49-F238E27FC236}">
                    <a16:creationId xmlns:a16="http://schemas.microsoft.com/office/drawing/2014/main" id="{4C5BF622-F9EF-5E4B-63F6-FF727AB04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889034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1" name="Rectangle 196">
                <a:extLst>
                  <a:ext uri="{FF2B5EF4-FFF2-40B4-BE49-F238E27FC236}">
                    <a16:creationId xmlns:a16="http://schemas.microsoft.com/office/drawing/2014/main" id="{D5C74DE1-1E69-BD8F-4926-F624880E5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92489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2" name="Rectangle 197">
                <a:extLst>
                  <a:ext uri="{FF2B5EF4-FFF2-40B4-BE49-F238E27FC236}">
                    <a16:creationId xmlns:a16="http://schemas.microsoft.com/office/drawing/2014/main" id="{529F9541-6E5D-D15A-B4C2-3101D649A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96076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3" name="Rectangle 198">
                <a:extLst>
                  <a:ext uri="{FF2B5EF4-FFF2-40B4-BE49-F238E27FC236}">
                    <a16:creationId xmlns:a16="http://schemas.microsoft.com/office/drawing/2014/main" id="{7E911B18-FAD6-D763-8AC9-AE4FD74EE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699662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4" name="Rectangle 199">
                <a:extLst>
                  <a:ext uri="{FF2B5EF4-FFF2-40B4-BE49-F238E27FC236}">
                    <a16:creationId xmlns:a16="http://schemas.microsoft.com/office/drawing/2014/main" id="{783EDB54-FB7E-6275-0C2D-062AC5264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03248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5" name="Rectangle 200">
                <a:extLst>
                  <a:ext uri="{FF2B5EF4-FFF2-40B4-BE49-F238E27FC236}">
                    <a16:creationId xmlns:a16="http://schemas.microsoft.com/office/drawing/2014/main" id="{B4D34BAA-3362-147E-B799-63DAF4C0A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7069631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" name="Rectangle 201">
                <a:extLst>
                  <a:ext uri="{FF2B5EF4-FFF2-40B4-BE49-F238E27FC236}">
                    <a16:creationId xmlns:a16="http://schemas.microsoft.com/office/drawing/2014/main" id="{A24C40D4-0C9B-FF44-302F-5D8E0156A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10677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" name="Rectangle 202">
                <a:extLst>
                  <a:ext uri="{FF2B5EF4-FFF2-40B4-BE49-F238E27FC236}">
                    <a16:creationId xmlns:a16="http://schemas.microsoft.com/office/drawing/2014/main" id="{08295244-542B-F256-4054-CE16F298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14263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" name="Rectangle 203">
                <a:extLst>
                  <a:ext uri="{FF2B5EF4-FFF2-40B4-BE49-F238E27FC236}">
                    <a16:creationId xmlns:a16="http://schemas.microsoft.com/office/drawing/2014/main" id="{62658B06-FE10-924F-FCD0-C0E6E556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17850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" name="Rectangle 204">
                <a:extLst>
                  <a:ext uri="{FF2B5EF4-FFF2-40B4-BE49-F238E27FC236}">
                    <a16:creationId xmlns:a16="http://schemas.microsoft.com/office/drawing/2014/main" id="{6E8F7BAA-DBC3-0F1A-223B-3DE46BA27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21436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" name="Rectangle 206">
                <a:extLst>
                  <a:ext uri="{FF2B5EF4-FFF2-40B4-BE49-F238E27FC236}">
                    <a16:creationId xmlns:a16="http://schemas.microsoft.com/office/drawing/2014/main" id="{DFF08419-56BA-2865-0B3E-1A65C49EF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25022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" name="Rectangle 207">
                <a:extLst>
                  <a:ext uri="{FF2B5EF4-FFF2-40B4-BE49-F238E27FC236}">
                    <a16:creationId xmlns:a16="http://schemas.microsoft.com/office/drawing/2014/main" id="{853FCBA2-F2E1-BFA7-06EE-54D58D588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28609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" name="Rectangle 208">
                <a:extLst>
                  <a:ext uri="{FF2B5EF4-FFF2-40B4-BE49-F238E27FC236}">
                    <a16:creationId xmlns:a16="http://schemas.microsoft.com/office/drawing/2014/main" id="{02646F95-6A56-829B-655C-601E76B06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32195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3" name="Rectangle 209">
                <a:extLst>
                  <a:ext uri="{FF2B5EF4-FFF2-40B4-BE49-F238E27FC236}">
                    <a16:creationId xmlns:a16="http://schemas.microsoft.com/office/drawing/2014/main" id="{A8ABD93A-9A8C-4FD4-AF35-EAF16ED9A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7359097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4" name="Rectangle 210">
                <a:extLst>
                  <a:ext uri="{FF2B5EF4-FFF2-40B4-BE49-F238E27FC236}">
                    <a16:creationId xmlns:a16="http://schemas.microsoft.com/office/drawing/2014/main" id="{DC0C1DC2-ADEC-9FAC-84B1-343DD93E4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39624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5" name="Rectangle 211">
                <a:extLst>
                  <a:ext uri="{FF2B5EF4-FFF2-40B4-BE49-F238E27FC236}">
                    <a16:creationId xmlns:a16="http://schemas.microsoft.com/office/drawing/2014/main" id="{5640EDC0-0D39-F8C7-D682-F05EFE78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43210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6" name="Rectangle 212">
                <a:extLst>
                  <a:ext uri="{FF2B5EF4-FFF2-40B4-BE49-F238E27FC236}">
                    <a16:creationId xmlns:a16="http://schemas.microsoft.com/office/drawing/2014/main" id="{9C66F240-3FB8-F3E3-45CD-C9FB831DE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4679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7" name="Rectangle 213">
                <a:extLst>
                  <a:ext uri="{FF2B5EF4-FFF2-40B4-BE49-F238E27FC236}">
                    <a16:creationId xmlns:a16="http://schemas.microsoft.com/office/drawing/2014/main" id="{7ED54A1F-0968-4B8E-034D-CBCC121A8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5038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8" name="Rectangle 214">
                <a:extLst>
                  <a:ext uri="{FF2B5EF4-FFF2-40B4-BE49-F238E27FC236}">
                    <a16:creationId xmlns:a16="http://schemas.microsoft.com/office/drawing/2014/main" id="{467EEA06-0E2B-7F1E-46E7-CCE6C0190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5396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9" name="Rectangle 215">
                <a:extLst>
                  <a:ext uri="{FF2B5EF4-FFF2-40B4-BE49-F238E27FC236}">
                    <a16:creationId xmlns:a16="http://schemas.microsoft.com/office/drawing/2014/main" id="{A9B795BD-B850-41A8-750F-013D0DE8E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5755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0" name="Rectangle 216">
                <a:extLst>
                  <a:ext uri="{FF2B5EF4-FFF2-40B4-BE49-F238E27FC236}">
                    <a16:creationId xmlns:a16="http://schemas.microsoft.com/office/drawing/2014/main" id="{5F8BCEE6-86D9-406F-E500-EE90F4E4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761270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1" name="Rectangle 217">
                <a:extLst>
                  <a:ext uri="{FF2B5EF4-FFF2-40B4-BE49-F238E27FC236}">
                    <a16:creationId xmlns:a16="http://schemas.microsoft.com/office/drawing/2014/main" id="{E378CEA0-A157-9E94-42E4-17B824D97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64984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2" name="Rectangle 218">
                <a:extLst>
                  <a:ext uri="{FF2B5EF4-FFF2-40B4-BE49-F238E27FC236}">
                    <a16:creationId xmlns:a16="http://schemas.microsoft.com/office/drawing/2014/main" id="{3E932E61-D434-51F7-A5B8-B9E896E96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68570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3" name="Rectangle 219">
                <a:extLst>
                  <a:ext uri="{FF2B5EF4-FFF2-40B4-BE49-F238E27FC236}">
                    <a16:creationId xmlns:a16="http://schemas.microsoft.com/office/drawing/2014/main" id="{F8FCC0C3-5C42-75E5-490B-0C9E10D0F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72157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4" name="Rectangle 220">
                <a:extLst>
                  <a:ext uri="{FF2B5EF4-FFF2-40B4-BE49-F238E27FC236}">
                    <a16:creationId xmlns:a16="http://schemas.microsoft.com/office/drawing/2014/main" id="{898342CF-8BB4-4FD9-9727-2232269EB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7574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5" name="Rectangle 221">
                <a:extLst>
                  <a:ext uri="{FF2B5EF4-FFF2-40B4-BE49-F238E27FC236}">
                    <a16:creationId xmlns:a16="http://schemas.microsoft.com/office/drawing/2014/main" id="{2D060677-F4CB-CA60-FB70-B20B6D91B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79329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6" name="Rectangle 222">
                <a:extLst>
                  <a:ext uri="{FF2B5EF4-FFF2-40B4-BE49-F238E27FC236}">
                    <a16:creationId xmlns:a16="http://schemas.microsoft.com/office/drawing/2014/main" id="{D5A9E5C1-5F51-9415-B2E0-DA4A05FAD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82916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7" name="Rectangle 223">
                <a:extLst>
                  <a:ext uri="{FF2B5EF4-FFF2-40B4-BE49-F238E27FC236}">
                    <a16:creationId xmlns:a16="http://schemas.microsoft.com/office/drawing/2014/main" id="{A9EAF693-FF35-41A2-04D7-494E0BE3B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7866305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8" name="Rectangle 224">
                <a:extLst>
                  <a:ext uri="{FF2B5EF4-FFF2-40B4-BE49-F238E27FC236}">
                    <a16:creationId xmlns:a16="http://schemas.microsoft.com/office/drawing/2014/main" id="{FE3D627D-3922-2EA3-A60A-0DC72E71B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9034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9" name="Rectangle 225">
                <a:extLst>
                  <a:ext uri="{FF2B5EF4-FFF2-40B4-BE49-F238E27FC236}">
                    <a16:creationId xmlns:a16="http://schemas.microsoft.com/office/drawing/2014/main" id="{D54C8AD3-04AB-1CE8-2D95-7A98C0B82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93931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0" name="Rectangle 226">
                <a:extLst>
                  <a:ext uri="{FF2B5EF4-FFF2-40B4-BE49-F238E27FC236}">
                    <a16:creationId xmlns:a16="http://schemas.microsoft.com/office/drawing/2014/main" id="{34133B9A-4AF5-0A0B-7FA0-3B7C630EF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797517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1" name="Rectangle 227">
                <a:extLst>
                  <a:ext uri="{FF2B5EF4-FFF2-40B4-BE49-F238E27FC236}">
                    <a16:creationId xmlns:a16="http://schemas.microsoft.com/office/drawing/2014/main" id="{D282B8F1-5DE5-5148-A1DB-107B1E0CA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01103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2" name="Rectangle 228">
                <a:extLst>
                  <a:ext uri="{FF2B5EF4-FFF2-40B4-BE49-F238E27FC236}">
                    <a16:creationId xmlns:a16="http://schemas.microsoft.com/office/drawing/2014/main" id="{87DA5110-F946-5E69-C0AF-46DEEDF1D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0469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3" name="Rectangle 229">
                <a:extLst>
                  <a:ext uri="{FF2B5EF4-FFF2-40B4-BE49-F238E27FC236}">
                    <a16:creationId xmlns:a16="http://schemas.microsoft.com/office/drawing/2014/main" id="{1EDA32A9-1D07-A8CE-27AF-930AC3A5A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08276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4" name="Rectangle 230">
                <a:extLst>
                  <a:ext uri="{FF2B5EF4-FFF2-40B4-BE49-F238E27FC236}">
                    <a16:creationId xmlns:a16="http://schemas.microsoft.com/office/drawing/2014/main" id="{46DEA07D-0D9A-7F3C-3FD8-040C1B092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2857" y="811991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5" name="Rectangle 231">
                <a:extLst>
                  <a:ext uri="{FF2B5EF4-FFF2-40B4-BE49-F238E27FC236}">
                    <a16:creationId xmlns:a16="http://schemas.microsoft.com/office/drawing/2014/main" id="{C2C5576B-7418-C921-41ED-FED13F0D7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15705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6" name="Rectangle 232">
                <a:extLst>
                  <a:ext uri="{FF2B5EF4-FFF2-40B4-BE49-F238E27FC236}">
                    <a16:creationId xmlns:a16="http://schemas.microsoft.com/office/drawing/2014/main" id="{2C72424F-0CC2-16D1-928A-C9017412E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19291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7" name="Rectangle 233">
                <a:extLst>
                  <a:ext uri="{FF2B5EF4-FFF2-40B4-BE49-F238E27FC236}">
                    <a16:creationId xmlns:a16="http://schemas.microsoft.com/office/drawing/2014/main" id="{5B1ED1E8-1F6F-4040-0F8F-B535AAB58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134138" y="822877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4" name="Rectangle 240">
                <a:extLst>
                  <a:ext uri="{FF2B5EF4-FFF2-40B4-BE49-F238E27FC236}">
                    <a16:creationId xmlns:a16="http://schemas.microsoft.com/office/drawing/2014/main" id="{17513DB2-64E6-4221-8457-8238F9497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23358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" name="Rectangle 241">
                <a:extLst>
                  <a:ext uri="{FF2B5EF4-FFF2-40B4-BE49-F238E27FC236}">
                    <a16:creationId xmlns:a16="http://schemas.microsoft.com/office/drawing/2014/main" id="{E3508E37-882F-5775-3FAB-2934B6355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59221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6" name="Rectangle 242">
                <a:extLst>
                  <a:ext uri="{FF2B5EF4-FFF2-40B4-BE49-F238E27FC236}">
                    <a16:creationId xmlns:a16="http://schemas.microsoft.com/office/drawing/2014/main" id="{F3DCAE34-9523-5E69-4CDC-0466DA227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95085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7" name="Rectangle 243">
                <a:extLst>
                  <a:ext uri="{FF2B5EF4-FFF2-40B4-BE49-F238E27FC236}">
                    <a16:creationId xmlns:a16="http://schemas.microsoft.com/office/drawing/2014/main" id="{1F852CBF-F2FC-0A9A-0EAF-45F5DC393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32229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8" name="Rectangle 244">
                <a:extLst>
                  <a:ext uri="{FF2B5EF4-FFF2-40B4-BE49-F238E27FC236}">
                    <a16:creationId xmlns:a16="http://schemas.microsoft.com/office/drawing/2014/main" id="{942EC28C-F929-CDE3-9FC0-4BA6C9220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68092"/>
                <a:ext cx="33302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9" name="Rectangle 245">
                <a:extLst>
                  <a:ext uri="{FF2B5EF4-FFF2-40B4-BE49-F238E27FC236}">
                    <a16:creationId xmlns:a16="http://schemas.microsoft.com/office/drawing/2014/main" id="{8DEF62CF-F43F-A3EA-04B2-39205D6C4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05235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0" name="Rectangle 246">
                <a:extLst>
                  <a:ext uri="{FF2B5EF4-FFF2-40B4-BE49-F238E27FC236}">
                    <a16:creationId xmlns:a16="http://schemas.microsoft.com/office/drawing/2014/main" id="{E3D1F623-1319-EEB4-64DA-E4FAB94CA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41098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1" name="Rectangle 247">
                <a:extLst>
                  <a:ext uri="{FF2B5EF4-FFF2-40B4-BE49-F238E27FC236}">
                    <a16:creationId xmlns:a16="http://schemas.microsoft.com/office/drawing/2014/main" id="{03254CFF-B6CE-A21D-0C04-C4E1E2A0B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76961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2" name="Rectangle 248">
                <a:extLst>
                  <a:ext uri="{FF2B5EF4-FFF2-40B4-BE49-F238E27FC236}">
                    <a16:creationId xmlns:a16="http://schemas.microsoft.com/office/drawing/2014/main" id="{65B54FA6-D3BD-7CC5-692F-2D09E3DAD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1282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3" name="Rectangle 249">
                <a:extLst>
                  <a:ext uri="{FF2B5EF4-FFF2-40B4-BE49-F238E27FC236}">
                    <a16:creationId xmlns:a16="http://schemas.microsoft.com/office/drawing/2014/main" id="{4CFACDB0-9A21-5D13-E272-D0B005B61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4868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4" name="Rectangle 250">
                <a:extLst>
                  <a:ext uri="{FF2B5EF4-FFF2-40B4-BE49-F238E27FC236}">
                    <a16:creationId xmlns:a16="http://schemas.microsoft.com/office/drawing/2014/main" id="{C26F5C99-172B-F5A3-FD7D-49FA2AB6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84551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5" name="Rectangle 251">
                <a:extLst>
                  <a:ext uri="{FF2B5EF4-FFF2-40B4-BE49-F238E27FC236}">
                    <a16:creationId xmlns:a16="http://schemas.microsoft.com/office/drawing/2014/main" id="{C5A00256-B4A6-983F-386A-EF31048AD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621695"/>
                <a:ext cx="33302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6" name="Rectangle 252">
                <a:extLst>
                  <a:ext uri="{FF2B5EF4-FFF2-40B4-BE49-F238E27FC236}">
                    <a16:creationId xmlns:a16="http://schemas.microsoft.com/office/drawing/2014/main" id="{24045A1B-953E-A0D6-32C8-95112ECA4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58840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7" name="Rectangle 253">
                <a:extLst>
                  <a:ext uri="{FF2B5EF4-FFF2-40B4-BE49-F238E27FC236}">
                    <a16:creationId xmlns:a16="http://schemas.microsoft.com/office/drawing/2014/main" id="{F9D65315-5A6E-DD43-962A-FE440441D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94703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8" name="Rectangle 254">
                <a:extLst>
                  <a:ext uri="{FF2B5EF4-FFF2-40B4-BE49-F238E27FC236}">
                    <a16:creationId xmlns:a16="http://schemas.microsoft.com/office/drawing/2014/main" id="{1BED0658-6623-BDDF-2792-998966A6C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30566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9" name="Rectangle 255">
                <a:extLst>
                  <a:ext uri="{FF2B5EF4-FFF2-40B4-BE49-F238E27FC236}">
                    <a16:creationId xmlns:a16="http://schemas.microsoft.com/office/drawing/2014/main" id="{60665D13-5E19-DFA6-CDDA-16F84F3F8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6642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0" name="Rectangle 256">
                <a:extLst>
                  <a:ext uri="{FF2B5EF4-FFF2-40B4-BE49-F238E27FC236}">
                    <a16:creationId xmlns:a16="http://schemas.microsoft.com/office/drawing/2014/main" id="{9D375521-F724-259C-FEE7-EDF82100C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02293"/>
                <a:ext cx="30740" cy="137322"/>
              </a:xfrm>
              <a:prstGeom prst="rect">
                <a:avLst/>
              </a:prstGeom>
              <a:solidFill>
                <a:srgbClr val="02BB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1" name="Rectangle 257">
                <a:extLst>
                  <a:ext uri="{FF2B5EF4-FFF2-40B4-BE49-F238E27FC236}">
                    <a16:creationId xmlns:a16="http://schemas.microsoft.com/office/drawing/2014/main" id="{CF3E2DBE-CE96-E430-9CBA-2EB39C7CB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38156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2" name="Rectangle 258">
                <a:extLst>
                  <a:ext uri="{FF2B5EF4-FFF2-40B4-BE49-F238E27FC236}">
                    <a16:creationId xmlns:a16="http://schemas.microsoft.com/office/drawing/2014/main" id="{4FEDE1E4-6AA3-2234-3443-ACA2A810A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875300"/>
                <a:ext cx="33302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3" name="Rectangle 259">
                <a:extLst>
                  <a:ext uri="{FF2B5EF4-FFF2-40B4-BE49-F238E27FC236}">
                    <a16:creationId xmlns:a16="http://schemas.microsoft.com/office/drawing/2014/main" id="{1440BA12-272D-025B-496E-7A1E55D37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91244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4" name="Rectangle 260">
                <a:extLst>
                  <a:ext uri="{FF2B5EF4-FFF2-40B4-BE49-F238E27FC236}">
                    <a16:creationId xmlns:a16="http://schemas.microsoft.com/office/drawing/2014/main" id="{7EB63CE3-E9C8-5C4A-828C-B92C21354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948306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5" name="Rectangle 261">
                <a:extLst>
                  <a:ext uri="{FF2B5EF4-FFF2-40B4-BE49-F238E27FC236}">
                    <a16:creationId xmlns:a16="http://schemas.microsoft.com/office/drawing/2014/main" id="{4AFA637A-E932-E335-4099-0AEAD25D9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984169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6" name="Rectangle 262">
                <a:extLst>
                  <a:ext uri="{FF2B5EF4-FFF2-40B4-BE49-F238E27FC236}">
                    <a16:creationId xmlns:a16="http://schemas.microsoft.com/office/drawing/2014/main" id="{BCEFCAE5-DEA4-EF4F-DDAC-ECFD1B091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020033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7" name="Rectangle 263">
                <a:extLst>
                  <a:ext uri="{FF2B5EF4-FFF2-40B4-BE49-F238E27FC236}">
                    <a16:creationId xmlns:a16="http://schemas.microsoft.com/office/drawing/2014/main" id="{AFDE3ADE-23E6-90E6-971D-943E37B27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055896"/>
                <a:ext cx="30740" cy="137322"/>
              </a:xfrm>
              <a:prstGeom prst="rect">
                <a:avLst/>
              </a:prstGeom>
              <a:solidFill>
                <a:srgbClr val="01BD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8" name="Rectangle 264">
                <a:extLst>
                  <a:ext uri="{FF2B5EF4-FFF2-40B4-BE49-F238E27FC236}">
                    <a16:creationId xmlns:a16="http://schemas.microsoft.com/office/drawing/2014/main" id="{0EE1F421-BB22-1964-3BAC-D341A541F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09175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9" name="Rectangle 265">
                <a:extLst>
                  <a:ext uri="{FF2B5EF4-FFF2-40B4-BE49-F238E27FC236}">
                    <a16:creationId xmlns:a16="http://schemas.microsoft.com/office/drawing/2014/main" id="{B64619C3-D784-E647-F1A4-9F8F0E764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127622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0" name="Rectangle 266">
                <a:extLst>
                  <a:ext uri="{FF2B5EF4-FFF2-40B4-BE49-F238E27FC236}">
                    <a16:creationId xmlns:a16="http://schemas.microsoft.com/office/drawing/2014/main" id="{F265F707-82B8-4561-20FC-67BEAB41A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1164767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1" name="Rectangle 267">
                <a:extLst>
                  <a:ext uri="{FF2B5EF4-FFF2-40B4-BE49-F238E27FC236}">
                    <a16:creationId xmlns:a16="http://schemas.microsoft.com/office/drawing/2014/main" id="{F46B31F8-B043-65FE-A079-C8BA9336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20191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2" name="Rectangle 268">
                <a:extLst>
                  <a:ext uri="{FF2B5EF4-FFF2-40B4-BE49-F238E27FC236}">
                    <a16:creationId xmlns:a16="http://schemas.microsoft.com/office/drawing/2014/main" id="{71C1F67A-FEF3-3183-8C6B-716E71558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237774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3" name="Rectangle 269">
                <a:extLst>
                  <a:ext uri="{FF2B5EF4-FFF2-40B4-BE49-F238E27FC236}">
                    <a16:creationId xmlns:a16="http://schemas.microsoft.com/office/drawing/2014/main" id="{52CEDE5E-1E1A-BB76-3506-902D9E6A9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273637"/>
                <a:ext cx="30740" cy="13732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4" name="Rectangle 270">
                <a:extLst>
                  <a:ext uri="{FF2B5EF4-FFF2-40B4-BE49-F238E27FC236}">
                    <a16:creationId xmlns:a16="http://schemas.microsoft.com/office/drawing/2014/main" id="{F8F80B51-3579-CC7D-D897-DC7EB294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30950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5" name="Rectangle 271">
                <a:extLst>
                  <a:ext uri="{FF2B5EF4-FFF2-40B4-BE49-F238E27FC236}">
                    <a16:creationId xmlns:a16="http://schemas.microsoft.com/office/drawing/2014/main" id="{E48EBBFD-D527-4875-5213-027DC9A05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345364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6" name="Rectangle 272">
                <a:extLst>
                  <a:ext uri="{FF2B5EF4-FFF2-40B4-BE49-F238E27FC236}">
                    <a16:creationId xmlns:a16="http://schemas.microsoft.com/office/drawing/2014/main" id="{95B5157C-0F6E-E106-2B94-747AF4BCC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381227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7" name="Rectangle 273">
                <a:extLst>
                  <a:ext uri="{FF2B5EF4-FFF2-40B4-BE49-F238E27FC236}">
                    <a16:creationId xmlns:a16="http://schemas.microsoft.com/office/drawing/2014/main" id="{480EF920-10C7-9286-FC63-D7BB23A29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1418371"/>
                <a:ext cx="33302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8" name="Rectangle 274">
                <a:extLst>
                  <a:ext uri="{FF2B5EF4-FFF2-40B4-BE49-F238E27FC236}">
                    <a16:creationId xmlns:a16="http://schemas.microsoft.com/office/drawing/2014/main" id="{BF351F43-702E-E591-33B3-B4DEABDA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455514"/>
                <a:ext cx="30740" cy="137322"/>
              </a:xfrm>
              <a:prstGeom prst="rect">
                <a:avLst/>
              </a:prstGeom>
              <a:solidFill>
                <a:srgbClr val="01BC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9" name="Rectangle 275">
                <a:extLst>
                  <a:ext uri="{FF2B5EF4-FFF2-40B4-BE49-F238E27FC236}">
                    <a16:creationId xmlns:a16="http://schemas.microsoft.com/office/drawing/2014/main" id="{1EEA4932-6909-68C4-5842-6ABC89CF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491377"/>
                <a:ext cx="30740" cy="137322"/>
              </a:xfrm>
              <a:prstGeom prst="rect">
                <a:avLst/>
              </a:prstGeom>
              <a:solidFill>
                <a:srgbClr val="01BC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0" name="Rectangle 276">
                <a:extLst>
                  <a:ext uri="{FF2B5EF4-FFF2-40B4-BE49-F238E27FC236}">
                    <a16:creationId xmlns:a16="http://schemas.microsoft.com/office/drawing/2014/main" id="{B6C9E502-339B-A1DF-0678-F2C65AEBF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52724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1" name="Rectangle 277">
                <a:extLst>
                  <a:ext uri="{FF2B5EF4-FFF2-40B4-BE49-F238E27FC236}">
                    <a16:creationId xmlns:a16="http://schemas.microsoft.com/office/drawing/2014/main" id="{3DDB732C-892D-AC92-02C6-95E384294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563104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2" name="Rectangle 278">
                <a:extLst>
                  <a:ext uri="{FF2B5EF4-FFF2-40B4-BE49-F238E27FC236}">
                    <a16:creationId xmlns:a16="http://schemas.microsoft.com/office/drawing/2014/main" id="{C4B8A915-DE9B-D918-3A1B-BC07FB541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59896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3" name="Rectangle 279">
                <a:extLst>
                  <a:ext uri="{FF2B5EF4-FFF2-40B4-BE49-F238E27FC236}">
                    <a16:creationId xmlns:a16="http://schemas.microsoft.com/office/drawing/2014/main" id="{423D1EAA-AF9F-5743-EB02-4F95117F8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634830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4" name="Rectangle 280">
                <a:extLst>
                  <a:ext uri="{FF2B5EF4-FFF2-40B4-BE49-F238E27FC236}">
                    <a16:creationId xmlns:a16="http://schemas.microsoft.com/office/drawing/2014/main" id="{A49E15E5-0D6C-7366-5251-891A9CEBF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1671975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5" name="Rectangle 281">
                <a:extLst>
                  <a:ext uri="{FF2B5EF4-FFF2-40B4-BE49-F238E27FC236}">
                    <a16:creationId xmlns:a16="http://schemas.microsoft.com/office/drawing/2014/main" id="{6FF701BF-406B-DB40-0496-66586ECF4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709119"/>
                <a:ext cx="30740" cy="137322"/>
              </a:xfrm>
              <a:prstGeom prst="rect">
                <a:avLst/>
              </a:prstGeom>
              <a:solidFill>
                <a:srgbClr val="02BB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6" name="Rectangle 282">
                <a:extLst>
                  <a:ext uri="{FF2B5EF4-FFF2-40B4-BE49-F238E27FC236}">
                    <a16:creationId xmlns:a16="http://schemas.microsoft.com/office/drawing/2014/main" id="{AB39CFCC-A0A6-68A6-CCFB-A42AE833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744982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7" name="Rectangle 283">
                <a:extLst>
                  <a:ext uri="{FF2B5EF4-FFF2-40B4-BE49-F238E27FC236}">
                    <a16:creationId xmlns:a16="http://schemas.microsoft.com/office/drawing/2014/main" id="{0F4EA73D-59C4-8259-A060-5F80FC187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78084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8" name="Rectangle 284">
                <a:extLst>
                  <a:ext uri="{FF2B5EF4-FFF2-40B4-BE49-F238E27FC236}">
                    <a16:creationId xmlns:a16="http://schemas.microsoft.com/office/drawing/2014/main" id="{552C0291-616C-45D1-FC80-CEE715856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81670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9" name="Rectangle 285">
                <a:extLst>
                  <a:ext uri="{FF2B5EF4-FFF2-40B4-BE49-F238E27FC236}">
                    <a16:creationId xmlns:a16="http://schemas.microsoft.com/office/drawing/2014/main" id="{702F39FE-0610-A0CB-9EA7-854984090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85257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0" name="Rectangle 286">
                <a:extLst>
                  <a:ext uri="{FF2B5EF4-FFF2-40B4-BE49-F238E27FC236}">
                    <a16:creationId xmlns:a16="http://schemas.microsoft.com/office/drawing/2014/main" id="{19823782-83B2-42C8-2AE9-556FDB61C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888435"/>
                <a:ext cx="30740" cy="13732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1" name="Rectangle 287">
                <a:extLst>
                  <a:ext uri="{FF2B5EF4-FFF2-40B4-BE49-F238E27FC236}">
                    <a16:creationId xmlns:a16="http://schemas.microsoft.com/office/drawing/2014/main" id="{0EEF8D1B-7E1A-C4FF-DAAF-B93709956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1925579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2" name="Rectangle 288">
                <a:extLst>
                  <a:ext uri="{FF2B5EF4-FFF2-40B4-BE49-F238E27FC236}">
                    <a16:creationId xmlns:a16="http://schemas.microsoft.com/office/drawing/2014/main" id="{3F4C9D8F-9240-A506-3A3B-2AB97D306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96272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3" name="Rectangle 289">
                <a:extLst>
                  <a:ext uri="{FF2B5EF4-FFF2-40B4-BE49-F238E27FC236}">
                    <a16:creationId xmlns:a16="http://schemas.microsoft.com/office/drawing/2014/main" id="{310F5745-B8C2-C2D5-9C8B-AE51DDBA3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199858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4" name="Rectangle 290">
                <a:extLst>
                  <a:ext uri="{FF2B5EF4-FFF2-40B4-BE49-F238E27FC236}">
                    <a16:creationId xmlns:a16="http://schemas.microsoft.com/office/drawing/2014/main" id="{E2D22B02-2AFB-F339-C7D2-B99D496AE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03444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5" name="Rectangle 291">
                <a:extLst>
                  <a:ext uri="{FF2B5EF4-FFF2-40B4-BE49-F238E27FC236}">
                    <a16:creationId xmlns:a16="http://schemas.microsoft.com/office/drawing/2014/main" id="{7BE3251E-418F-360A-6D2D-C7F2543CA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070312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6" name="Rectangle 292">
                <a:extLst>
                  <a:ext uri="{FF2B5EF4-FFF2-40B4-BE49-F238E27FC236}">
                    <a16:creationId xmlns:a16="http://schemas.microsoft.com/office/drawing/2014/main" id="{13AA84C2-5C3C-FA62-1660-36D2CACDD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106175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7" name="Rectangle 293">
                <a:extLst>
                  <a:ext uri="{FF2B5EF4-FFF2-40B4-BE49-F238E27FC236}">
                    <a16:creationId xmlns:a16="http://schemas.microsoft.com/office/drawing/2014/main" id="{8447263E-FD49-2668-C606-17BCF2DFF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142038"/>
                <a:ext cx="30740" cy="13732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8" name="Rectangle 294">
                <a:extLst>
                  <a:ext uri="{FF2B5EF4-FFF2-40B4-BE49-F238E27FC236}">
                    <a16:creationId xmlns:a16="http://schemas.microsoft.com/office/drawing/2014/main" id="{BC703937-6D5A-845A-1E72-21131DEDE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2179183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9" name="Rectangle 295">
                <a:extLst>
                  <a:ext uri="{FF2B5EF4-FFF2-40B4-BE49-F238E27FC236}">
                    <a16:creationId xmlns:a16="http://schemas.microsoft.com/office/drawing/2014/main" id="{5A8832FB-F913-E1F1-48B7-2E0294572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21632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0" name="Rectangle 296">
                <a:extLst>
                  <a:ext uri="{FF2B5EF4-FFF2-40B4-BE49-F238E27FC236}">
                    <a16:creationId xmlns:a16="http://schemas.microsoft.com/office/drawing/2014/main" id="{753BB565-631F-FCAA-7EB2-86D7F9AFB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25219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1" name="Rectangle 297">
                <a:extLst>
                  <a:ext uri="{FF2B5EF4-FFF2-40B4-BE49-F238E27FC236}">
                    <a16:creationId xmlns:a16="http://schemas.microsoft.com/office/drawing/2014/main" id="{65B56B28-DBB4-8EE1-D6C1-AB7A0E490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288053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2" name="Rectangle 298">
                <a:extLst>
                  <a:ext uri="{FF2B5EF4-FFF2-40B4-BE49-F238E27FC236}">
                    <a16:creationId xmlns:a16="http://schemas.microsoft.com/office/drawing/2014/main" id="{6C76FF73-E53C-3A8C-9C55-01A86186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323917"/>
                <a:ext cx="30740" cy="13732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3" name="Rectangle 299">
                <a:extLst>
                  <a:ext uri="{FF2B5EF4-FFF2-40B4-BE49-F238E27FC236}">
                    <a16:creationId xmlns:a16="http://schemas.microsoft.com/office/drawing/2014/main" id="{BAE04199-994D-5954-6456-51C01DFC9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359780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4" name="Rectangle 300">
                <a:extLst>
                  <a:ext uri="{FF2B5EF4-FFF2-40B4-BE49-F238E27FC236}">
                    <a16:creationId xmlns:a16="http://schemas.microsoft.com/office/drawing/2014/main" id="{411E7FF9-5988-5759-88B3-63962C9D2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395643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5" name="Rectangle 301">
                <a:extLst>
                  <a:ext uri="{FF2B5EF4-FFF2-40B4-BE49-F238E27FC236}">
                    <a16:creationId xmlns:a16="http://schemas.microsoft.com/office/drawing/2014/main" id="{A829444A-59D1-C761-BD53-580C5384B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2432787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6" name="Rectangle 302">
                <a:extLst>
                  <a:ext uri="{FF2B5EF4-FFF2-40B4-BE49-F238E27FC236}">
                    <a16:creationId xmlns:a16="http://schemas.microsoft.com/office/drawing/2014/main" id="{530428AB-13ED-B07F-57AF-0020D30A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469930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7" name="Rectangle 303">
                <a:extLst>
                  <a:ext uri="{FF2B5EF4-FFF2-40B4-BE49-F238E27FC236}">
                    <a16:creationId xmlns:a16="http://schemas.microsoft.com/office/drawing/2014/main" id="{CEFD748E-F9CB-2D66-B68D-79B431355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505793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8" name="Rectangle 304">
                <a:extLst>
                  <a:ext uri="{FF2B5EF4-FFF2-40B4-BE49-F238E27FC236}">
                    <a16:creationId xmlns:a16="http://schemas.microsoft.com/office/drawing/2014/main" id="{C9C6E541-80F3-1B4D-DE93-8B037C028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541657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9" name="Rectangle 305">
                <a:extLst>
                  <a:ext uri="{FF2B5EF4-FFF2-40B4-BE49-F238E27FC236}">
                    <a16:creationId xmlns:a16="http://schemas.microsoft.com/office/drawing/2014/main" id="{0DC89172-5834-A00C-82EA-49FEDDAD8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577520"/>
                <a:ext cx="30740" cy="137322"/>
              </a:xfrm>
              <a:prstGeom prst="rect">
                <a:avLst/>
              </a:prstGeom>
              <a:solidFill>
                <a:srgbClr val="03B8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0" name="Rectangle 306">
                <a:extLst>
                  <a:ext uri="{FF2B5EF4-FFF2-40B4-BE49-F238E27FC236}">
                    <a16:creationId xmlns:a16="http://schemas.microsoft.com/office/drawing/2014/main" id="{DB51338F-AC44-A60D-2FD3-267EBF388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61338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1" name="Rectangle 307">
                <a:extLst>
                  <a:ext uri="{FF2B5EF4-FFF2-40B4-BE49-F238E27FC236}">
                    <a16:creationId xmlns:a16="http://schemas.microsoft.com/office/drawing/2014/main" id="{607029E6-0B2A-FB1E-FCC5-10526136E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64924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2" name="Rectangle 308">
                <a:extLst>
                  <a:ext uri="{FF2B5EF4-FFF2-40B4-BE49-F238E27FC236}">
                    <a16:creationId xmlns:a16="http://schemas.microsoft.com/office/drawing/2014/main" id="{9538521D-AD0D-4C98-3715-3F9F75D8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2686391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3" name="Rectangle 309">
                <a:extLst>
                  <a:ext uri="{FF2B5EF4-FFF2-40B4-BE49-F238E27FC236}">
                    <a16:creationId xmlns:a16="http://schemas.microsoft.com/office/drawing/2014/main" id="{04DA73CC-3FA3-0524-36AB-71D762E8B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723535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4" name="Rectangle 310">
                <a:extLst>
                  <a:ext uri="{FF2B5EF4-FFF2-40B4-BE49-F238E27FC236}">
                    <a16:creationId xmlns:a16="http://schemas.microsoft.com/office/drawing/2014/main" id="{5F018CDF-BF81-2379-72E1-1B79E9D45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759398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5" name="Rectangle 311">
                <a:extLst>
                  <a:ext uri="{FF2B5EF4-FFF2-40B4-BE49-F238E27FC236}">
                    <a16:creationId xmlns:a16="http://schemas.microsoft.com/office/drawing/2014/main" id="{FB03A368-37AF-55E5-149B-DD97BC8AC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795261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6" name="Rectangle 312">
                <a:extLst>
                  <a:ext uri="{FF2B5EF4-FFF2-40B4-BE49-F238E27FC236}">
                    <a16:creationId xmlns:a16="http://schemas.microsoft.com/office/drawing/2014/main" id="{0543AD75-431B-F4C0-683D-9F8258DF5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83112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7" name="Rectangle 313">
                <a:extLst>
                  <a:ext uri="{FF2B5EF4-FFF2-40B4-BE49-F238E27FC236}">
                    <a16:creationId xmlns:a16="http://schemas.microsoft.com/office/drawing/2014/main" id="{96A04D8C-44F8-028A-B060-2D5E3BB8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86698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8" name="Rectangle 314">
                <a:extLst>
                  <a:ext uri="{FF2B5EF4-FFF2-40B4-BE49-F238E27FC236}">
                    <a16:creationId xmlns:a16="http://schemas.microsoft.com/office/drawing/2014/main" id="{1DBAEE6D-603A-11A3-D5ED-6311BF53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90285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9" name="Rectangle 315">
                <a:extLst>
                  <a:ext uri="{FF2B5EF4-FFF2-40B4-BE49-F238E27FC236}">
                    <a16:creationId xmlns:a16="http://schemas.microsoft.com/office/drawing/2014/main" id="{DFB98802-2151-50FC-D925-8049E34B4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293999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0" name="Rectangle 316">
                <a:extLst>
                  <a:ext uri="{FF2B5EF4-FFF2-40B4-BE49-F238E27FC236}">
                    <a16:creationId xmlns:a16="http://schemas.microsoft.com/office/drawing/2014/main" id="{23BBDDB2-AA4D-29D1-6F79-E3481531C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2977138"/>
                <a:ext cx="30740" cy="13732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1" name="Rectangle 317">
                <a:extLst>
                  <a:ext uri="{FF2B5EF4-FFF2-40B4-BE49-F238E27FC236}">
                    <a16:creationId xmlns:a16="http://schemas.microsoft.com/office/drawing/2014/main" id="{78D19A08-0314-33FD-088C-E62DDC0E0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013001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2" name="Rectangle 318">
                <a:extLst>
                  <a:ext uri="{FF2B5EF4-FFF2-40B4-BE49-F238E27FC236}">
                    <a16:creationId xmlns:a16="http://schemas.microsoft.com/office/drawing/2014/main" id="{D94D5389-EBC4-78D3-4264-A199AFE41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04886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3" name="Rectangle 319">
                <a:extLst>
                  <a:ext uri="{FF2B5EF4-FFF2-40B4-BE49-F238E27FC236}">
                    <a16:creationId xmlns:a16="http://schemas.microsoft.com/office/drawing/2014/main" id="{C8739C2E-8D91-2AB3-A141-359AB788B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08472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4" name="Rectangle 320">
                <a:extLst>
                  <a:ext uri="{FF2B5EF4-FFF2-40B4-BE49-F238E27FC236}">
                    <a16:creationId xmlns:a16="http://schemas.microsoft.com/office/drawing/2014/main" id="{875A8C99-2B9D-FAA5-C2C4-0C82DA9D7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120591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5" name="Rectangle 321">
                <a:extLst>
                  <a:ext uri="{FF2B5EF4-FFF2-40B4-BE49-F238E27FC236}">
                    <a16:creationId xmlns:a16="http://schemas.microsoft.com/office/drawing/2014/main" id="{CA48FB70-9E26-DB08-496C-F482105E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156454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6" name="Rectangle 322">
                <a:extLst>
                  <a:ext uri="{FF2B5EF4-FFF2-40B4-BE49-F238E27FC236}">
                    <a16:creationId xmlns:a16="http://schemas.microsoft.com/office/drawing/2014/main" id="{1348FE68-7347-C065-44F0-E242943F1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192317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7" name="Rectangle 323">
                <a:extLst>
                  <a:ext uri="{FF2B5EF4-FFF2-40B4-BE49-F238E27FC236}">
                    <a16:creationId xmlns:a16="http://schemas.microsoft.com/office/drawing/2014/main" id="{80606356-B3F7-B51A-5148-22E5ED09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229462"/>
                <a:ext cx="33302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8" name="Rectangle 324">
                <a:extLst>
                  <a:ext uri="{FF2B5EF4-FFF2-40B4-BE49-F238E27FC236}">
                    <a16:creationId xmlns:a16="http://schemas.microsoft.com/office/drawing/2014/main" id="{A3521BA0-A0C4-34BD-1956-F987EF66F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26660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9" name="Rectangle 325">
                <a:extLst>
                  <a:ext uri="{FF2B5EF4-FFF2-40B4-BE49-F238E27FC236}">
                    <a16:creationId xmlns:a16="http://schemas.microsoft.com/office/drawing/2014/main" id="{10BA9BFA-17A8-59D8-86CF-123B052F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302469"/>
                <a:ext cx="30740" cy="13732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0" name="Rectangle 326">
                <a:extLst>
                  <a:ext uri="{FF2B5EF4-FFF2-40B4-BE49-F238E27FC236}">
                    <a16:creationId xmlns:a16="http://schemas.microsoft.com/office/drawing/2014/main" id="{F70ACF0C-2EB2-F9DE-75E5-7F18DDA63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33833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1" name="Rectangle 327">
                <a:extLst>
                  <a:ext uri="{FF2B5EF4-FFF2-40B4-BE49-F238E27FC236}">
                    <a16:creationId xmlns:a16="http://schemas.microsoft.com/office/drawing/2014/main" id="{655A7C45-0E73-0B09-35A6-F3F5F3FB3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374196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2" name="Rectangle 328">
                <a:extLst>
                  <a:ext uri="{FF2B5EF4-FFF2-40B4-BE49-F238E27FC236}">
                    <a16:creationId xmlns:a16="http://schemas.microsoft.com/office/drawing/2014/main" id="{04EE05EC-FBCF-066B-09A3-09E06E8A3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410059"/>
                <a:ext cx="30740" cy="13732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3" name="Rectangle 329">
                <a:extLst>
                  <a:ext uri="{FF2B5EF4-FFF2-40B4-BE49-F238E27FC236}">
                    <a16:creationId xmlns:a16="http://schemas.microsoft.com/office/drawing/2014/main" id="{51A2FFA5-44E5-7B1D-12E2-261580966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445922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4" name="Rectangle 330">
                <a:extLst>
                  <a:ext uri="{FF2B5EF4-FFF2-40B4-BE49-F238E27FC236}">
                    <a16:creationId xmlns:a16="http://schemas.microsoft.com/office/drawing/2014/main" id="{19AD54FF-8D4F-A6EB-1297-E7D737F12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483066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5" name="Rectangle 331">
                <a:extLst>
                  <a:ext uri="{FF2B5EF4-FFF2-40B4-BE49-F238E27FC236}">
                    <a16:creationId xmlns:a16="http://schemas.microsoft.com/office/drawing/2014/main" id="{E7395AFE-09D0-9E36-F26E-9448F6DDE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52020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6" name="Rectangle 332">
                <a:extLst>
                  <a:ext uri="{FF2B5EF4-FFF2-40B4-BE49-F238E27FC236}">
                    <a16:creationId xmlns:a16="http://schemas.microsoft.com/office/drawing/2014/main" id="{67629DDD-0C39-22AD-574C-35929BAFB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556072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7" name="Rectangle 333">
                <a:extLst>
                  <a:ext uri="{FF2B5EF4-FFF2-40B4-BE49-F238E27FC236}">
                    <a16:creationId xmlns:a16="http://schemas.microsoft.com/office/drawing/2014/main" id="{434F5565-2E3F-C1F9-688E-8525612B9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591936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8" name="Rectangle 334">
                <a:extLst>
                  <a:ext uri="{FF2B5EF4-FFF2-40B4-BE49-F238E27FC236}">
                    <a16:creationId xmlns:a16="http://schemas.microsoft.com/office/drawing/2014/main" id="{240AFE73-50AE-8D29-8C56-775D8EF53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627799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9" name="Rectangle 335">
                <a:extLst>
                  <a:ext uri="{FF2B5EF4-FFF2-40B4-BE49-F238E27FC236}">
                    <a16:creationId xmlns:a16="http://schemas.microsoft.com/office/drawing/2014/main" id="{7C0F07C6-0342-CBA4-C108-660FCE611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663662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0" name="Rectangle 336">
                <a:extLst>
                  <a:ext uri="{FF2B5EF4-FFF2-40B4-BE49-F238E27FC236}">
                    <a16:creationId xmlns:a16="http://schemas.microsoft.com/office/drawing/2014/main" id="{1BE3404E-D6BF-FF13-2FD0-BF341BACE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699525"/>
                <a:ext cx="30740" cy="13732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1" name="Rectangle 337">
                <a:extLst>
                  <a:ext uri="{FF2B5EF4-FFF2-40B4-BE49-F238E27FC236}">
                    <a16:creationId xmlns:a16="http://schemas.microsoft.com/office/drawing/2014/main" id="{72E76102-4A3D-F57D-9E71-943F710F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736670"/>
                <a:ext cx="33302" cy="13732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2" name="Rectangle 338">
                <a:extLst>
                  <a:ext uri="{FF2B5EF4-FFF2-40B4-BE49-F238E27FC236}">
                    <a16:creationId xmlns:a16="http://schemas.microsoft.com/office/drawing/2014/main" id="{84F8EBC1-9BEA-8802-D350-94DAB80AB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773814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3" name="Rectangle 339">
                <a:extLst>
                  <a:ext uri="{FF2B5EF4-FFF2-40B4-BE49-F238E27FC236}">
                    <a16:creationId xmlns:a16="http://schemas.microsoft.com/office/drawing/2014/main" id="{52A7698C-0114-247B-B1DD-F276C2FDB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80967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4" name="Rectangle 340">
                <a:extLst>
                  <a:ext uri="{FF2B5EF4-FFF2-40B4-BE49-F238E27FC236}">
                    <a16:creationId xmlns:a16="http://schemas.microsoft.com/office/drawing/2014/main" id="{87DC5F60-082A-BC49-74ED-0755AAD02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845540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5" name="Rectangle 341">
                <a:extLst>
                  <a:ext uri="{FF2B5EF4-FFF2-40B4-BE49-F238E27FC236}">
                    <a16:creationId xmlns:a16="http://schemas.microsoft.com/office/drawing/2014/main" id="{11E6AFCF-45FE-84C0-E256-F915B10E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881404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6" name="Rectangle 342">
                <a:extLst>
                  <a:ext uri="{FF2B5EF4-FFF2-40B4-BE49-F238E27FC236}">
                    <a16:creationId xmlns:a16="http://schemas.microsoft.com/office/drawing/2014/main" id="{63F9EC61-D09E-A320-6CA1-D681C1464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91726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7" name="Rectangle 343">
                <a:extLst>
                  <a:ext uri="{FF2B5EF4-FFF2-40B4-BE49-F238E27FC236}">
                    <a16:creationId xmlns:a16="http://schemas.microsoft.com/office/drawing/2014/main" id="{4B24C2A4-8A2A-D824-8B87-D0B7FCA0F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395313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8" name="Rectangle 344">
                <a:extLst>
                  <a:ext uri="{FF2B5EF4-FFF2-40B4-BE49-F238E27FC236}">
                    <a16:creationId xmlns:a16="http://schemas.microsoft.com/office/drawing/2014/main" id="{857DBBDC-FB6E-7E29-F858-8CC38DB5D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3990274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9" name="Rectangle 345">
                <a:extLst>
                  <a:ext uri="{FF2B5EF4-FFF2-40B4-BE49-F238E27FC236}">
                    <a16:creationId xmlns:a16="http://schemas.microsoft.com/office/drawing/2014/main" id="{52365212-4199-E426-F8F8-A391C7CC0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02741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0" name="Rectangle 346">
                <a:extLst>
                  <a:ext uri="{FF2B5EF4-FFF2-40B4-BE49-F238E27FC236}">
                    <a16:creationId xmlns:a16="http://schemas.microsoft.com/office/drawing/2014/main" id="{4720B5A3-90E4-868E-AA72-7BBAF9BBB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063280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1" name="Rectangle 347">
                <a:extLst>
                  <a:ext uri="{FF2B5EF4-FFF2-40B4-BE49-F238E27FC236}">
                    <a16:creationId xmlns:a16="http://schemas.microsoft.com/office/drawing/2014/main" id="{F7A9F334-2F4F-335A-52AE-34CB4A9EB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099144"/>
                <a:ext cx="30740" cy="13732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2" name="Rectangle 348">
                <a:extLst>
                  <a:ext uri="{FF2B5EF4-FFF2-40B4-BE49-F238E27FC236}">
                    <a16:creationId xmlns:a16="http://schemas.microsoft.com/office/drawing/2014/main" id="{316EE179-D528-DFA5-0426-A1FC5A838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135007"/>
                <a:ext cx="30740" cy="13732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3" name="Rectangle 349">
                <a:extLst>
                  <a:ext uri="{FF2B5EF4-FFF2-40B4-BE49-F238E27FC236}">
                    <a16:creationId xmlns:a16="http://schemas.microsoft.com/office/drawing/2014/main" id="{C668AE69-9592-300F-867D-E7C85367F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170870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4" name="Rectangle 350">
                <a:extLst>
                  <a:ext uri="{FF2B5EF4-FFF2-40B4-BE49-F238E27FC236}">
                    <a16:creationId xmlns:a16="http://schemas.microsoft.com/office/drawing/2014/main" id="{C84130E9-CF58-A36A-E05C-454D4AAC5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206733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5" name="Rectangle 351">
                <a:extLst>
                  <a:ext uri="{FF2B5EF4-FFF2-40B4-BE49-F238E27FC236}">
                    <a16:creationId xmlns:a16="http://schemas.microsoft.com/office/drawing/2014/main" id="{963103DE-E1D1-869D-DF82-36E487D6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4243878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6" name="Rectangle 352">
                <a:extLst>
                  <a:ext uri="{FF2B5EF4-FFF2-40B4-BE49-F238E27FC236}">
                    <a16:creationId xmlns:a16="http://schemas.microsoft.com/office/drawing/2014/main" id="{6B85D00E-9DEA-5F8F-1FF1-7A2F57E6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281022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7" name="Rectangle 353">
                <a:extLst>
                  <a:ext uri="{FF2B5EF4-FFF2-40B4-BE49-F238E27FC236}">
                    <a16:creationId xmlns:a16="http://schemas.microsoft.com/office/drawing/2014/main" id="{C6360585-B427-AF2E-13BD-DC58CFE8D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316885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8" name="Rectangle 354">
                <a:extLst>
                  <a:ext uri="{FF2B5EF4-FFF2-40B4-BE49-F238E27FC236}">
                    <a16:creationId xmlns:a16="http://schemas.microsoft.com/office/drawing/2014/main" id="{14CA0C3E-A2FE-D510-73B2-87E75D2BE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352748"/>
                <a:ext cx="30740" cy="13732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9" name="Rectangle 355">
                <a:extLst>
                  <a:ext uri="{FF2B5EF4-FFF2-40B4-BE49-F238E27FC236}">
                    <a16:creationId xmlns:a16="http://schemas.microsoft.com/office/drawing/2014/main" id="{D844D947-FEBE-A0D4-1D7C-3842B08F9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38861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0" name="Rectangle 356">
                <a:extLst>
                  <a:ext uri="{FF2B5EF4-FFF2-40B4-BE49-F238E27FC236}">
                    <a16:creationId xmlns:a16="http://schemas.microsoft.com/office/drawing/2014/main" id="{5ABCA157-262E-DBD0-6AD5-B8AF98845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42447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1" name="Rectangle 357">
                <a:extLst>
                  <a:ext uri="{FF2B5EF4-FFF2-40B4-BE49-F238E27FC236}">
                    <a16:creationId xmlns:a16="http://schemas.microsoft.com/office/drawing/2014/main" id="{B1DE23F8-4BB9-6B44-E7B5-DC5EBB0AE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46033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2" name="Rectangle 358">
                <a:extLst>
                  <a:ext uri="{FF2B5EF4-FFF2-40B4-BE49-F238E27FC236}">
                    <a16:creationId xmlns:a16="http://schemas.microsoft.com/office/drawing/2014/main" id="{6E55D215-B709-8C05-9185-AF85F1017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4497482"/>
                <a:ext cx="33302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3" name="Rectangle 359">
                <a:extLst>
                  <a:ext uri="{FF2B5EF4-FFF2-40B4-BE49-F238E27FC236}">
                    <a16:creationId xmlns:a16="http://schemas.microsoft.com/office/drawing/2014/main" id="{439A42D0-7DCE-5EAD-3B56-D556FFEDC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534625"/>
                <a:ext cx="30740" cy="13732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4" name="Rectangle 360">
                <a:extLst>
                  <a:ext uri="{FF2B5EF4-FFF2-40B4-BE49-F238E27FC236}">
                    <a16:creationId xmlns:a16="http://schemas.microsoft.com/office/drawing/2014/main" id="{19512087-F465-2199-DDE2-DF19895E0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570488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5" name="Rectangle 361">
                <a:extLst>
                  <a:ext uri="{FF2B5EF4-FFF2-40B4-BE49-F238E27FC236}">
                    <a16:creationId xmlns:a16="http://schemas.microsoft.com/office/drawing/2014/main" id="{8CD0D1C1-32DC-F7FD-3B8B-175063B7A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60635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6" name="Rectangle 362">
                <a:extLst>
                  <a:ext uri="{FF2B5EF4-FFF2-40B4-BE49-F238E27FC236}">
                    <a16:creationId xmlns:a16="http://schemas.microsoft.com/office/drawing/2014/main" id="{8F5C2668-77AD-7908-0566-A0EB5CCF0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64221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7" name="Rectangle 363">
                <a:extLst>
                  <a:ext uri="{FF2B5EF4-FFF2-40B4-BE49-F238E27FC236}">
                    <a16:creationId xmlns:a16="http://schemas.microsoft.com/office/drawing/2014/main" id="{B4CDF2DB-E748-244D-A0E9-28E61321C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67807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8" name="Rectangle 364">
                <a:extLst>
                  <a:ext uri="{FF2B5EF4-FFF2-40B4-BE49-F238E27FC236}">
                    <a16:creationId xmlns:a16="http://schemas.microsoft.com/office/drawing/2014/main" id="{4D873225-C6E6-2DFB-C384-EA00874A0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713941"/>
                <a:ext cx="30740" cy="13732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9" name="Rectangle 365">
                <a:extLst>
                  <a:ext uri="{FF2B5EF4-FFF2-40B4-BE49-F238E27FC236}">
                    <a16:creationId xmlns:a16="http://schemas.microsoft.com/office/drawing/2014/main" id="{79D2DA9E-4451-E467-C458-21072FB87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4751086"/>
                <a:ext cx="33302" cy="13732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0" name="Rectangle 366">
                <a:extLst>
                  <a:ext uri="{FF2B5EF4-FFF2-40B4-BE49-F238E27FC236}">
                    <a16:creationId xmlns:a16="http://schemas.microsoft.com/office/drawing/2014/main" id="{CE6E1FFF-4E6C-00A5-D7D8-E3F582571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78823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1" name="Rectangle 367">
                <a:extLst>
                  <a:ext uri="{FF2B5EF4-FFF2-40B4-BE49-F238E27FC236}">
                    <a16:creationId xmlns:a16="http://schemas.microsoft.com/office/drawing/2014/main" id="{7EB1D3C9-1733-A15A-C27C-18C700F72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82409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2" name="Rectangle 368">
                <a:extLst>
                  <a:ext uri="{FF2B5EF4-FFF2-40B4-BE49-F238E27FC236}">
                    <a16:creationId xmlns:a16="http://schemas.microsoft.com/office/drawing/2014/main" id="{656258F5-94E9-48A9-07F3-FECD49BFB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85995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3" name="Rectangle 369">
                <a:extLst>
                  <a:ext uri="{FF2B5EF4-FFF2-40B4-BE49-F238E27FC236}">
                    <a16:creationId xmlns:a16="http://schemas.microsoft.com/office/drawing/2014/main" id="{B305889E-F943-E3A5-1B4C-EF4CF1FD5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895820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4" name="Rectangle 370">
                <a:extLst>
                  <a:ext uri="{FF2B5EF4-FFF2-40B4-BE49-F238E27FC236}">
                    <a16:creationId xmlns:a16="http://schemas.microsoft.com/office/drawing/2014/main" id="{D1B68749-4696-4CE0-1E5B-A148AE6A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931683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5" name="Rectangle 371">
                <a:extLst>
                  <a:ext uri="{FF2B5EF4-FFF2-40B4-BE49-F238E27FC236}">
                    <a16:creationId xmlns:a16="http://schemas.microsoft.com/office/drawing/2014/main" id="{82D23672-C51E-694C-8804-3CBCCA6A3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4967546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6" name="Rectangle 372">
                <a:extLst>
                  <a:ext uri="{FF2B5EF4-FFF2-40B4-BE49-F238E27FC236}">
                    <a16:creationId xmlns:a16="http://schemas.microsoft.com/office/drawing/2014/main" id="{FF952AA8-3069-22C7-BEE7-7865D7FAC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5004690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7" name="Rectangle 373">
                <a:extLst>
                  <a:ext uri="{FF2B5EF4-FFF2-40B4-BE49-F238E27FC236}">
                    <a16:creationId xmlns:a16="http://schemas.microsoft.com/office/drawing/2014/main" id="{0FB00AEE-32CA-B655-E7F2-20C2EA019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041833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8" name="Rectangle 374">
                <a:extLst>
                  <a:ext uri="{FF2B5EF4-FFF2-40B4-BE49-F238E27FC236}">
                    <a16:creationId xmlns:a16="http://schemas.microsoft.com/office/drawing/2014/main" id="{B70839EC-E1F0-619B-0CED-15593C86F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0776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9" name="Rectangle 375">
                <a:extLst>
                  <a:ext uri="{FF2B5EF4-FFF2-40B4-BE49-F238E27FC236}">
                    <a16:creationId xmlns:a16="http://schemas.microsoft.com/office/drawing/2014/main" id="{E5449A30-18C9-6D0B-00F0-D09397F51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11356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0" name="Rectangle 376">
                <a:extLst>
                  <a:ext uri="{FF2B5EF4-FFF2-40B4-BE49-F238E27FC236}">
                    <a16:creationId xmlns:a16="http://schemas.microsoft.com/office/drawing/2014/main" id="{74C350ED-7A47-E537-4070-4B8B59CDC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149423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1" name="Rectangle 377">
                <a:extLst>
                  <a:ext uri="{FF2B5EF4-FFF2-40B4-BE49-F238E27FC236}">
                    <a16:creationId xmlns:a16="http://schemas.microsoft.com/office/drawing/2014/main" id="{E14D681D-E208-2898-5AE2-E79E6BED0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185286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2" name="Rectangle 378">
                <a:extLst>
                  <a:ext uri="{FF2B5EF4-FFF2-40B4-BE49-F238E27FC236}">
                    <a16:creationId xmlns:a16="http://schemas.microsoft.com/office/drawing/2014/main" id="{68C83DE2-7E83-4DD7-3228-5C08194C8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22114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3" name="Rectangle 379">
                <a:extLst>
                  <a:ext uri="{FF2B5EF4-FFF2-40B4-BE49-F238E27FC236}">
                    <a16:creationId xmlns:a16="http://schemas.microsoft.com/office/drawing/2014/main" id="{0A3F4B9C-86DB-A2B2-CA84-479CB7479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25701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4" name="Rectangle 380">
                <a:extLst>
                  <a:ext uri="{FF2B5EF4-FFF2-40B4-BE49-F238E27FC236}">
                    <a16:creationId xmlns:a16="http://schemas.microsoft.com/office/drawing/2014/main" id="{C774F1D3-F184-B94D-31FF-91CA4198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5294157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5" name="Rectangle 381">
                <a:extLst>
                  <a:ext uri="{FF2B5EF4-FFF2-40B4-BE49-F238E27FC236}">
                    <a16:creationId xmlns:a16="http://schemas.microsoft.com/office/drawing/2014/main" id="{6CB0A021-39EC-58B8-C5C9-CE753BDBA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331301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6" name="Rectangle 382">
                <a:extLst>
                  <a:ext uri="{FF2B5EF4-FFF2-40B4-BE49-F238E27FC236}">
                    <a16:creationId xmlns:a16="http://schemas.microsoft.com/office/drawing/2014/main" id="{C9AD1073-D348-2756-EE0A-7BF36DD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367164"/>
                <a:ext cx="30740" cy="13732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7" name="Rectangle 383">
                <a:extLst>
                  <a:ext uri="{FF2B5EF4-FFF2-40B4-BE49-F238E27FC236}">
                    <a16:creationId xmlns:a16="http://schemas.microsoft.com/office/drawing/2014/main" id="{F9B750E6-3F1D-FE5A-7F72-C80A07375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403028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8" name="Rectangle 384">
                <a:extLst>
                  <a:ext uri="{FF2B5EF4-FFF2-40B4-BE49-F238E27FC236}">
                    <a16:creationId xmlns:a16="http://schemas.microsoft.com/office/drawing/2014/main" id="{FFCFE433-BEFD-C01B-5D36-3DC0F75C4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43889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9" name="Rectangle 385">
                <a:extLst>
                  <a:ext uri="{FF2B5EF4-FFF2-40B4-BE49-F238E27FC236}">
                    <a16:creationId xmlns:a16="http://schemas.microsoft.com/office/drawing/2014/main" id="{059D1E31-DEEF-52BF-BE17-BDC66F848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47475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0" name="Rectangle 386">
                <a:extLst>
                  <a:ext uri="{FF2B5EF4-FFF2-40B4-BE49-F238E27FC236}">
                    <a16:creationId xmlns:a16="http://schemas.microsoft.com/office/drawing/2014/main" id="{E17ACDC0-CF2B-1E11-4F83-5A6876FB4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5106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1" name="Rectangle 387">
                <a:extLst>
                  <a:ext uri="{FF2B5EF4-FFF2-40B4-BE49-F238E27FC236}">
                    <a16:creationId xmlns:a16="http://schemas.microsoft.com/office/drawing/2014/main" id="{889FAEE7-9970-6F46-D76B-1CCF75449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5547762"/>
                <a:ext cx="33302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2" name="Rectangle 388">
                <a:extLst>
                  <a:ext uri="{FF2B5EF4-FFF2-40B4-BE49-F238E27FC236}">
                    <a16:creationId xmlns:a16="http://schemas.microsoft.com/office/drawing/2014/main" id="{04D55F69-C895-7170-71BE-329B6FDFB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58490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3" name="Rectangle 389">
                <a:extLst>
                  <a:ext uri="{FF2B5EF4-FFF2-40B4-BE49-F238E27FC236}">
                    <a16:creationId xmlns:a16="http://schemas.microsoft.com/office/drawing/2014/main" id="{78EA08C7-FADB-52EF-418F-477BE6DE0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620768"/>
                <a:ext cx="30740" cy="137322"/>
              </a:xfrm>
              <a:prstGeom prst="rect">
                <a:avLst/>
              </a:prstGeom>
              <a:solidFill>
                <a:srgbClr val="00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4" name="Rectangle 390">
                <a:extLst>
                  <a:ext uri="{FF2B5EF4-FFF2-40B4-BE49-F238E27FC236}">
                    <a16:creationId xmlns:a16="http://schemas.microsoft.com/office/drawing/2014/main" id="{52202BC2-B246-7796-BDB1-43EC66D30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65663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5" name="Rectangle 391">
                <a:extLst>
                  <a:ext uri="{FF2B5EF4-FFF2-40B4-BE49-F238E27FC236}">
                    <a16:creationId xmlns:a16="http://schemas.microsoft.com/office/drawing/2014/main" id="{9DE83FDB-A418-F6F6-6190-F68BC4D5B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69249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6" name="Rectangle 392">
                <a:extLst>
                  <a:ext uri="{FF2B5EF4-FFF2-40B4-BE49-F238E27FC236}">
                    <a16:creationId xmlns:a16="http://schemas.microsoft.com/office/drawing/2014/main" id="{FCD4440E-F729-B772-A014-E5BEF87BF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728357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7" name="Rectangle 393">
                <a:extLst>
                  <a:ext uri="{FF2B5EF4-FFF2-40B4-BE49-F238E27FC236}">
                    <a16:creationId xmlns:a16="http://schemas.microsoft.com/office/drawing/2014/main" id="{42C53308-1E2D-AD16-131E-4D5C0F01B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764220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8" name="Rectangle 394">
                <a:extLst>
                  <a:ext uri="{FF2B5EF4-FFF2-40B4-BE49-F238E27FC236}">
                    <a16:creationId xmlns:a16="http://schemas.microsoft.com/office/drawing/2014/main" id="{B811A947-70EB-FC76-1064-FB71E2AFD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5801365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9" name="Rectangle 395">
                <a:extLst>
                  <a:ext uri="{FF2B5EF4-FFF2-40B4-BE49-F238E27FC236}">
                    <a16:creationId xmlns:a16="http://schemas.microsoft.com/office/drawing/2014/main" id="{A46E08B1-0D75-E759-C304-F10DEDA5D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838509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0" name="Rectangle 396">
                <a:extLst>
                  <a:ext uri="{FF2B5EF4-FFF2-40B4-BE49-F238E27FC236}">
                    <a16:creationId xmlns:a16="http://schemas.microsoft.com/office/drawing/2014/main" id="{1C448554-66F6-00B9-E236-E0336312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87437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1" name="Rectangle 397">
                <a:extLst>
                  <a:ext uri="{FF2B5EF4-FFF2-40B4-BE49-F238E27FC236}">
                    <a16:creationId xmlns:a16="http://schemas.microsoft.com/office/drawing/2014/main" id="{D92CF164-5C5B-25AF-2FD8-B68632AEB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91023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2" name="Rectangle 398">
                <a:extLst>
                  <a:ext uri="{FF2B5EF4-FFF2-40B4-BE49-F238E27FC236}">
                    <a16:creationId xmlns:a16="http://schemas.microsoft.com/office/drawing/2014/main" id="{A120C059-7528-ED7B-41F5-8EE748FD0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94609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3" name="Rectangle 399">
                <a:extLst>
                  <a:ext uri="{FF2B5EF4-FFF2-40B4-BE49-F238E27FC236}">
                    <a16:creationId xmlns:a16="http://schemas.microsoft.com/office/drawing/2014/main" id="{A241BCF8-4CE0-F33F-ABAC-F16215B81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5981962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4" name="Rectangle 400">
                <a:extLst>
                  <a:ext uri="{FF2B5EF4-FFF2-40B4-BE49-F238E27FC236}">
                    <a16:creationId xmlns:a16="http://schemas.microsoft.com/office/drawing/2014/main" id="{BC81D1FF-316B-A172-82BF-BC4571B3F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017825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5" name="Rectangle 401">
                <a:extLst>
                  <a:ext uri="{FF2B5EF4-FFF2-40B4-BE49-F238E27FC236}">
                    <a16:creationId xmlns:a16="http://schemas.microsoft.com/office/drawing/2014/main" id="{ACFDF592-CBC2-3531-1D42-C412D34BB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6054970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6" name="Rectangle 402">
                <a:extLst>
                  <a:ext uri="{FF2B5EF4-FFF2-40B4-BE49-F238E27FC236}">
                    <a16:creationId xmlns:a16="http://schemas.microsoft.com/office/drawing/2014/main" id="{121FEFB0-3E8D-CE1B-1285-DB568100D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09211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7" name="Rectangle 403">
                <a:extLst>
                  <a:ext uri="{FF2B5EF4-FFF2-40B4-BE49-F238E27FC236}">
                    <a16:creationId xmlns:a16="http://schemas.microsoft.com/office/drawing/2014/main" id="{0AF1FC24-4BE2-93DF-E2FF-7FD8C199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12797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8" name="Rectangle 404">
                <a:extLst>
                  <a:ext uri="{FF2B5EF4-FFF2-40B4-BE49-F238E27FC236}">
                    <a16:creationId xmlns:a16="http://schemas.microsoft.com/office/drawing/2014/main" id="{39472FE3-8573-7697-3ADC-47FE84F21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16383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9" name="Rectangle 405">
                <a:extLst>
                  <a:ext uri="{FF2B5EF4-FFF2-40B4-BE49-F238E27FC236}">
                    <a16:creationId xmlns:a16="http://schemas.microsoft.com/office/drawing/2014/main" id="{1FA639E6-D99B-6E82-A1C6-617373800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199702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0" name="Rectangle 407">
                <a:extLst>
                  <a:ext uri="{FF2B5EF4-FFF2-40B4-BE49-F238E27FC236}">
                    <a16:creationId xmlns:a16="http://schemas.microsoft.com/office/drawing/2014/main" id="{085F36D1-97B7-7B04-E1C1-BD1C02ECD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23556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1" name="Rectangle 408">
                <a:extLst>
                  <a:ext uri="{FF2B5EF4-FFF2-40B4-BE49-F238E27FC236}">
                    <a16:creationId xmlns:a16="http://schemas.microsoft.com/office/drawing/2014/main" id="{6C020D3F-366F-DB75-B746-454FE067D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271428"/>
                <a:ext cx="30740" cy="13732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2" name="Rectangle 409">
                <a:extLst>
                  <a:ext uri="{FF2B5EF4-FFF2-40B4-BE49-F238E27FC236}">
                    <a16:creationId xmlns:a16="http://schemas.microsoft.com/office/drawing/2014/main" id="{959DC875-EC5E-12CC-4848-F96DC645C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6308573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3" name="Rectangle 410">
                <a:extLst>
                  <a:ext uri="{FF2B5EF4-FFF2-40B4-BE49-F238E27FC236}">
                    <a16:creationId xmlns:a16="http://schemas.microsoft.com/office/drawing/2014/main" id="{33916532-C0B8-8E77-645C-AFC00267B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3457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4" name="Rectangle 411">
                <a:extLst>
                  <a:ext uri="{FF2B5EF4-FFF2-40B4-BE49-F238E27FC236}">
                    <a16:creationId xmlns:a16="http://schemas.microsoft.com/office/drawing/2014/main" id="{1FAD083C-E2B8-822F-61FC-1EFDB1972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38158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5" name="Rectangle 412">
                <a:extLst>
                  <a:ext uri="{FF2B5EF4-FFF2-40B4-BE49-F238E27FC236}">
                    <a16:creationId xmlns:a16="http://schemas.microsoft.com/office/drawing/2014/main" id="{CFC478D1-44E3-83ED-9CA7-8D9ACD94A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417444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6" name="Rectangle 413">
                <a:extLst>
                  <a:ext uri="{FF2B5EF4-FFF2-40B4-BE49-F238E27FC236}">
                    <a16:creationId xmlns:a16="http://schemas.microsoft.com/office/drawing/2014/main" id="{8AEC1675-4711-97BB-C7DF-529D88218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453307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7" name="Rectangle 414">
                <a:extLst>
                  <a:ext uri="{FF2B5EF4-FFF2-40B4-BE49-F238E27FC236}">
                    <a16:creationId xmlns:a16="http://schemas.microsoft.com/office/drawing/2014/main" id="{6FE96CC8-7B6A-4F58-6182-F7BADCE7D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489170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8" name="Rectangle 415">
                <a:extLst>
                  <a:ext uri="{FF2B5EF4-FFF2-40B4-BE49-F238E27FC236}">
                    <a16:creationId xmlns:a16="http://schemas.microsoft.com/office/drawing/2014/main" id="{24FDDBBE-FD5A-BAEA-D41F-30D2FE62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525033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9" name="Rectangle 416">
                <a:extLst>
                  <a:ext uri="{FF2B5EF4-FFF2-40B4-BE49-F238E27FC236}">
                    <a16:creationId xmlns:a16="http://schemas.microsoft.com/office/drawing/2014/main" id="{6A7DAB3B-4BB7-9AA6-FAB9-4E2F3C3F3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6562178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0" name="Rectangle 417">
                <a:extLst>
                  <a:ext uri="{FF2B5EF4-FFF2-40B4-BE49-F238E27FC236}">
                    <a16:creationId xmlns:a16="http://schemas.microsoft.com/office/drawing/2014/main" id="{0CCA034C-A639-5798-7626-11E0265CE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59932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1" name="Rectangle 418">
                <a:extLst>
                  <a:ext uri="{FF2B5EF4-FFF2-40B4-BE49-F238E27FC236}">
                    <a16:creationId xmlns:a16="http://schemas.microsoft.com/office/drawing/2014/main" id="{E997543B-AA21-46F0-7D0D-4225328E0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635184"/>
                <a:ext cx="30740" cy="137322"/>
              </a:xfrm>
              <a:prstGeom prst="rect">
                <a:avLst/>
              </a:prstGeom>
              <a:solidFill>
                <a:srgbClr val="00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2" name="Rectangle 419">
                <a:extLst>
                  <a:ext uri="{FF2B5EF4-FFF2-40B4-BE49-F238E27FC236}">
                    <a16:creationId xmlns:a16="http://schemas.microsoft.com/office/drawing/2014/main" id="{3E27FADA-CB81-B6D2-6E05-E29F7A91A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671047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3" name="Rectangle 420">
                <a:extLst>
                  <a:ext uri="{FF2B5EF4-FFF2-40B4-BE49-F238E27FC236}">
                    <a16:creationId xmlns:a16="http://schemas.microsoft.com/office/drawing/2014/main" id="{79F85295-13B6-E65D-6410-6DA400DBD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706910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4" name="Rectangle 421">
                <a:extLst>
                  <a:ext uri="{FF2B5EF4-FFF2-40B4-BE49-F238E27FC236}">
                    <a16:creationId xmlns:a16="http://schemas.microsoft.com/office/drawing/2014/main" id="{20B04BBD-E5C0-5DEE-81F0-488E19D71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74277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5" name="Rectangle 422">
                <a:extLst>
                  <a:ext uri="{FF2B5EF4-FFF2-40B4-BE49-F238E27FC236}">
                    <a16:creationId xmlns:a16="http://schemas.microsoft.com/office/drawing/2014/main" id="{E48BC154-B375-2117-0587-FBD575C1A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77863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6" name="Rectangle 423">
                <a:extLst>
                  <a:ext uri="{FF2B5EF4-FFF2-40B4-BE49-F238E27FC236}">
                    <a16:creationId xmlns:a16="http://schemas.microsoft.com/office/drawing/2014/main" id="{14E418B0-9D64-A3F6-1F0B-33C33E8C6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6815781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7" name="Rectangle 424">
                <a:extLst>
                  <a:ext uri="{FF2B5EF4-FFF2-40B4-BE49-F238E27FC236}">
                    <a16:creationId xmlns:a16="http://schemas.microsoft.com/office/drawing/2014/main" id="{70B27301-63FE-56D7-2E7A-927076B50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852925"/>
                <a:ext cx="30740" cy="137322"/>
              </a:xfrm>
              <a:prstGeom prst="rect">
                <a:avLst/>
              </a:prstGeom>
              <a:solidFill>
                <a:srgbClr val="03B8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8" name="Rectangle 425">
                <a:extLst>
                  <a:ext uri="{FF2B5EF4-FFF2-40B4-BE49-F238E27FC236}">
                    <a16:creationId xmlns:a16="http://schemas.microsoft.com/office/drawing/2014/main" id="{7C400919-669B-CAED-8BC5-4064E394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888788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9" name="Rectangle 426">
                <a:extLst>
                  <a:ext uri="{FF2B5EF4-FFF2-40B4-BE49-F238E27FC236}">
                    <a16:creationId xmlns:a16="http://schemas.microsoft.com/office/drawing/2014/main" id="{E62D50BE-892D-7C03-3E75-246D81244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924652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0" name="Rectangle 427">
                <a:extLst>
                  <a:ext uri="{FF2B5EF4-FFF2-40B4-BE49-F238E27FC236}">
                    <a16:creationId xmlns:a16="http://schemas.microsoft.com/office/drawing/2014/main" id="{047A05FA-0FDF-60FF-811C-FF5C517EE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96051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1" name="Rectangle 428">
                <a:extLst>
                  <a:ext uri="{FF2B5EF4-FFF2-40B4-BE49-F238E27FC236}">
                    <a16:creationId xmlns:a16="http://schemas.microsoft.com/office/drawing/2014/main" id="{9090EEB7-ADEC-E515-D4FB-ACD67F71C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699637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2" name="Rectangle 429">
                <a:extLst>
                  <a:ext uri="{FF2B5EF4-FFF2-40B4-BE49-F238E27FC236}">
                    <a16:creationId xmlns:a16="http://schemas.microsoft.com/office/drawing/2014/main" id="{BD0A6048-3A3D-21DC-C176-10AB817F7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03224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3" name="Rectangle 430">
                <a:extLst>
                  <a:ext uri="{FF2B5EF4-FFF2-40B4-BE49-F238E27FC236}">
                    <a16:creationId xmlns:a16="http://schemas.microsoft.com/office/drawing/2014/main" id="{924D686F-283E-BC63-E006-E8EBE9214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7069386"/>
                <a:ext cx="33302" cy="13732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4" name="Rectangle 431">
                <a:extLst>
                  <a:ext uri="{FF2B5EF4-FFF2-40B4-BE49-F238E27FC236}">
                    <a16:creationId xmlns:a16="http://schemas.microsoft.com/office/drawing/2014/main" id="{557B4318-CAFD-0DDA-9D8F-72C4B95B5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106528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5" name="Rectangle 432">
                <a:extLst>
                  <a:ext uri="{FF2B5EF4-FFF2-40B4-BE49-F238E27FC236}">
                    <a16:creationId xmlns:a16="http://schemas.microsoft.com/office/drawing/2014/main" id="{48ADF047-87B1-9192-1ED2-A166915F8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142392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6" name="Rectangle 433">
                <a:extLst>
                  <a:ext uri="{FF2B5EF4-FFF2-40B4-BE49-F238E27FC236}">
                    <a16:creationId xmlns:a16="http://schemas.microsoft.com/office/drawing/2014/main" id="{DB4AAFE9-0B60-A303-0A21-579CE6D22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17825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7" name="Rectangle 434">
                <a:extLst>
                  <a:ext uri="{FF2B5EF4-FFF2-40B4-BE49-F238E27FC236}">
                    <a16:creationId xmlns:a16="http://schemas.microsoft.com/office/drawing/2014/main" id="{03B5E615-C923-A8E2-635C-D1ABEDA6C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21411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8" name="Rectangle 435">
                <a:extLst>
                  <a:ext uri="{FF2B5EF4-FFF2-40B4-BE49-F238E27FC236}">
                    <a16:creationId xmlns:a16="http://schemas.microsoft.com/office/drawing/2014/main" id="{7DCB66C2-33BC-1198-8065-E09E04BE5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24998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9" name="Rectangle 436">
                <a:extLst>
                  <a:ext uri="{FF2B5EF4-FFF2-40B4-BE49-F238E27FC236}">
                    <a16:creationId xmlns:a16="http://schemas.microsoft.com/office/drawing/2014/main" id="{5BA66E09-AC7E-2F54-1480-889F2A5FB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285844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0" name="Rectangle 437">
                <a:extLst>
                  <a:ext uri="{FF2B5EF4-FFF2-40B4-BE49-F238E27FC236}">
                    <a16:creationId xmlns:a16="http://schemas.microsoft.com/office/drawing/2014/main" id="{0D803585-39AE-6DDB-AAAF-AF98AB5F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321708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1" name="Rectangle 438">
                <a:extLst>
                  <a:ext uri="{FF2B5EF4-FFF2-40B4-BE49-F238E27FC236}">
                    <a16:creationId xmlns:a16="http://schemas.microsoft.com/office/drawing/2014/main" id="{D0837113-3CF6-7070-1B57-C09B6198A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7358852"/>
                <a:ext cx="33302" cy="13732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2" name="Rectangle 439">
                <a:extLst>
                  <a:ext uri="{FF2B5EF4-FFF2-40B4-BE49-F238E27FC236}">
                    <a16:creationId xmlns:a16="http://schemas.microsoft.com/office/drawing/2014/main" id="{5C3E2618-C4B8-7EAE-338F-9CE75D1F2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3959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3" name="Rectangle 440">
                <a:extLst>
                  <a:ext uri="{FF2B5EF4-FFF2-40B4-BE49-F238E27FC236}">
                    <a16:creationId xmlns:a16="http://schemas.microsoft.com/office/drawing/2014/main" id="{A8943CC2-0DCE-1307-9FCE-C37A70CE9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431860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4" name="Rectangle 441">
                <a:extLst>
                  <a:ext uri="{FF2B5EF4-FFF2-40B4-BE49-F238E27FC236}">
                    <a16:creationId xmlns:a16="http://schemas.microsoft.com/office/drawing/2014/main" id="{E9571A80-8F26-E0D6-6B03-6C2AB5D36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46772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5" name="Rectangle 442">
                <a:extLst>
                  <a:ext uri="{FF2B5EF4-FFF2-40B4-BE49-F238E27FC236}">
                    <a16:creationId xmlns:a16="http://schemas.microsoft.com/office/drawing/2014/main" id="{628A5577-F1AF-C0C4-94CE-04D2057FB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503586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6" name="Rectangle 443">
                <a:extLst>
                  <a:ext uri="{FF2B5EF4-FFF2-40B4-BE49-F238E27FC236}">
                    <a16:creationId xmlns:a16="http://schemas.microsoft.com/office/drawing/2014/main" id="{4761CC29-B914-F304-33E8-88670F441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539449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7" name="Rectangle 444">
                <a:extLst>
                  <a:ext uri="{FF2B5EF4-FFF2-40B4-BE49-F238E27FC236}">
                    <a16:creationId xmlns:a16="http://schemas.microsoft.com/office/drawing/2014/main" id="{F6BD1E1A-F371-DDD4-6C57-293F1482B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575312"/>
                <a:ext cx="30740" cy="13732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8" name="Rectangle 445">
                <a:extLst>
                  <a:ext uri="{FF2B5EF4-FFF2-40B4-BE49-F238E27FC236}">
                    <a16:creationId xmlns:a16="http://schemas.microsoft.com/office/drawing/2014/main" id="{3AA18722-5A54-D07F-6E6C-AB9EEA46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7612457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9" name="Rectangle 446">
                <a:extLst>
                  <a:ext uri="{FF2B5EF4-FFF2-40B4-BE49-F238E27FC236}">
                    <a16:creationId xmlns:a16="http://schemas.microsoft.com/office/drawing/2014/main" id="{52E73FE0-7870-BA18-D14D-B5DCA43E7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64960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0" name="Rectangle 447">
                <a:extLst>
                  <a:ext uri="{FF2B5EF4-FFF2-40B4-BE49-F238E27FC236}">
                    <a16:creationId xmlns:a16="http://schemas.microsoft.com/office/drawing/2014/main" id="{0F665E69-95F3-E449-9B62-617D743C4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685463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1" name="Rectangle 448">
                <a:extLst>
                  <a:ext uri="{FF2B5EF4-FFF2-40B4-BE49-F238E27FC236}">
                    <a16:creationId xmlns:a16="http://schemas.microsoft.com/office/drawing/2014/main" id="{979422A3-B657-B011-5AFF-5F1385B69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721326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2" name="Rectangle 449">
                <a:extLst>
                  <a:ext uri="{FF2B5EF4-FFF2-40B4-BE49-F238E27FC236}">
                    <a16:creationId xmlns:a16="http://schemas.microsoft.com/office/drawing/2014/main" id="{55EE24CD-AA1B-F2FA-CBA3-A6737EA28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757189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3" name="Rectangle 450">
                <a:extLst>
                  <a:ext uri="{FF2B5EF4-FFF2-40B4-BE49-F238E27FC236}">
                    <a16:creationId xmlns:a16="http://schemas.microsoft.com/office/drawing/2014/main" id="{BF2BAC08-4260-0287-3652-127E43B94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793052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4" name="Rectangle 451">
                <a:extLst>
                  <a:ext uri="{FF2B5EF4-FFF2-40B4-BE49-F238E27FC236}">
                    <a16:creationId xmlns:a16="http://schemas.microsoft.com/office/drawing/2014/main" id="{4F4596EF-FFF2-3978-F6BF-7D9CAF3FE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82891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5" name="Rectangle 452">
                <a:extLst>
                  <a:ext uri="{FF2B5EF4-FFF2-40B4-BE49-F238E27FC236}">
                    <a16:creationId xmlns:a16="http://schemas.microsoft.com/office/drawing/2014/main" id="{CCD8B00C-0ABF-3F9E-4F6A-C692804EC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7866060"/>
                <a:ext cx="33302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6" name="Rectangle 453">
                <a:extLst>
                  <a:ext uri="{FF2B5EF4-FFF2-40B4-BE49-F238E27FC236}">
                    <a16:creationId xmlns:a16="http://schemas.microsoft.com/office/drawing/2014/main" id="{E981A9E0-8C90-7B71-F8D3-6BA0458F1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90320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" name="Rectangle 454">
                <a:extLst>
                  <a:ext uri="{FF2B5EF4-FFF2-40B4-BE49-F238E27FC236}">
                    <a16:creationId xmlns:a16="http://schemas.microsoft.com/office/drawing/2014/main" id="{F4520274-CC57-0F02-609E-13796DDF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939068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" name="Rectangle 455">
                <a:extLst>
                  <a:ext uri="{FF2B5EF4-FFF2-40B4-BE49-F238E27FC236}">
                    <a16:creationId xmlns:a16="http://schemas.microsoft.com/office/drawing/2014/main" id="{F6547CE6-C2F8-D0BA-CC6F-8ACE11F6F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7974931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9" name="Rectangle 456">
                <a:extLst>
                  <a:ext uri="{FF2B5EF4-FFF2-40B4-BE49-F238E27FC236}">
                    <a16:creationId xmlns:a16="http://schemas.microsoft.com/office/drawing/2014/main" id="{88D718AB-8337-355A-5090-05DEE01E8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010794"/>
                <a:ext cx="30740" cy="13732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0" name="Rectangle 457">
                <a:extLst>
                  <a:ext uri="{FF2B5EF4-FFF2-40B4-BE49-F238E27FC236}">
                    <a16:creationId xmlns:a16="http://schemas.microsoft.com/office/drawing/2014/main" id="{E2AC42D0-C415-D2D8-DCF4-7B4EAC0CF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04665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1" name="Rectangle 458">
                <a:extLst>
                  <a:ext uri="{FF2B5EF4-FFF2-40B4-BE49-F238E27FC236}">
                    <a16:creationId xmlns:a16="http://schemas.microsoft.com/office/drawing/2014/main" id="{0C9D4B6C-48BA-AE1B-3D94-4E470BD40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08252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2" name="Rectangle 459">
                <a:extLst>
                  <a:ext uri="{FF2B5EF4-FFF2-40B4-BE49-F238E27FC236}">
                    <a16:creationId xmlns:a16="http://schemas.microsoft.com/office/drawing/2014/main" id="{2323609A-0957-915A-B2A0-AEBAA6DEF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0915" y="811966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3" name="Rectangle 460">
                <a:extLst>
                  <a:ext uri="{FF2B5EF4-FFF2-40B4-BE49-F238E27FC236}">
                    <a16:creationId xmlns:a16="http://schemas.microsoft.com/office/drawing/2014/main" id="{4DD0EED3-B5C9-F5AE-93DA-700A743BB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156808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4" name="Rectangle 461">
                <a:extLst>
                  <a:ext uri="{FF2B5EF4-FFF2-40B4-BE49-F238E27FC236}">
                    <a16:creationId xmlns:a16="http://schemas.microsoft.com/office/drawing/2014/main" id="{C38EAC0C-8E3A-14F7-75B9-B64EF6103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192671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5" name="Rectangle 462">
                <a:extLst>
                  <a:ext uri="{FF2B5EF4-FFF2-40B4-BE49-F238E27FC236}">
                    <a16:creationId xmlns:a16="http://schemas.microsoft.com/office/drawing/2014/main" id="{69FFC013-8522-009F-593A-20D3B33B0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72197" y="8228534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2" name="Rectangle 469">
                <a:extLst>
                  <a:ext uri="{FF2B5EF4-FFF2-40B4-BE49-F238E27FC236}">
                    <a16:creationId xmlns:a16="http://schemas.microsoft.com/office/drawing/2014/main" id="{B41C2E69-15A8-921C-925A-7E5EC0957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2360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3" name="Rectangle 470">
                <a:extLst>
                  <a:ext uri="{FF2B5EF4-FFF2-40B4-BE49-F238E27FC236}">
                    <a16:creationId xmlns:a16="http://schemas.microsoft.com/office/drawing/2014/main" id="{ED5013C0-AED0-F45B-9970-8BB59D279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5946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4" name="Rectangle 471">
                <a:extLst>
                  <a:ext uri="{FF2B5EF4-FFF2-40B4-BE49-F238E27FC236}">
                    <a16:creationId xmlns:a16="http://schemas.microsoft.com/office/drawing/2014/main" id="{3B73949E-AC7D-CC81-98D6-75EDF277A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9533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5" name="Rectangle 472">
                <a:extLst>
                  <a:ext uri="{FF2B5EF4-FFF2-40B4-BE49-F238E27FC236}">
                    <a16:creationId xmlns:a16="http://schemas.microsoft.com/office/drawing/2014/main" id="{311DAD0C-51A0-3566-B074-9262FD456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32474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6" name="Rectangle 473">
                <a:extLst>
                  <a:ext uri="{FF2B5EF4-FFF2-40B4-BE49-F238E27FC236}">
                    <a16:creationId xmlns:a16="http://schemas.microsoft.com/office/drawing/2014/main" id="{22822298-35D9-2DCF-4CBA-74446367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68337"/>
                <a:ext cx="33302" cy="136832"/>
              </a:xfrm>
              <a:prstGeom prst="rect">
                <a:avLst/>
              </a:prstGeom>
              <a:solidFill>
                <a:srgbClr val="50D3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7" name="Rectangle 474">
                <a:extLst>
                  <a:ext uri="{FF2B5EF4-FFF2-40B4-BE49-F238E27FC236}">
                    <a16:creationId xmlns:a16="http://schemas.microsoft.com/office/drawing/2014/main" id="{9F16611F-7692-EEC0-4111-68916FE2A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05480"/>
                <a:ext cx="30740" cy="13683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8" name="Rectangle 475">
                <a:extLst>
                  <a:ext uri="{FF2B5EF4-FFF2-40B4-BE49-F238E27FC236}">
                    <a16:creationId xmlns:a16="http://schemas.microsoft.com/office/drawing/2014/main" id="{DE84F127-3839-C258-5C3E-B8F950B73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4134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9" name="Rectangle 476">
                <a:extLst>
                  <a:ext uri="{FF2B5EF4-FFF2-40B4-BE49-F238E27FC236}">
                    <a16:creationId xmlns:a16="http://schemas.microsoft.com/office/drawing/2014/main" id="{DC08DF31-BD37-D163-B2EE-1EC5127F3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7720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0" name="Rectangle 477">
                <a:extLst>
                  <a:ext uri="{FF2B5EF4-FFF2-40B4-BE49-F238E27FC236}">
                    <a16:creationId xmlns:a16="http://schemas.microsoft.com/office/drawing/2014/main" id="{B281FB8B-5AA7-1BFE-ABB5-A0769D7C4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130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1" name="Rectangle 478">
                <a:extLst>
                  <a:ext uri="{FF2B5EF4-FFF2-40B4-BE49-F238E27FC236}">
                    <a16:creationId xmlns:a16="http://schemas.microsoft.com/office/drawing/2014/main" id="{B1DF44C8-FE2B-C528-383E-16D851BCF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4893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2" name="Rectangle 479">
                <a:extLst>
                  <a:ext uri="{FF2B5EF4-FFF2-40B4-BE49-F238E27FC236}">
                    <a16:creationId xmlns:a16="http://schemas.microsoft.com/office/drawing/2014/main" id="{CB1102B2-5671-01B8-09BF-37517D86B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84796"/>
                <a:ext cx="30740" cy="13683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3" name="Rectangle 480">
                <a:extLst>
                  <a:ext uri="{FF2B5EF4-FFF2-40B4-BE49-F238E27FC236}">
                    <a16:creationId xmlns:a16="http://schemas.microsoft.com/office/drawing/2014/main" id="{6131D7D4-4BDE-C2CE-4D98-2AC7506E5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621940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4" name="Rectangle 481">
                <a:extLst>
                  <a:ext uri="{FF2B5EF4-FFF2-40B4-BE49-F238E27FC236}">
                    <a16:creationId xmlns:a16="http://schemas.microsoft.com/office/drawing/2014/main" id="{B0BA3894-8459-E3A1-320A-A3017626B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5908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5" name="Rectangle 482">
                <a:extLst>
                  <a:ext uri="{FF2B5EF4-FFF2-40B4-BE49-F238E27FC236}">
                    <a16:creationId xmlns:a16="http://schemas.microsoft.com/office/drawing/2014/main" id="{F8ABBB5E-6CBC-2889-A903-70910E630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9494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6" name="Rectangle 483">
                <a:extLst>
                  <a:ext uri="{FF2B5EF4-FFF2-40B4-BE49-F238E27FC236}">
                    <a16:creationId xmlns:a16="http://schemas.microsoft.com/office/drawing/2014/main" id="{6CBC57EF-B960-1930-AB4B-B6068F1F6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30811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7" name="Rectangle 484">
                <a:extLst>
                  <a:ext uri="{FF2B5EF4-FFF2-40B4-BE49-F238E27FC236}">
                    <a16:creationId xmlns:a16="http://schemas.microsoft.com/office/drawing/2014/main" id="{5F04D0D9-906D-9C7B-D60A-9EEF6EAD4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6667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8" name="Rectangle 485">
                <a:extLst>
                  <a:ext uri="{FF2B5EF4-FFF2-40B4-BE49-F238E27FC236}">
                    <a16:creationId xmlns:a16="http://schemas.microsoft.com/office/drawing/2014/main" id="{E76AD967-202F-B6CA-3EAF-04A5F0401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0253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9" name="Rectangle 486">
                <a:extLst>
                  <a:ext uri="{FF2B5EF4-FFF2-40B4-BE49-F238E27FC236}">
                    <a16:creationId xmlns:a16="http://schemas.microsoft.com/office/drawing/2014/main" id="{20E6D299-0A35-330D-D555-DCDA5EBB3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38401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0" name="Rectangle 487">
                <a:extLst>
                  <a:ext uri="{FF2B5EF4-FFF2-40B4-BE49-F238E27FC236}">
                    <a16:creationId xmlns:a16="http://schemas.microsoft.com/office/drawing/2014/main" id="{AED7F6B9-D0B7-DD0F-7CF8-2FB7781C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875545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1" name="Rectangle 488">
                <a:extLst>
                  <a:ext uri="{FF2B5EF4-FFF2-40B4-BE49-F238E27FC236}">
                    <a16:creationId xmlns:a16="http://schemas.microsoft.com/office/drawing/2014/main" id="{78C68CE1-A9FF-37A2-8FBB-38C54C893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91268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2" name="Rectangle 489">
                <a:extLst>
                  <a:ext uri="{FF2B5EF4-FFF2-40B4-BE49-F238E27FC236}">
                    <a16:creationId xmlns:a16="http://schemas.microsoft.com/office/drawing/2014/main" id="{926A1AC3-2CEB-1207-97AC-B6612D5E0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94855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3" name="Rectangle 490">
                <a:extLst>
                  <a:ext uri="{FF2B5EF4-FFF2-40B4-BE49-F238E27FC236}">
                    <a16:creationId xmlns:a16="http://schemas.microsoft.com/office/drawing/2014/main" id="{649C4C53-0F8A-8406-6513-71F85E4D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98441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4" name="Rectangle 491">
                <a:extLst>
                  <a:ext uri="{FF2B5EF4-FFF2-40B4-BE49-F238E27FC236}">
                    <a16:creationId xmlns:a16="http://schemas.microsoft.com/office/drawing/2014/main" id="{FF6DB833-3319-F4B5-34B8-8922A2747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020278"/>
                <a:ext cx="30740" cy="13683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5" name="Rectangle 492">
                <a:extLst>
                  <a:ext uri="{FF2B5EF4-FFF2-40B4-BE49-F238E27FC236}">
                    <a16:creationId xmlns:a16="http://schemas.microsoft.com/office/drawing/2014/main" id="{1A8657B5-9BAE-2453-9DAC-28761867D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056141"/>
                <a:ext cx="30740" cy="13683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6" name="Rectangle 493">
                <a:extLst>
                  <a:ext uri="{FF2B5EF4-FFF2-40B4-BE49-F238E27FC236}">
                    <a16:creationId xmlns:a16="http://schemas.microsoft.com/office/drawing/2014/main" id="{2001F2DB-58EC-0A4E-EAF6-9CEFC8E11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09200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7" name="Rectangle 494">
                <a:extLst>
                  <a:ext uri="{FF2B5EF4-FFF2-40B4-BE49-F238E27FC236}">
                    <a16:creationId xmlns:a16="http://schemas.microsoft.com/office/drawing/2014/main" id="{730CB63C-981D-0A82-8BDF-2BF78CFA9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12786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8" name="Rectangle 495">
                <a:extLst>
                  <a:ext uri="{FF2B5EF4-FFF2-40B4-BE49-F238E27FC236}">
                    <a16:creationId xmlns:a16="http://schemas.microsoft.com/office/drawing/2014/main" id="{DBA8882F-530F-37B8-E13D-B27A3A547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116501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9" name="Rectangle 496">
                <a:extLst>
                  <a:ext uri="{FF2B5EF4-FFF2-40B4-BE49-F238E27FC236}">
                    <a16:creationId xmlns:a16="http://schemas.microsoft.com/office/drawing/2014/main" id="{87628D1F-40DC-5509-4BE5-54121CF10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20215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0" name="Rectangle 497">
                <a:extLst>
                  <a:ext uri="{FF2B5EF4-FFF2-40B4-BE49-F238E27FC236}">
                    <a16:creationId xmlns:a16="http://schemas.microsoft.com/office/drawing/2014/main" id="{65B23DA6-21A2-1535-1341-5B11BE6EF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238019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1" name="Rectangle 498">
                <a:extLst>
                  <a:ext uri="{FF2B5EF4-FFF2-40B4-BE49-F238E27FC236}">
                    <a16:creationId xmlns:a16="http://schemas.microsoft.com/office/drawing/2014/main" id="{41B05BCD-E6C7-015D-9945-67FDA423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273882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2" name="Rectangle 499">
                <a:extLst>
                  <a:ext uri="{FF2B5EF4-FFF2-40B4-BE49-F238E27FC236}">
                    <a16:creationId xmlns:a16="http://schemas.microsoft.com/office/drawing/2014/main" id="{1CA2E780-29B6-C6B8-B78C-26DF97A53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309746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3" name="Rectangle 500">
                <a:extLst>
                  <a:ext uri="{FF2B5EF4-FFF2-40B4-BE49-F238E27FC236}">
                    <a16:creationId xmlns:a16="http://schemas.microsoft.com/office/drawing/2014/main" id="{6F14C0DF-E7D0-00BD-F5C6-893C0884B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345609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4" name="Rectangle 501">
                <a:extLst>
                  <a:ext uri="{FF2B5EF4-FFF2-40B4-BE49-F238E27FC236}">
                    <a16:creationId xmlns:a16="http://schemas.microsoft.com/office/drawing/2014/main" id="{A86A1DEF-2AB1-3407-D78D-16DEA6EFF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38147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5" name="Rectangle 502">
                <a:extLst>
                  <a:ext uri="{FF2B5EF4-FFF2-40B4-BE49-F238E27FC236}">
                    <a16:creationId xmlns:a16="http://schemas.microsoft.com/office/drawing/2014/main" id="{03677480-4AF8-DCB9-F50A-FD861137B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1418616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6" name="Rectangle 503">
                <a:extLst>
                  <a:ext uri="{FF2B5EF4-FFF2-40B4-BE49-F238E27FC236}">
                    <a16:creationId xmlns:a16="http://schemas.microsoft.com/office/drawing/2014/main" id="{9588E59B-41B5-C9BA-0AF6-7A6016BA2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455759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7" name="Rectangle 504">
                <a:extLst>
                  <a:ext uri="{FF2B5EF4-FFF2-40B4-BE49-F238E27FC236}">
                    <a16:creationId xmlns:a16="http://schemas.microsoft.com/office/drawing/2014/main" id="{7D5A29A5-AC43-AFBC-4BF5-987790884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491622"/>
                <a:ext cx="30740" cy="136832"/>
              </a:xfrm>
              <a:prstGeom prst="rect">
                <a:avLst/>
              </a:prstGeom>
              <a:solidFill>
                <a:srgbClr val="01BD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8" name="Rectangle 505">
                <a:extLst>
                  <a:ext uri="{FF2B5EF4-FFF2-40B4-BE49-F238E27FC236}">
                    <a16:creationId xmlns:a16="http://schemas.microsoft.com/office/drawing/2014/main" id="{2C0392CF-331F-85C9-69C4-1CDCCF6D3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527486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9" name="Rectangle 506">
                <a:extLst>
                  <a:ext uri="{FF2B5EF4-FFF2-40B4-BE49-F238E27FC236}">
                    <a16:creationId xmlns:a16="http://schemas.microsoft.com/office/drawing/2014/main" id="{369FD33E-1FBF-2D13-F9EB-5C6EC392B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56334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0" name="Rectangle 507">
                <a:extLst>
                  <a:ext uri="{FF2B5EF4-FFF2-40B4-BE49-F238E27FC236}">
                    <a16:creationId xmlns:a16="http://schemas.microsoft.com/office/drawing/2014/main" id="{7AED6A0B-1D91-57CD-27BD-CB156F462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59921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1" name="Rectangle 508">
                <a:extLst>
                  <a:ext uri="{FF2B5EF4-FFF2-40B4-BE49-F238E27FC236}">
                    <a16:creationId xmlns:a16="http://schemas.microsoft.com/office/drawing/2014/main" id="{1ABC22B4-1391-FC8D-91B9-B0A1AC061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635075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2" name="Rectangle 509">
                <a:extLst>
                  <a:ext uri="{FF2B5EF4-FFF2-40B4-BE49-F238E27FC236}">
                    <a16:creationId xmlns:a16="http://schemas.microsoft.com/office/drawing/2014/main" id="{E0398161-51B2-C5C3-1B4C-F34FD9945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1672220"/>
                <a:ext cx="33302" cy="136832"/>
              </a:xfrm>
              <a:prstGeom prst="rect">
                <a:avLst/>
              </a:prstGeom>
              <a:solidFill>
                <a:srgbClr val="02BB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3" name="Rectangle 510">
                <a:extLst>
                  <a:ext uri="{FF2B5EF4-FFF2-40B4-BE49-F238E27FC236}">
                    <a16:creationId xmlns:a16="http://schemas.microsoft.com/office/drawing/2014/main" id="{3D5DD587-3A7B-3416-9D62-4B9BE6A0F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709364"/>
                <a:ext cx="30740" cy="136832"/>
              </a:xfrm>
              <a:prstGeom prst="rect">
                <a:avLst/>
              </a:prstGeom>
              <a:solidFill>
                <a:srgbClr val="01BD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4" name="Rectangle 511">
                <a:extLst>
                  <a:ext uri="{FF2B5EF4-FFF2-40B4-BE49-F238E27FC236}">
                    <a16:creationId xmlns:a16="http://schemas.microsoft.com/office/drawing/2014/main" id="{27EF9BF9-0286-245C-BF52-3E583BF8E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74522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5" name="Rectangle 512">
                <a:extLst>
                  <a:ext uri="{FF2B5EF4-FFF2-40B4-BE49-F238E27FC236}">
                    <a16:creationId xmlns:a16="http://schemas.microsoft.com/office/drawing/2014/main" id="{88011204-B47A-4A10-0855-318F528A9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78109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6" name="Rectangle 513">
                <a:extLst>
                  <a:ext uri="{FF2B5EF4-FFF2-40B4-BE49-F238E27FC236}">
                    <a16:creationId xmlns:a16="http://schemas.microsoft.com/office/drawing/2014/main" id="{95C3AACC-C885-58E4-C27D-EE68B92DA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81695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7" name="Rectangle 514">
                <a:extLst>
                  <a:ext uri="{FF2B5EF4-FFF2-40B4-BE49-F238E27FC236}">
                    <a16:creationId xmlns:a16="http://schemas.microsoft.com/office/drawing/2014/main" id="{397AFFE9-AADB-C7AA-E1AA-4411810F4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85281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8" name="Rectangle 515">
                <a:extLst>
                  <a:ext uri="{FF2B5EF4-FFF2-40B4-BE49-F238E27FC236}">
                    <a16:creationId xmlns:a16="http://schemas.microsoft.com/office/drawing/2014/main" id="{6F20C3C8-4999-466E-4602-7E1BE4DAA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888680"/>
                <a:ext cx="30740" cy="13683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9" name="Rectangle 516">
                <a:extLst>
                  <a:ext uri="{FF2B5EF4-FFF2-40B4-BE49-F238E27FC236}">
                    <a16:creationId xmlns:a16="http://schemas.microsoft.com/office/drawing/2014/main" id="{B6AC9114-D7D5-57AA-A196-09921A4FD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1925824"/>
                <a:ext cx="33302" cy="136832"/>
              </a:xfrm>
              <a:prstGeom prst="rect">
                <a:avLst/>
              </a:prstGeom>
              <a:solidFill>
                <a:srgbClr val="04B6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0" name="Rectangle 517">
                <a:extLst>
                  <a:ext uri="{FF2B5EF4-FFF2-40B4-BE49-F238E27FC236}">
                    <a16:creationId xmlns:a16="http://schemas.microsoft.com/office/drawing/2014/main" id="{E5DDEB3E-7B82-839C-D14D-DB58902F9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9629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1" name="Rectangle 518">
                <a:extLst>
                  <a:ext uri="{FF2B5EF4-FFF2-40B4-BE49-F238E27FC236}">
                    <a16:creationId xmlns:a16="http://schemas.microsoft.com/office/drawing/2014/main" id="{521C69C2-5DCE-6AF2-8DA5-5039F01C4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199883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2" name="Rectangle 519">
                <a:extLst>
                  <a:ext uri="{FF2B5EF4-FFF2-40B4-BE49-F238E27FC236}">
                    <a16:creationId xmlns:a16="http://schemas.microsoft.com/office/drawing/2014/main" id="{D277CA1D-F8E6-3950-DFB1-BC0E519D0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03469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3" name="Rectangle 520">
                <a:extLst>
                  <a:ext uri="{FF2B5EF4-FFF2-40B4-BE49-F238E27FC236}">
                    <a16:creationId xmlns:a16="http://schemas.microsoft.com/office/drawing/2014/main" id="{ABCC74E6-4DF5-D4CE-7569-B0FC0A6E1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07055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4" name="Rectangle 521">
                <a:extLst>
                  <a:ext uri="{FF2B5EF4-FFF2-40B4-BE49-F238E27FC236}">
                    <a16:creationId xmlns:a16="http://schemas.microsoft.com/office/drawing/2014/main" id="{544EA578-DF22-F818-25D4-7969B5AD5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106420"/>
                <a:ext cx="30740" cy="136832"/>
              </a:xfrm>
              <a:prstGeom prst="rect">
                <a:avLst/>
              </a:prstGeom>
              <a:solidFill>
                <a:srgbClr val="03B8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5" name="Rectangle 522">
                <a:extLst>
                  <a:ext uri="{FF2B5EF4-FFF2-40B4-BE49-F238E27FC236}">
                    <a16:creationId xmlns:a16="http://schemas.microsoft.com/office/drawing/2014/main" id="{1378E762-BDB5-0D71-8196-43CEA27D4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142283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6" name="Rectangle 523">
                <a:extLst>
                  <a:ext uri="{FF2B5EF4-FFF2-40B4-BE49-F238E27FC236}">
                    <a16:creationId xmlns:a16="http://schemas.microsoft.com/office/drawing/2014/main" id="{395B6102-4DB0-CA8B-37FE-9D3C51A04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21794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7" name="Rectangle 524">
                <a:extLst>
                  <a:ext uri="{FF2B5EF4-FFF2-40B4-BE49-F238E27FC236}">
                    <a16:creationId xmlns:a16="http://schemas.microsoft.com/office/drawing/2014/main" id="{2DF4306F-3D4C-B294-776B-6828026BC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216572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8" name="Rectangle 525">
                <a:extLst>
                  <a:ext uri="{FF2B5EF4-FFF2-40B4-BE49-F238E27FC236}">
                    <a16:creationId xmlns:a16="http://schemas.microsoft.com/office/drawing/2014/main" id="{E21DA8D8-C55F-5915-0028-B429D5B70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25243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9" name="Rectangle 526">
                <a:extLst>
                  <a:ext uri="{FF2B5EF4-FFF2-40B4-BE49-F238E27FC236}">
                    <a16:creationId xmlns:a16="http://schemas.microsoft.com/office/drawing/2014/main" id="{4D469F2B-934D-CF5D-1431-7BEB8E78E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28829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0" name="Rectangle 527">
                <a:extLst>
                  <a:ext uri="{FF2B5EF4-FFF2-40B4-BE49-F238E27FC236}">
                    <a16:creationId xmlns:a16="http://schemas.microsoft.com/office/drawing/2014/main" id="{BC0A2CAB-CEBB-1F48-41F5-21DD57D1E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324162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1" name="Rectangle 528">
                <a:extLst>
                  <a:ext uri="{FF2B5EF4-FFF2-40B4-BE49-F238E27FC236}">
                    <a16:creationId xmlns:a16="http://schemas.microsoft.com/office/drawing/2014/main" id="{28A52C2D-C547-C408-AC2C-F7222511F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360025"/>
                <a:ext cx="30740" cy="136832"/>
              </a:xfrm>
              <a:prstGeom prst="rect">
                <a:avLst/>
              </a:prstGeom>
              <a:solidFill>
                <a:srgbClr val="00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2" name="Rectangle 529">
                <a:extLst>
                  <a:ext uri="{FF2B5EF4-FFF2-40B4-BE49-F238E27FC236}">
                    <a16:creationId xmlns:a16="http://schemas.microsoft.com/office/drawing/2014/main" id="{65580973-1C3F-A1F4-23F5-288BBB6C9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39588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3" name="Rectangle 530">
                <a:extLst>
                  <a:ext uri="{FF2B5EF4-FFF2-40B4-BE49-F238E27FC236}">
                    <a16:creationId xmlns:a16="http://schemas.microsoft.com/office/drawing/2014/main" id="{C14268C4-B373-8019-BF9D-C243F57DE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2433032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4" name="Rectangle 531">
                <a:extLst>
                  <a:ext uri="{FF2B5EF4-FFF2-40B4-BE49-F238E27FC236}">
                    <a16:creationId xmlns:a16="http://schemas.microsoft.com/office/drawing/2014/main" id="{E9E1D857-5903-B4D5-B91E-B8A588638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470175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5" name="Rectangle 532">
                <a:extLst>
                  <a:ext uri="{FF2B5EF4-FFF2-40B4-BE49-F238E27FC236}">
                    <a16:creationId xmlns:a16="http://schemas.microsoft.com/office/drawing/2014/main" id="{EF8C8A5F-8055-01EE-F65F-F4BE299BF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50603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6" name="Rectangle 533">
                <a:extLst>
                  <a:ext uri="{FF2B5EF4-FFF2-40B4-BE49-F238E27FC236}">
                    <a16:creationId xmlns:a16="http://schemas.microsoft.com/office/drawing/2014/main" id="{C3B41628-998D-A123-34C0-B93DE681B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541902"/>
                <a:ext cx="30740" cy="136832"/>
              </a:xfrm>
              <a:prstGeom prst="rect">
                <a:avLst/>
              </a:prstGeom>
              <a:solidFill>
                <a:srgbClr val="119D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7" name="Rectangle 534">
                <a:extLst>
                  <a:ext uri="{FF2B5EF4-FFF2-40B4-BE49-F238E27FC236}">
                    <a16:creationId xmlns:a16="http://schemas.microsoft.com/office/drawing/2014/main" id="{E8E8C77E-E815-929C-2AA6-BD5FEE5FD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577765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8" name="Rectangle 535">
                <a:extLst>
                  <a:ext uri="{FF2B5EF4-FFF2-40B4-BE49-F238E27FC236}">
                    <a16:creationId xmlns:a16="http://schemas.microsoft.com/office/drawing/2014/main" id="{46B1BD6A-A027-1F35-F767-6DD0AE185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613628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9" name="Rectangle 536">
                <a:extLst>
                  <a:ext uri="{FF2B5EF4-FFF2-40B4-BE49-F238E27FC236}">
                    <a16:creationId xmlns:a16="http://schemas.microsoft.com/office/drawing/2014/main" id="{9DF0EE8E-5BED-E434-CFE0-41D599567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64949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0" name="Rectangle 537">
                <a:extLst>
                  <a:ext uri="{FF2B5EF4-FFF2-40B4-BE49-F238E27FC236}">
                    <a16:creationId xmlns:a16="http://schemas.microsoft.com/office/drawing/2014/main" id="{2FA9EBDD-1811-2FD4-D3EC-B321226A5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2686636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1" name="Rectangle 538">
                <a:extLst>
                  <a:ext uri="{FF2B5EF4-FFF2-40B4-BE49-F238E27FC236}">
                    <a16:creationId xmlns:a16="http://schemas.microsoft.com/office/drawing/2014/main" id="{9CE0410B-DA29-CF7B-5358-5E33AA6E5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723780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2" name="Rectangle 539">
                <a:extLst>
                  <a:ext uri="{FF2B5EF4-FFF2-40B4-BE49-F238E27FC236}">
                    <a16:creationId xmlns:a16="http://schemas.microsoft.com/office/drawing/2014/main" id="{37D54809-DEEC-4FB9-C03B-00F98B0D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759643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3" name="Rectangle 540">
                <a:extLst>
                  <a:ext uri="{FF2B5EF4-FFF2-40B4-BE49-F238E27FC236}">
                    <a16:creationId xmlns:a16="http://schemas.microsoft.com/office/drawing/2014/main" id="{9AED6C57-379D-B700-DEEC-F561F9664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795506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4" name="Rectangle 541">
                <a:extLst>
                  <a:ext uri="{FF2B5EF4-FFF2-40B4-BE49-F238E27FC236}">
                    <a16:creationId xmlns:a16="http://schemas.microsoft.com/office/drawing/2014/main" id="{7AD6224E-E8B3-210E-BAF9-1A8B3EB8A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831370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5" name="Rectangle 542">
                <a:extLst>
                  <a:ext uri="{FF2B5EF4-FFF2-40B4-BE49-F238E27FC236}">
                    <a16:creationId xmlns:a16="http://schemas.microsoft.com/office/drawing/2014/main" id="{01A96A1F-912B-6BD6-8380-151B85961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86723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6" name="Rectangle 543">
                <a:extLst>
                  <a:ext uri="{FF2B5EF4-FFF2-40B4-BE49-F238E27FC236}">
                    <a16:creationId xmlns:a16="http://schemas.microsoft.com/office/drawing/2014/main" id="{6BE38130-A461-8A4E-D6D4-A4E6E7C27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903096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7" name="Rectangle 544">
                <a:extLst>
                  <a:ext uri="{FF2B5EF4-FFF2-40B4-BE49-F238E27FC236}">
                    <a16:creationId xmlns:a16="http://schemas.microsoft.com/office/drawing/2014/main" id="{9C11E564-5142-513E-AF27-A33339DF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2940240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8" name="Rectangle 545">
                <a:extLst>
                  <a:ext uri="{FF2B5EF4-FFF2-40B4-BE49-F238E27FC236}">
                    <a16:creationId xmlns:a16="http://schemas.microsoft.com/office/drawing/2014/main" id="{2E55404F-AD1C-EC88-47AC-C32C10AA5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2977383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9" name="Rectangle 546">
                <a:extLst>
                  <a:ext uri="{FF2B5EF4-FFF2-40B4-BE49-F238E27FC236}">
                    <a16:creationId xmlns:a16="http://schemas.microsoft.com/office/drawing/2014/main" id="{973B2FBA-8F06-7AD2-C47E-4CB65EF9F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013246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0" name="Rectangle 547">
                <a:extLst>
                  <a:ext uri="{FF2B5EF4-FFF2-40B4-BE49-F238E27FC236}">
                    <a16:creationId xmlns:a16="http://schemas.microsoft.com/office/drawing/2014/main" id="{A8AC2F7A-6D05-9074-C9A9-501D2F8C7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049110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1" name="Rectangle 548">
                <a:extLst>
                  <a:ext uri="{FF2B5EF4-FFF2-40B4-BE49-F238E27FC236}">
                    <a16:creationId xmlns:a16="http://schemas.microsoft.com/office/drawing/2014/main" id="{88ABF748-54A8-0878-0769-3F2DC98EA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084973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2" name="Rectangle 549">
                <a:extLst>
                  <a:ext uri="{FF2B5EF4-FFF2-40B4-BE49-F238E27FC236}">
                    <a16:creationId xmlns:a16="http://schemas.microsoft.com/office/drawing/2014/main" id="{BBD705AA-4748-0821-F9E7-C696A9E3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12083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3" name="Rectangle 550">
                <a:extLst>
                  <a:ext uri="{FF2B5EF4-FFF2-40B4-BE49-F238E27FC236}">
                    <a16:creationId xmlns:a16="http://schemas.microsoft.com/office/drawing/2014/main" id="{D6CEE630-BF96-1684-ACA6-C007606B9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1566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4" name="Rectangle 551">
                <a:extLst>
                  <a:ext uri="{FF2B5EF4-FFF2-40B4-BE49-F238E27FC236}">
                    <a16:creationId xmlns:a16="http://schemas.microsoft.com/office/drawing/2014/main" id="{2D292D92-5E07-635E-AFFA-8273EB2EF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192562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5" name="Rectangle 552">
                <a:extLst>
                  <a:ext uri="{FF2B5EF4-FFF2-40B4-BE49-F238E27FC236}">
                    <a16:creationId xmlns:a16="http://schemas.microsoft.com/office/drawing/2014/main" id="{15EDDA3B-6DA8-E1E1-7A64-E8B124DF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229707"/>
                <a:ext cx="33302" cy="13683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6" name="Rectangle 553">
                <a:extLst>
                  <a:ext uri="{FF2B5EF4-FFF2-40B4-BE49-F238E27FC236}">
                    <a16:creationId xmlns:a16="http://schemas.microsoft.com/office/drawing/2014/main" id="{EEE72E7A-C984-D852-B42C-CB54CD50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266851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7" name="Rectangle 554">
                <a:extLst>
                  <a:ext uri="{FF2B5EF4-FFF2-40B4-BE49-F238E27FC236}">
                    <a16:creationId xmlns:a16="http://schemas.microsoft.com/office/drawing/2014/main" id="{0EBBEFFB-71A7-9744-BEBD-BC576194E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302714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8" name="Rectangle 555">
                <a:extLst>
                  <a:ext uri="{FF2B5EF4-FFF2-40B4-BE49-F238E27FC236}">
                    <a16:creationId xmlns:a16="http://schemas.microsoft.com/office/drawing/2014/main" id="{2182AE35-D737-ADC4-A12C-A43115E1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33857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9" name="Rectangle 556">
                <a:extLst>
                  <a:ext uri="{FF2B5EF4-FFF2-40B4-BE49-F238E27FC236}">
                    <a16:creationId xmlns:a16="http://schemas.microsoft.com/office/drawing/2014/main" id="{E72F7F5F-A672-3C84-4726-35D8133E5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37444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0" name="Rectangle 557">
                <a:extLst>
                  <a:ext uri="{FF2B5EF4-FFF2-40B4-BE49-F238E27FC236}">
                    <a16:creationId xmlns:a16="http://schemas.microsoft.com/office/drawing/2014/main" id="{3609DE42-B4E4-7821-1F9F-AE75F9F3C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41030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1" name="Rectangle 558">
                <a:extLst>
                  <a:ext uri="{FF2B5EF4-FFF2-40B4-BE49-F238E27FC236}">
                    <a16:creationId xmlns:a16="http://schemas.microsoft.com/office/drawing/2014/main" id="{98207C4E-72F8-4D91-E4C3-790C39A8C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446167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2" name="Rectangle 559">
                <a:extLst>
                  <a:ext uri="{FF2B5EF4-FFF2-40B4-BE49-F238E27FC236}">
                    <a16:creationId xmlns:a16="http://schemas.microsoft.com/office/drawing/2014/main" id="{EDF030AA-9883-BA7D-C90B-7D33E9749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48331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3" name="Rectangle 560">
                <a:extLst>
                  <a:ext uri="{FF2B5EF4-FFF2-40B4-BE49-F238E27FC236}">
                    <a16:creationId xmlns:a16="http://schemas.microsoft.com/office/drawing/2014/main" id="{0EB3BDAD-15CF-2680-20FC-04D369F3E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520454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4" name="Rectangle 561">
                <a:extLst>
                  <a:ext uri="{FF2B5EF4-FFF2-40B4-BE49-F238E27FC236}">
                    <a16:creationId xmlns:a16="http://schemas.microsoft.com/office/drawing/2014/main" id="{8297E234-8708-A347-7636-842690E38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5563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5" name="Rectangle 562">
                <a:extLst>
                  <a:ext uri="{FF2B5EF4-FFF2-40B4-BE49-F238E27FC236}">
                    <a16:creationId xmlns:a16="http://schemas.microsoft.com/office/drawing/2014/main" id="{B74847F4-BF18-6E38-A7AF-37D9090B4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59218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6" name="Rectangle 563">
                <a:extLst>
                  <a:ext uri="{FF2B5EF4-FFF2-40B4-BE49-F238E27FC236}">
                    <a16:creationId xmlns:a16="http://schemas.microsoft.com/office/drawing/2014/main" id="{AEF70409-DA62-E36A-06A6-94FE4729A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62804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7" name="Rectangle 564">
                <a:extLst>
                  <a:ext uri="{FF2B5EF4-FFF2-40B4-BE49-F238E27FC236}">
                    <a16:creationId xmlns:a16="http://schemas.microsoft.com/office/drawing/2014/main" id="{A8D3C849-FF0F-6B7C-F0DB-2389FE4B1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663907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8" name="Rectangle 565">
                <a:extLst>
                  <a:ext uri="{FF2B5EF4-FFF2-40B4-BE49-F238E27FC236}">
                    <a16:creationId xmlns:a16="http://schemas.microsoft.com/office/drawing/2014/main" id="{0663BAF4-5C3E-0774-70AF-472045F0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699770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9" name="Rectangle 566">
                <a:extLst>
                  <a:ext uri="{FF2B5EF4-FFF2-40B4-BE49-F238E27FC236}">
                    <a16:creationId xmlns:a16="http://schemas.microsoft.com/office/drawing/2014/main" id="{F4E8F6FF-FE88-7F51-2D3C-3B1EAFDDA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73691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0" name="Rectangle 567">
                <a:extLst>
                  <a:ext uri="{FF2B5EF4-FFF2-40B4-BE49-F238E27FC236}">
                    <a16:creationId xmlns:a16="http://schemas.microsoft.com/office/drawing/2014/main" id="{C9588BDE-2FE0-469C-D67E-BA274E3A4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774059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1" name="Rectangle 568">
                <a:extLst>
                  <a:ext uri="{FF2B5EF4-FFF2-40B4-BE49-F238E27FC236}">
                    <a16:creationId xmlns:a16="http://schemas.microsoft.com/office/drawing/2014/main" id="{BFF722F0-6998-7B1D-1C53-91C7376BD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80992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2" name="Rectangle 569">
                <a:extLst>
                  <a:ext uri="{FF2B5EF4-FFF2-40B4-BE49-F238E27FC236}">
                    <a16:creationId xmlns:a16="http://schemas.microsoft.com/office/drawing/2014/main" id="{6A34CD66-C66E-F65F-2F3C-A3C1AE08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845786"/>
                <a:ext cx="30740" cy="13683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3" name="Rectangle 570">
                <a:extLst>
                  <a:ext uri="{FF2B5EF4-FFF2-40B4-BE49-F238E27FC236}">
                    <a16:creationId xmlns:a16="http://schemas.microsoft.com/office/drawing/2014/main" id="{BC21774B-6B15-52D9-C6E5-F65F548BA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881649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4" name="Rectangle 571">
                <a:extLst>
                  <a:ext uri="{FF2B5EF4-FFF2-40B4-BE49-F238E27FC236}">
                    <a16:creationId xmlns:a16="http://schemas.microsoft.com/office/drawing/2014/main" id="{BED8CD12-A9C1-08F1-073A-E7B5D752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917512"/>
                <a:ext cx="30740" cy="13683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5" name="Rectangle 572">
                <a:extLst>
                  <a:ext uri="{FF2B5EF4-FFF2-40B4-BE49-F238E27FC236}">
                    <a16:creationId xmlns:a16="http://schemas.microsoft.com/office/drawing/2014/main" id="{478AF475-2007-EE51-9A9B-EE33A0CDB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39533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6" name="Rectangle 573">
                <a:extLst>
                  <a:ext uri="{FF2B5EF4-FFF2-40B4-BE49-F238E27FC236}">
                    <a16:creationId xmlns:a16="http://schemas.microsoft.com/office/drawing/2014/main" id="{8792428C-B66D-2473-DE54-006826E63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3990520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7" name="Rectangle 574">
                <a:extLst>
                  <a:ext uri="{FF2B5EF4-FFF2-40B4-BE49-F238E27FC236}">
                    <a16:creationId xmlns:a16="http://schemas.microsoft.com/office/drawing/2014/main" id="{02DB8833-04B3-CB9D-F9E3-CE2E6FA6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0276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8" name="Rectangle 575">
                <a:extLst>
                  <a:ext uri="{FF2B5EF4-FFF2-40B4-BE49-F238E27FC236}">
                    <a16:creationId xmlns:a16="http://schemas.microsoft.com/office/drawing/2014/main" id="{DBC99DB2-AC77-96ED-6398-4A6CFA2B0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063526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9" name="Rectangle 576">
                <a:extLst>
                  <a:ext uri="{FF2B5EF4-FFF2-40B4-BE49-F238E27FC236}">
                    <a16:creationId xmlns:a16="http://schemas.microsoft.com/office/drawing/2014/main" id="{BF18ECC6-8FFB-3C83-F169-7D0DA99E2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099389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0" name="Rectangle 577">
                <a:extLst>
                  <a:ext uri="{FF2B5EF4-FFF2-40B4-BE49-F238E27FC236}">
                    <a16:creationId xmlns:a16="http://schemas.microsoft.com/office/drawing/2014/main" id="{F252B32B-7716-E433-AF56-123B82DAF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1352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1" name="Rectangle 578">
                <a:extLst>
                  <a:ext uri="{FF2B5EF4-FFF2-40B4-BE49-F238E27FC236}">
                    <a16:creationId xmlns:a16="http://schemas.microsoft.com/office/drawing/2014/main" id="{B691B500-64CB-255F-6048-1660B4AF6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17111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2" name="Rectangle 579">
                <a:extLst>
                  <a:ext uri="{FF2B5EF4-FFF2-40B4-BE49-F238E27FC236}">
                    <a16:creationId xmlns:a16="http://schemas.microsoft.com/office/drawing/2014/main" id="{8B3E56F3-0D66-A1B9-196A-0ED13B156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2069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3" name="Rectangle 580">
                <a:extLst>
                  <a:ext uri="{FF2B5EF4-FFF2-40B4-BE49-F238E27FC236}">
                    <a16:creationId xmlns:a16="http://schemas.microsoft.com/office/drawing/2014/main" id="{E0F738D1-9C5C-6990-6680-F29C8698E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4244123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4" name="Rectangle 581">
                <a:extLst>
                  <a:ext uri="{FF2B5EF4-FFF2-40B4-BE49-F238E27FC236}">
                    <a16:creationId xmlns:a16="http://schemas.microsoft.com/office/drawing/2014/main" id="{DEF1B8AE-9A38-471A-C4C0-35C06937F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281267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5" name="Rectangle 582">
                <a:extLst>
                  <a:ext uri="{FF2B5EF4-FFF2-40B4-BE49-F238E27FC236}">
                    <a16:creationId xmlns:a16="http://schemas.microsoft.com/office/drawing/2014/main" id="{0B878335-3F13-02BE-9FDE-B8C95E055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31713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6" name="Rectangle 583">
                <a:extLst>
                  <a:ext uri="{FF2B5EF4-FFF2-40B4-BE49-F238E27FC236}">
                    <a16:creationId xmlns:a16="http://schemas.microsoft.com/office/drawing/2014/main" id="{7ACF2799-FBFC-8215-2506-0D04DF45A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35299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7" name="Rectangle 584">
                <a:extLst>
                  <a:ext uri="{FF2B5EF4-FFF2-40B4-BE49-F238E27FC236}">
                    <a16:creationId xmlns:a16="http://schemas.microsoft.com/office/drawing/2014/main" id="{4CC6E0DA-EF8F-BB86-19D1-7326B195C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38885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8" name="Rectangle 585">
                <a:extLst>
                  <a:ext uri="{FF2B5EF4-FFF2-40B4-BE49-F238E27FC236}">
                    <a16:creationId xmlns:a16="http://schemas.microsoft.com/office/drawing/2014/main" id="{D0A04F07-9A30-A7F1-5729-FA3693558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424720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9" name="Rectangle 586">
                <a:extLst>
                  <a:ext uri="{FF2B5EF4-FFF2-40B4-BE49-F238E27FC236}">
                    <a16:creationId xmlns:a16="http://schemas.microsoft.com/office/drawing/2014/main" id="{F76AA83B-E257-955D-4FC3-B9E7E127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46058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0" name="Rectangle 587">
                <a:extLst>
                  <a:ext uri="{FF2B5EF4-FFF2-40B4-BE49-F238E27FC236}">
                    <a16:creationId xmlns:a16="http://schemas.microsoft.com/office/drawing/2014/main" id="{93DA1623-9450-AA88-958F-1ED572B68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4497728"/>
                <a:ext cx="33302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1" name="Rectangle 588">
                <a:extLst>
                  <a:ext uri="{FF2B5EF4-FFF2-40B4-BE49-F238E27FC236}">
                    <a16:creationId xmlns:a16="http://schemas.microsoft.com/office/drawing/2014/main" id="{EC402916-9830-B611-924F-4091B04C6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53487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2" name="Rectangle 589">
                <a:extLst>
                  <a:ext uri="{FF2B5EF4-FFF2-40B4-BE49-F238E27FC236}">
                    <a16:creationId xmlns:a16="http://schemas.microsoft.com/office/drawing/2014/main" id="{218C3E79-2B14-18FE-9C5F-F1EB0F411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5707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3" name="Rectangle 590">
                <a:extLst>
                  <a:ext uri="{FF2B5EF4-FFF2-40B4-BE49-F238E27FC236}">
                    <a16:creationId xmlns:a16="http://schemas.microsoft.com/office/drawing/2014/main" id="{948A1856-46B1-F2FF-5ABA-ACEB80DE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60659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4" name="Rectangle 591">
                <a:extLst>
                  <a:ext uri="{FF2B5EF4-FFF2-40B4-BE49-F238E27FC236}">
                    <a16:creationId xmlns:a16="http://schemas.microsoft.com/office/drawing/2014/main" id="{16E08EB6-4B45-560E-D7EA-1B01C2C7B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642460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5" name="Rectangle 592">
                <a:extLst>
                  <a:ext uri="{FF2B5EF4-FFF2-40B4-BE49-F238E27FC236}">
                    <a16:creationId xmlns:a16="http://schemas.microsoft.com/office/drawing/2014/main" id="{0A577A0D-E955-25E5-C031-6AD49CF42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67832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6" name="Rectangle 593">
                <a:extLst>
                  <a:ext uri="{FF2B5EF4-FFF2-40B4-BE49-F238E27FC236}">
                    <a16:creationId xmlns:a16="http://schemas.microsoft.com/office/drawing/2014/main" id="{BF2EF248-23E4-0731-8BE1-DAD845141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714186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7" name="Rectangle 594">
                <a:extLst>
                  <a:ext uri="{FF2B5EF4-FFF2-40B4-BE49-F238E27FC236}">
                    <a16:creationId xmlns:a16="http://schemas.microsoft.com/office/drawing/2014/main" id="{6441D898-936A-CADC-329E-43E003F45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4751331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8" name="Rectangle 595">
                <a:extLst>
                  <a:ext uri="{FF2B5EF4-FFF2-40B4-BE49-F238E27FC236}">
                    <a16:creationId xmlns:a16="http://schemas.microsoft.com/office/drawing/2014/main" id="{6774357B-F305-FF40-2C02-1C49D00BB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7884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9" name="Rectangle 596">
                <a:extLst>
                  <a:ext uri="{FF2B5EF4-FFF2-40B4-BE49-F238E27FC236}">
                    <a16:creationId xmlns:a16="http://schemas.microsoft.com/office/drawing/2014/main" id="{A8DA334B-E7E3-DD45-7365-19A43A68B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82433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0" name="Rectangle 597">
                <a:extLst>
                  <a:ext uri="{FF2B5EF4-FFF2-40B4-BE49-F238E27FC236}">
                    <a16:creationId xmlns:a16="http://schemas.microsoft.com/office/drawing/2014/main" id="{4773D401-C5EC-E272-6ABB-9D49CEDEA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8602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1" name="Rectangle 598">
                <a:extLst>
                  <a:ext uri="{FF2B5EF4-FFF2-40B4-BE49-F238E27FC236}">
                    <a16:creationId xmlns:a16="http://schemas.microsoft.com/office/drawing/2014/main" id="{5F2DAC67-2EB9-B28E-9BCF-78B516BBB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896065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2" name="Rectangle 599">
                <a:extLst>
                  <a:ext uri="{FF2B5EF4-FFF2-40B4-BE49-F238E27FC236}">
                    <a16:creationId xmlns:a16="http://schemas.microsoft.com/office/drawing/2014/main" id="{51484849-E22D-5127-65D1-95E4233C4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93192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3" name="Rectangle 600">
                <a:extLst>
                  <a:ext uri="{FF2B5EF4-FFF2-40B4-BE49-F238E27FC236}">
                    <a16:creationId xmlns:a16="http://schemas.microsoft.com/office/drawing/2014/main" id="{687482E2-8A67-4111-0974-74198C049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4967791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4" name="Rectangle 601">
                <a:extLst>
                  <a:ext uri="{FF2B5EF4-FFF2-40B4-BE49-F238E27FC236}">
                    <a16:creationId xmlns:a16="http://schemas.microsoft.com/office/drawing/2014/main" id="{8D6C11C2-3A14-60F9-89A4-49270C07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4" y="5004936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5" name="Rectangle 602">
                <a:extLst>
                  <a:ext uri="{FF2B5EF4-FFF2-40B4-BE49-F238E27FC236}">
                    <a16:creationId xmlns:a16="http://schemas.microsoft.com/office/drawing/2014/main" id="{6251BA8F-046B-29B0-2F00-3E22F1D17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0420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6" name="Rectangle 603">
                <a:extLst>
                  <a:ext uri="{FF2B5EF4-FFF2-40B4-BE49-F238E27FC236}">
                    <a16:creationId xmlns:a16="http://schemas.microsoft.com/office/drawing/2014/main" id="{E39823EC-0877-B9EA-9327-9251AB364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07794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7" name="Rectangle 604">
                <a:extLst>
                  <a:ext uri="{FF2B5EF4-FFF2-40B4-BE49-F238E27FC236}">
                    <a16:creationId xmlns:a16="http://schemas.microsoft.com/office/drawing/2014/main" id="{63537207-8997-CF82-15AA-1B4C4369D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11380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8" name="Rectangle 605">
                <a:extLst>
                  <a:ext uri="{FF2B5EF4-FFF2-40B4-BE49-F238E27FC236}">
                    <a16:creationId xmlns:a16="http://schemas.microsoft.com/office/drawing/2014/main" id="{14831F64-7335-3253-E247-083498594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14966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9" name="Rectangle 606">
                <a:extLst>
                  <a:ext uri="{FF2B5EF4-FFF2-40B4-BE49-F238E27FC236}">
                    <a16:creationId xmlns:a16="http://schemas.microsoft.com/office/drawing/2014/main" id="{6EC827A5-2C78-F63D-ACBC-60807D5F1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185531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0" name="Rectangle 608">
                <a:extLst>
                  <a:ext uri="{FF2B5EF4-FFF2-40B4-BE49-F238E27FC236}">
                    <a16:creationId xmlns:a16="http://schemas.microsoft.com/office/drawing/2014/main" id="{4DB373BA-BB7D-FD3A-5120-4F0D68461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2213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1" name="Rectangle 609">
                <a:extLst>
                  <a:ext uri="{FF2B5EF4-FFF2-40B4-BE49-F238E27FC236}">
                    <a16:creationId xmlns:a16="http://schemas.microsoft.com/office/drawing/2014/main" id="{9AB0111A-237D-680D-AC97-B0D031BE8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257258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2" name="Rectangle 610">
                <a:extLst>
                  <a:ext uri="{FF2B5EF4-FFF2-40B4-BE49-F238E27FC236}">
                    <a16:creationId xmlns:a16="http://schemas.microsoft.com/office/drawing/2014/main" id="{61E9493D-A9BF-8A26-3843-AC20B34B2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5294402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3" name="Rectangle 611">
                <a:extLst>
                  <a:ext uri="{FF2B5EF4-FFF2-40B4-BE49-F238E27FC236}">
                    <a16:creationId xmlns:a16="http://schemas.microsoft.com/office/drawing/2014/main" id="{5B758D91-36F5-D4B9-1B07-7DA7EDA54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33154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4" name="Rectangle 612">
                <a:extLst>
                  <a:ext uri="{FF2B5EF4-FFF2-40B4-BE49-F238E27FC236}">
                    <a16:creationId xmlns:a16="http://schemas.microsoft.com/office/drawing/2014/main" id="{7D4C9A27-66CB-5BF8-A2FF-958277524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36741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5" name="Rectangle 613">
                <a:extLst>
                  <a:ext uri="{FF2B5EF4-FFF2-40B4-BE49-F238E27FC236}">
                    <a16:creationId xmlns:a16="http://schemas.microsoft.com/office/drawing/2014/main" id="{C83C3ABB-FE2D-4B85-5C2D-E7636B7DD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403273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6" name="Rectangle 614">
                <a:extLst>
                  <a:ext uri="{FF2B5EF4-FFF2-40B4-BE49-F238E27FC236}">
                    <a16:creationId xmlns:a16="http://schemas.microsoft.com/office/drawing/2014/main" id="{749A3CBF-BD3C-DD3E-2767-BB4336FC8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43913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7" name="Rectangle 615">
                <a:extLst>
                  <a:ext uri="{FF2B5EF4-FFF2-40B4-BE49-F238E27FC236}">
                    <a16:creationId xmlns:a16="http://schemas.microsoft.com/office/drawing/2014/main" id="{211ED62F-B7BF-ECE4-02FA-9AB40BC1B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4749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8" name="Rectangle 616">
                <a:extLst>
                  <a:ext uri="{FF2B5EF4-FFF2-40B4-BE49-F238E27FC236}">
                    <a16:creationId xmlns:a16="http://schemas.microsoft.com/office/drawing/2014/main" id="{9EBC479B-227C-0290-9D3A-CC5283D42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5108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9" name="Rectangle 617">
                <a:extLst>
                  <a:ext uri="{FF2B5EF4-FFF2-40B4-BE49-F238E27FC236}">
                    <a16:creationId xmlns:a16="http://schemas.microsoft.com/office/drawing/2014/main" id="{DA59B9E9-9819-9548-DFA1-AD20E755F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5548007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0" name="Rectangle 618">
                <a:extLst>
                  <a:ext uri="{FF2B5EF4-FFF2-40B4-BE49-F238E27FC236}">
                    <a16:creationId xmlns:a16="http://schemas.microsoft.com/office/drawing/2014/main" id="{E85691F8-AB90-2463-6AF4-C0EB73FFA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585150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1" name="Rectangle 619">
                <a:extLst>
                  <a:ext uri="{FF2B5EF4-FFF2-40B4-BE49-F238E27FC236}">
                    <a16:creationId xmlns:a16="http://schemas.microsoft.com/office/drawing/2014/main" id="{75418D52-8FD9-BF99-1C1E-6377FCC97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621013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2" name="Rectangle 620">
                <a:extLst>
                  <a:ext uri="{FF2B5EF4-FFF2-40B4-BE49-F238E27FC236}">
                    <a16:creationId xmlns:a16="http://schemas.microsoft.com/office/drawing/2014/main" id="{18A11B96-C091-BDFF-A54F-D93572F4C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65687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3" name="Rectangle 621">
                <a:extLst>
                  <a:ext uri="{FF2B5EF4-FFF2-40B4-BE49-F238E27FC236}">
                    <a16:creationId xmlns:a16="http://schemas.microsoft.com/office/drawing/2014/main" id="{751C77D8-E0FB-B986-FE46-C8C5A8B4C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692739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4" name="Rectangle 622">
                <a:extLst>
                  <a:ext uri="{FF2B5EF4-FFF2-40B4-BE49-F238E27FC236}">
                    <a16:creationId xmlns:a16="http://schemas.microsoft.com/office/drawing/2014/main" id="{72175982-986B-E98F-193E-4A8702A9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7286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5" name="Rectangle 623">
                <a:extLst>
                  <a:ext uri="{FF2B5EF4-FFF2-40B4-BE49-F238E27FC236}">
                    <a16:creationId xmlns:a16="http://schemas.microsoft.com/office/drawing/2014/main" id="{C6B8B22A-6834-BFA8-5123-4C6D196FF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76446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6" name="Rectangle 624">
                <a:extLst>
                  <a:ext uri="{FF2B5EF4-FFF2-40B4-BE49-F238E27FC236}">
                    <a16:creationId xmlns:a16="http://schemas.microsoft.com/office/drawing/2014/main" id="{F246287D-B7B6-46DF-DBE8-247C5F8F3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5801610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7" name="Rectangle 625">
                <a:extLst>
                  <a:ext uri="{FF2B5EF4-FFF2-40B4-BE49-F238E27FC236}">
                    <a16:creationId xmlns:a16="http://schemas.microsoft.com/office/drawing/2014/main" id="{7588D2F0-9C66-B411-9B6B-3EB96EFA3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838754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8" name="Rectangle 626">
                <a:extLst>
                  <a:ext uri="{FF2B5EF4-FFF2-40B4-BE49-F238E27FC236}">
                    <a16:creationId xmlns:a16="http://schemas.microsoft.com/office/drawing/2014/main" id="{D3EE82B2-D314-2393-0011-776ECBDD8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874618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9" name="Rectangle 627">
                <a:extLst>
                  <a:ext uri="{FF2B5EF4-FFF2-40B4-BE49-F238E27FC236}">
                    <a16:creationId xmlns:a16="http://schemas.microsoft.com/office/drawing/2014/main" id="{2C57E491-E5DD-9266-B536-3EDA26180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91048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0" name="Rectangle 628">
                <a:extLst>
                  <a:ext uri="{FF2B5EF4-FFF2-40B4-BE49-F238E27FC236}">
                    <a16:creationId xmlns:a16="http://schemas.microsoft.com/office/drawing/2014/main" id="{279C0CE4-A3C7-DA63-5417-DE07980DD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94634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1" name="Rectangle 629">
                <a:extLst>
                  <a:ext uri="{FF2B5EF4-FFF2-40B4-BE49-F238E27FC236}">
                    <a16:creationId xmlns:a16="http://schemas.microsoft.com/office/drawing/2014/main" id="{2DDD5942-C3AC-7DD0-9BFE-5FAD14086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598220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2" name="Rectangle 630">
                <a:extLst>
                  <a:ext uri="{FF2B5EF4-FFF2-40B4-BE49-F238E27FC236}">
                    <a16:creationId xmlns:a16="http://schemas.microsoft.com/office/drawing/2014/main" id="{803171AB-7A06-5444-31E6-A8DD8BB51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018070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3" name="Rectangle 631">
                <a:extLst>
                  <a:ext uri="{FF2B5EF4-FFF2-40B4-BE49-F238E27FC236}">
                    <a16:creationId xmlns:a16="http://schemas.microsoft.com/office/drawing/2014/main" id="{B147B1E5-C5BA-41D6-6E88-FE3BA9782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6055215"/>
                <a:ext cx="33302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4" name="Rectangle 632">
                <a:extLst>
                  <a:ext uri="{FF2B5EF4-FFF2-40B4-BE49-F238E27FC236}">
                    <a16:creationId xmlns:a16="http://schemas.microsoft.com/office/drawing/2014/main" id="{8E7E3B6F-ECDA-95E7-C36B-DCF04C112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0923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5" name="Rectangle 633">
                <a:extLst>
                  <a:ext uri="{FF2B5EF4-FFF2-40B4-BE49-F238E27FC236}">
                    <a16:creationId xmlns:a16="http://schemas.microsoft.com/office/drawing/2014/main" id="{2CD975A1-2CCF-6EF8-BB8D-AB422F9C0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12822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6" name="Rectangle 634">
                <a:extLst>
                  <a:ext uri="{FF2B5EF4-FFF2-40B4-BE49-F238E27FC236}">
                    <a16:creationId xmlns:a16="http://schemas.microsoft.com/office/drawing/2014/main" id="{C1E71426-D4F3-3EAC-74A6-413AAAC46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16408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7" name="Rectangle 635">
                <a:extLst>
                  <a:ext uri="{FF2B5EF4-FFF2-40B4-BE49-F238E27FC236}">
                    <a16:creationId xmlns:a16="http://schemas.microsoft.com/office/drawing/2014/main" id="{7C310B90-7A5A-BCF0-CD76-7665ADAC0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19994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8" name="Rectangle 636">
                <a:extLst>
                  <a:ext uri="{FF2B5EF4-FFF2-40B4-BE49-F238E27FC236}">
                    <a16:creationId xmlns:a16="http://schemas.microsoft.com/office/drawing/2014/main" id="{02B5EA28-7DA0-4DBE-EC17-6069AAA7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235810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9" name="Rectangle 637">
                <a:extLst>
                  <a:ext uri="{FF2B5EF4-FFF2-40B4-BE49-F238E27FC236}">
                    <a16:creationId xmlns:a16="http://schemas.microsoft.com/office/drawing/2014/main" id="{1F685722-FE76-A7BC-751F-AF0C977C8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271674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0" name="Rectangle 638">
                <a:extLst>
                  <a:ext uri="{FF2B5EF4-FFF2-40B4-BE49-F238E27FC236}">
                    <a16:creationId xmlns:a16="http://schemas.microsoft.com/office/drawing/2014/main" id="{CD7C1448-1AB1-B390-5104-DE98BF29B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6308818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1" name="Rectangle 639">
                <a:extLst>
                  <a:ext uri="{FF2B5EF4-FFF2-40B4-BE49-F238E27FC236}">
                    <a16:creationId xmlns:a16="http://schemas.microsoft.com/office/drawing/2014/main" id="{48FF8E29-5DF5-C400-A557-AC3ACCED1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3459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2" name="Rectangle 640">
                <a:extLst>
                  <a:ext uri="{FF2B5EF4-FFF2-40B4-BE49-F238E27FC236}">
                    <a16:creationId xmlns:a16="http://schemas.microsoft.com/office/drawing/2014/main" id="{06EC372F-A156-A189-4AC2-8189F57A8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3818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3" name="Rectangle 641">
                <a:extLst>
                  <a:ext uri="{FF2B5EF4-FFF2-40B4-BE49-F238E27FC236}">
                    <a16:creationId xmlns:a16="http://schemas.microsoft.com/office/drawing/2014/main" id="{FB671846-07FA-0A29-E1D0-CA522E224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41768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4" name="Rectangle 642">
                <a:extLst>
                  <a:ext uri="{FF2B5EF4-FFF2-40B4-BE49-F238E27FC236}">
                    <a16:creationId xmlns:a16="http://schemas.microsoft.com/office/drawing/2014/main" id="{0C427F59-8920-443B-8836-017474369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453552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5" name="Rectangle 643">
                <a:extLst>
                  <a:ext uri="{FF2B5EF4-FFF2-40B4-BE49-F238E27FC236}">
                    <a16:creationId xmlns:a16="http://schemas.microsoft.com/office/drawing/2014/main" id="{B832F31C-D9D7-B95E-1D40-D04DA04C2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489415"/>
                <a:ext cx="30740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6" name="Rectangle 644">
                <a:extLst>
                  <a:ext uri="{FF2B5EF4-FFF2-40B4-BE49-F238E27FC236}">
                    <a16:creationId xmlns:a16="http://schemas.microsoft.com/office/drawing/2014/main" id="{AD199316-8C35-BD35-D036-0877A6942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5252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7" name="Rectangle 645">
                <a:extLst>
                  <a:ext uri="{FF2B5EF4-FFF2-40B4-BE49-F238E27FC236}">
                    <a16:creationId xmlns:a16="http://schemas.microsoft.com/office/drawing/2014/main" id="{EFE7DE88-C45E-6790-24D2-DA1B75145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6562423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8" name="Rectangle 646">
                <a:extLst>
                  <a:ext uri="{FF2B5EF4-FFF2-40B4-BE49-F238E27FC236}">
                    <a16:creationId xmlns:a16="http://schemas.microsoft.com/office/drawing/2014/main" id="{05B608E1-BE4A-0909-967B-37CFA4BAF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59956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9" name="Rectangle 647">
                <a:extLst>
                  <a:ext uri="{FF2B5EF4-FFF2-40B4-BE49-F238E27FC236}">
                    <a16:creationId xmlns:a16="http://schemas.microsoft.com/office/drawing/2014/main" id="{0DE2E35D-60CB-7265-C8A9-1B6017B6C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63542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0" name="Rectangle 648">
                <a:extLst>
                  <a:ext uri="{FF2B5EF4-FFF2-40B4-BE49-F238E27FC236}">
                    <a16:creationId xmlns:a16="http://schemas.microsoft.com/office/drawing/2014/main" id="{1823970F-8304-D07E-1A0B-D471EF71E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671292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1" name="Rectangle 649">
                <a:extLst>
                  <a:ext uri="{FF2B5EF4-FFF2-40B4-BE49-F238E27FC236}">
                    <a16:creationId xmlns:a16="http://schemas.microsoft.com/office/drawing/2014/main" id="{F6DA1FFA-05C8-79AA-CBE1-B4AFBD59A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707155"/>
                <a:ext cx="30740" cy="136832"/>
              </a:xfrm>
              <a:prstGeom prst="rect">
                <a:avLst/>
              </a:prstGeom>
              <a:solidFill>
                <a:srgbClr val="66D9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2" name="Rectangle 650">
                <a:extLst>
                  <a:ext uri="{FF2B5EF4-FFF2-40B4-BE49-F238E27FC236}">
                    <a16:creationId xmlns:a16="http://schemas.microsoft.com/office/drawing/2014/main" id="{5296A33E-CA8C-A511-2C6D-2C7B5AF75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7430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3" name="Rectangle 651">
                <a:extLst>
                  <a:ext uri="{FF2B5EF4-FFF2-40B4-BE49-F238E27FC236}">
                    <a16:creationId xmlns:a16="http://schemas.microsoft.com/office/drawing/2014/main" id="{6EF60008-F92F-052B-7A6D-31A799B22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77888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4" name="Rectangle 652">
                <a:extLst>
                  <a:ext uri="{FF2B5EF4-FFF2-40B4-BE49-F238E27FC236}">
                    <a16:creationId xmlns:a16="http://schemas.microsoft.com/office/drawing/2014/main" id="{A2BE5DB3-4257-65DD-1F4B-082EC851A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6816026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5" name="Rectangle 653">
                <a:extLst>
                  <a:ext uri="{FF2B5EF4-FFF2-40B4-BE49-F238E27FC236}">
                    <a16:creationId xmlns:a16="http://schemas.microsoft.com/office/drawing/2014/main" id="{9CBB196A-7780-55FF-6348-9211A6D0B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8531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6" name="Rectangle 654">
                <a:extLst>
                  <a:ext uri="{FF2B5EF4-FFF2-40B4-BE49-F238E27FC236}">
                    <a16:creationId xmlns:a16="http://schemas.microsoft.com/office/drawing/2014/main" id="{18F7823C-FFE0-F50E-D6C1-FC2B89B1F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88903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7" name="Rectangle 655">
                <a:extLst>
                  <a:ext uri="{FF2B5EF4-FFF2-40B4-BE49-F238E27FC236}">
                    <a16:creationId xmlns:a16="http://schemas.microsoft.com/office/drawing/2014/main" id="{82664033-7022-8C19-227A-0C970D4F1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924897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8" name="Rectangle 656">
                <a:extLst>
                  <a:ext uri="{FF2B5EF4-FFF2-40B4-BE49-F238E27FC236}">
                    <a16:creationId xmlns:a16="http://schemas.microsoft.com/office/drawing/2014/main" id="{3041116B-AC45-C060-BFDF-91D9A2F1F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96076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9" name="Rectangle 657">
                <a:extLst>
                  <a:ext uri="{FF2B5EF4-FFF2-40B4-BE49-F238E27FC236}">
                    <a16:creationId xmlns:a16="http://schemas.microsoft.com/office/drawing/2014/main" id="{32C5FAF9-61E3-A8CF-8235-3CF499265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699662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0" name="Rectangle 658">
                <a:extLst>
                  <a:ext uri="{FF2B5EF4-FFF2-40B4-BE49-F238E27FC236}">
                    <a16:creationId xmlns:a16="http://schemas.microsoft.com/office/drawing/2014/main" id="{AC499CA7-880B-1A6E-76AC-833D02B96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032486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1" name="Rectangle 659">
                <a:extLst>
                  <a:ext uri="{FF2B5EF4-FFF2-40B4-BE49-F238E27FC236}">
                    <a16:creationId xmlns:a16="http://schemas.microsoft.com/office/drawing/2014/main" id="{B96E5A5A-0BC7-EE11-77A3-8896F0A26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7069631"/>
                <a:ext cx="33302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2" name="Rectangle 660">
                <a:extLst>
                  <a:ext uri="{FF2B5EF4-FFF2-40B4-BE49-F238E27FC236}">
                    <a16:creationId xmlns:a16="http://schemas.microsoft.com/office/drawing/2014/main" id="{4771A2EB-2974-E6DF-2211-969FC4357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10677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3" name="Rectangle 661">
                <a:extLst>
                  <a:ext uri="{FF2B5EF4-FFF2-40B4-BE49-F238E27FC236}">
                    <a16:creationId xmlns:a16="http://schemas.microsoft.com/office/drawing/2014/main" id="{681227B9-E124-1C02-CFC1-32309B882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142637"/>
                <a:ext cx="30740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4" name="Rectangle 662">
                <a:extLst>
                  <a:ext uri="{FF2B5EF4-FFF2-40B4-BE49-F238E27FC236}">
                    <a16:creationId xmlns:a16="http://schemas.microsoft.com/office/drawing/2014/main" id="{1663A62E-BA3C-1A0A-EF92-EA37C56E0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17850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5" name="Rectangle 663">
                <a:extLst>
                  <a:ext uri="{FF2B5EF4-FFF2-40B4-BE49-F238E27FC236}">
                    <a16:creationId xmlns:a16="http://schemas.microsoft.com/office/drawing/2014/main" id="{922E11E9-1BE8-77A5-71BC-302F27D36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21436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6" name="Rectangle 664">
                <a:extLst>
                  <a:ext uri="{FF2B5EF4-FFF2-40B4-BE49-F238E27FC236}">
                    <a16:creationId xmlns:a16="http://schemas.microsoft.com/office/drawing/2014/main" id="{1619B1A1-C765-3395-8E9A-BBB6420A2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2502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7" name="Rectangle 665">
                <a:extLst>
                  <a:ext uri="{FF2B5EF4-FFF2-40B4-BE49-F238E27FC236}">
                    <a16:creationId xmlns:a16="http://schemas.microsoft.com/office/drawing/2014/main" id="{E605B40B-8C53-9F77-2B5C-40C7950F6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28609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8" name="Rectangle 666">
                <a:extLst>
                  <a:ext uri="{FF2B5EF4-FFF2-40B4-BE49-F238E27FC236}">
                    <a16:creationId xmlns:a16="http://schemas.microsoft.com/office/drawing/2014/main" id="{3C798EBC-E769-4D21-2198-DC57ABB07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321953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9" name="Rectangle 667">
                <a:extLst>
                  <a:ext uri="{FF2B5EF4-FFF2-40B4-BE49-F238E27FC236}">
                    <a16:creationId xmlns:a16="http://schemas.microsoft.com/office/drawing/2014/main" id="{B30D21A6-94B2-390F-8201-A0B7DEBC6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7359097"/>
                <a:ext cx="33302" cy="136832"/>
              </a:xfrm>
              <a:prstGeom prst="rect">
                <a:avLst/>
              </a:prstGeom>
              <a:solidFill>
                <a:srgbClr val="74DC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0" name="Rectangle 668">
                <a:extLst>
                  <a:ext uri="{FF2B5EF4-FFF2-40B4-BE49-F238E27FC236}">
                    <a16:creationId xmlns:a16="http://schemas.microsoft.com/office/drawing/2014/main" id="{2FD27764-B3C6-A14E-E1CF-F327F1281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396242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1" name="Rectangle 669">
                <a:extLst>
                  <a:ext uri="{FF2B5EF4-FFF2-40B4-BE49-F238E27FC236}">
                    <a16:creationId xmlns:a16="http://schemas.microsoft.com/office/drawing/2014/main" id="{8BD4F8A9-E976-C112-3682-E19BF6374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432105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2" name="Rectangle 670">
                <a:extLst>
                  <a:ext uri="{FF2B5EF4-FFF2-40B4-BE49-F238E27FC236}">
                    <a16:creationId xmlns:a16="http://schemas.microsoft.com/office/drawing/2014/main" id="{153FE482-4AEB-2A6C-3DCE-288095D73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4679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3" name="Rectangle 671">
                <a:extLst>
                  <a:ext uri="{FF2B5EF4-FFF2-40B4-BE49-F238E27FC236}">
                    <a16:creationId xmlns:a16="http://schemas.microsoft.com/office/drawing/2014/main" id="{F439833D-62BC-F098-F6A4-683FF18A6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5038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4" name="Rectangle 672">
                <a:extLst>
                  <a:ext uri="{FF2B5EF4-FFF2-40B4-BE49-F238E27FC236}">
                    <a16:creationId xmlns:a16="http://schemas.microsoft.com/office/drawing/2014/main" id="{F03095A4-631B-9B50-1F7E-47793F0E3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539694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5" name="Rectangle 673">
                <a:extLst>
                  <a:ext uri="{FF2B5EF4-FFF2-40B4-BE49-F238E27FC236}">
                    <a16:creationId xmlns:a16="http://schemas.microsoft.com/office/drawing/2014/main" id="{EC3AF623-DE4B-1441-D7A9-51248743C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57555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6" name="Rectangle 674">
                <a:extLst>
                  <a:ext uri="{FF2B5EF4-FFF2-40B4-BE49-F238E27FC236}">
                    <a16:creationId xmlns:a16="http://schemas.microsoft.com/office/drawing/2014/main" id="{5C21A1AB-41F7-45BD-0377-686856FB7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7612702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7" name="Rectangle 675">
                <a:extLst>
                  <a:ext uri="{FF2B5EF4-FFF2-40B4-BE49-F238E27FC236}">
                    <a16:creationId xmlns:a16="http://schemas.microsoft.com/office/drawing/2014/main" id="{9CB4059C-3B46-8394-56B3-2F5DD66F5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64984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8" name="Rectangle 676">
                <a:extLst>
                  <a:ext uri="{FF2B5EF4-FFF2-40B4-BE49-F238E27FC236}">
                    <a16:creationId xmlns:a16="http://schemas.microsoft.com/office/drawing/2014/main" id="{2A0F69F7-9A66-16DB-3BB9-D3D38BF7E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68570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9" name="Rectangle 677">
                <a:extLst>
                  <a:ext uri="{FF2B5EF4-FFF2-40B4-BE49-F238E27FC236}">
                    <a16:creationId xmlns:a16="http://schemas.microsoft.com/office/drawing/2014/main" id="{452C7C18-AA59-8E08-E259-D9206F772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72157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0" name="Rectangle 678">
                <a:extLst>
                  <a:ext uri="{FF2B5EF4-FFF2-40B4-BE49-F238E27FC236}">
                    <a16:creationId xmlns:a16="http://schemas.microsoft.com/office/drawing/2014/main" id="{4BE0CE99-7530-9E46-FD93-6764FD770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75743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1" name="Rectangle 679">
                <a:extLst>
                  <a:ext uri="{FF2B5EF4-FFF2-40B4-BE49-F238E27FC236}">
                    <a16:creationId xmlns:a16="http://schemas.microsoft.com/office/drawing/2014/main" id="{310568D5-6773-77E6-D031-3F53CC20D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793298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2" name="Rectangle 680">
                <a:extLst>
                  <a:ext uri="{FF2B5EF4-FFF2-40B4-BE49-F238E27FC236}">
                    <a16:creationId xmlns:a16="http://schemas.microsoft.com/office/drawing/2014/main" id="{66EFCE57-687D-C4DF-63C8-7B21A6838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829161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3" name="Rectangle 681">
                <a:extLst>
                  <a:ext uri="{FF2B5EF4-FFF2-40B4-BE49-F238E27FC236}">
                    <a16:creationId xmlns:a16="http://schemas.microsoft.com/office/drawing/2014/main" id="{E90F6144-9D7A-A603-0C8C-BFC1A822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786630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4" name="Rectangle 682">
                <a:extLst>
                  <a:ext uri="{FF2B5EF4-FFF2-40B4-BE49-F238E27FC236}">
                    <a16:creationId xmlns:a16="http://schemas.microsoft.com/office/drawing/2014/main" id="{E5947B09-0965-422D-988E-95BAA6A8A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9034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5" name="Rectangle 683">
                <a:extLst>
                  <a:ext uri="{FF2B5EF4-FFF2-40B4-BE49-F238E27FC236}">
                    <a16:creationId xmlns:a16="http://schemas.microsoft.com/office/drawing/2014/main" id="{65BAFD2C-6BCE-5CEE-6386-790F7325A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93931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6" name="Rectangle 684">
                <a:extLst>
                  <a:ext uri="{FF2B5EF4-FFF2-40B4-BE49-F238E27FC236}">
                    <a16:creationId xmlns:a16="http://schemas.microsoft.com/office/drawing/2014/main" id="{8223F12A-C0AF-95A6-6520-CD37730FF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7975176"/>
                <a:ext cx="30740" cy="136832"/>
              </a:xfrm>
              <a:prstGeom prst="rect">
                <a:avLst/>
              </a:prstGeom>
              <a:solidFill>
                <a:srgbClr val="B2EC2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7" name="Rectangle 685">
                <a:extLst>
                  <a:ext uri="{FF2B5EF4-FFF2-40B4-BE49-F238E27FC236}">
                    <a16:creationId xmlns:a16="http://schemas.microsoft.com/office/drawing/2014/main" id="{EE1F39A6-7036-19D3-5FB9-3C84CE6B4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011039"/>
                <a:ext cx="30740" cy="136832"/>
              </a:xfrm>
              <a:prstGeom prst="rect">
                <a:avLst/>
              </a:prstGeom>
              <a:solidFill>
                <a:srgbClr val="96E52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8" name="Rectangle 686">
                <a:extLst>
                  <a:ext uri="{FF2B5EF4-FFF2-40B4-BE49-F238E27FC236}">
                    <a16:creationId xmlns:a16="http://schemas.microsoft.com/office/drawing/2014/main" id="{1681D0E3-7D5F-95D6-CFEA-9B76763A9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04690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9" name="Rectangle 687">
                <a:extLst>
                  <a:ext uri="{FF2B5EF4-FFF2-40B4-BE49-F238E27FC236}">
                    <a16:creationId xmlns:a16="http://schemas.microsoft.com/office/drawing/2014/main" id="{D899AE0B-D103-05A6-8B6E-AF125B205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08276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0" name="Rectangle 688">
                <a:extLst>
                  <a:ext uri="{FF2B5EF4-FFF2-40B4-BE49-F238E27FC236}">
                    <a16:creationId xmlns:a16="http://schemas.microsoft.com/office/drawing/2014/main" id="{7005BF74-A511-6FEE-BC1A-480BD7FAA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08973" y="8119910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1" name="Rectangle 689">
                <a:extLst>
                  <a:ext uri="{FF2B5EF4-FFF2-40B4-BE49-F238E27FC236}">
                    <a16:creationId xmlns:a16="http://schemas.microsoft.com/office/drawing/2014/main" id="{D8DFAA08-6C82-FB59-AB97-ADC2F9BCA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15705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2" name="Rectangle 690">
                <a:extLst>
                  <a:ext uri="{FF2B5EF4-FFF2-40B4-BE49-F238E27FC236}">
                    <a16:creationId xmlns:a16="http://schemas.microsoft.com/office/drawing/2014/main" id="{C0113C6A-ABAD-4737-A9D2-309C72C5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19291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3" name="Rectangle 691">
                <a:extLst>
                  <a:ext uri="{FF2B5EF4-FFF2-40B4-BE49-F238E27FC236}">
                    <a16:creationId xmlns:a16="http://schemas.microsoft.com/office/drawing/2014/main" id="{9F66F9E8-2F12-5BF5-B2DA-C706D55F6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410255" y="8228779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0" name="Rectangle 698">
                <a:extLst>
                  <a:ext uri="{FF2B5EF4-FFF2-40B4-BE49-F238E27FC236}">
                    <a16:creationId xmlns:a16="http://schemas.microsoft.com/office/drawing/2014/main" id="{44E74EA0-794B-5802-CB25-0F937F512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23603"/>
                <a:ext cx="30740" cy="136832"/>
              </a:xfrm>
              <a:prstGeom prst="rect">
                <a:avLst/>
              </a:prstGeom>
              <a:solidFill>
                <a:srgbClr val="50D3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1" name="Rectangle 699">
                <a:extLst>
                  <a:ext uri="{FF2B5EF4-FFF2-40B4-BE49-F238E27FC236}">
                    <a16:creationId xmlns:a16="http://schemas.microsoft.com/office/drawing/2014/main" id="{68046B58-D193-DF52-A645-24D305565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5946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2" name="Rectangle 700">
                <a:extLst>
                  <a:ext uri="{FF2B5EF4-FFF2-40B4-BE49-F238E27FC236}">
                    <a16:creationId xmlns:a16="http://schemas.microsoft.com/office/drawing/2014/main" id="{5858866B-A20C-14F1-4DFA-FE6EDC2CD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9533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3" name="Rectangle 701">
                <a:extLst>
                  <a:ext uri="{FF2B5EF4-FFF2-40B4-BE49-F238E27FC236}">
                    <a16:creationId xmlns:a16="http://schemas.microsoft.com/office/drawing/2014/main" id="{57375D29-0C30-178F-C806-AAA002BDB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32474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4" name="Rectangle 702">
                <a:extLst>
                  <a:ext uri="{FF2B5EF4-FFF2-40B4-BE49-F238E27FC236}">
                    <a16:creationId xmlns:a16="http://schemas.microsoft.com/office/drawing/2014/main" id="{6DED5657-6C27-D5B4-FA66-04BFC35EF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68337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5" name="Rectangle 703">
                <a:extLst>
                  <a:ext uri="{FF2B5EF4-FFF2-40B4-BE49-F238E27FC236}">
                    <a16:creationId xmlns:a16="http://schemas.microsoft.com/office/drawing/2014/main" id="{FD790756-57F1-200A-B4E5-F53F77474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0548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6" name="Rectangle 704">
                <a:extLst>
                  <a:ext uri="{FF2B5EF4-FFF2-40B4-BE49-F238E27FC236}">
                    <a16:creationId xmlns:a16="http://schemas.microsoft.com/office/drawing/2014/main" id="{15A93295-B521-12E6-EB22-E9DF6C36E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4134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7" name="Rectangle 705">
                <a:extLst>
                  <a:ext uri="{FF2B5EF4-FFF2-40B4-BE49-F238E27FC236}">
                    <a16:creationId xmlns:a16="http://schemas.microsoft.com/office/drawing/2014/main" id="{1E1C98C0-9121-52D7-1C3D-3841D2977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77206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8" name="Rectangle 706">
                <a:extLst>
                  <a:ext uri="{FF2B5EF4-FFF2-40B4-BE49-F238E27FC236}">
                    <a16:creationId xmlns:a16="http://schemas.microsoft.com/office/drawing/2014/main" id="{D5946B0F-A4FB-4625-08E7-6B4E8C4E1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130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9" name="Rectangle 707">
                <a:extLst>
                  <a:ext uri="{FF2B5EF4-FFF2-40B4-BE49-F238E27FC236}">
                    <a16:creationId xmlns:a16="http://schemas.microsoft.com/office/drawing/2014/main" id="{C375C13B-4A98-DA7E-E2D1-65BDC1984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48933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0" name="Rectangle 708">
                <a:extLst>
                  <a:ext uri="{FF2B5EF4-FFF2-40B4-BE49-F238E27FC236}">
                    <a16:creationId xmlns:a16="http://schemas.microsoft.com/office/drawing/2014/main" id="{1005143A-76AA-F595-491D-F7CDF6A4E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8479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1" name="Rectangle 709">
                <a:extLst>
                  <a:ext uri="{FF2B5EF4-FFF2-40B4-BE49-F238E27FC236}">
                    <a16:creationId xmlns:a16="http://schemas.microsoft.com/office/drawing/2014/main" id="{D01F667B-897D-3497-C8F2-47EE75EDB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621940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2" name="Rectangle 710">
                <a:extLst>
                  <a:ext uri="{FF2B5EF4-FFF2-40B4-BE49-F238E27FC236}">
                    <a16:creationId xmlns:a16="http://schemas.microsoft.com/office/drawing/2014/main" id="{4A1BE625-B48F-3347-0069-93C9915B4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59085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3" name="Rectangle 711">
                <a:extLst>
                  <a:ext uri="{FF2B5EF4-FFF2-40B4-BE49-F238E27FC236}">
                    <a16:creationId xmlns:a16="http://schemas.microsoft.com/office/drawing/2014/main" id="{358F9CE1-E533-5C4A-6548-E59244B85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9494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4" name="Rectangle 712">
                <a:extLst>
                  <a:ext uri="{FF2B5EF4-FFF2-40B4-BE49-F238E27FC236}">
                    <a16:creationId xmlns:a16="http://schemas.microsoft.com/office/drawing/2014/main" id="{9D95A6A7-593F-3B26-7AB4-BEBB699B4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3081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5" name="Rectangle 713">
                <a:extLst>
                  <a:ext uri="{FF2B5EF4-FFF2-40B4-BE49-F238E27FC236}">
                    <a16:creationId xmlns:a16="http://schemas.microsoft.com/office/drawing/2014/main" id="{FD1CA1E7-FB02-A719-9C81-A4376E0FC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66674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6" name="Rectangle 714">
                <a:extLst>
                  <a:ext uri="{FF2B5EF4-FFF2-40B4-BE49-F238E27FC236}">
                    <a16:creationId xmlns:a16="http://schemas.microsoft.com/office/drawing/2014/main" id="{37E1419C-E548-7453-00E6-5455B1A04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0253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7" name="Rectangle 715">
                <a:extLst>
                  <a:ext uri="{FF2B5EF4-FFF2-40B4-BE49-F238E27FC236}">
                    <a16:creationId xmlns:a16="http://schemas.microsoft.com/office/drawing/2014/main" id="{B65BC005-7A10-0CE0-C867-91ED423D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3840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8" name="Rectangle 716">
                <a:extLst>
                  <a:ext uri="{FF2B5EF4-FFF2-40B4-BE49-F238E27FC236}">
                    <a16:creationId xmlns:a16="http://schemas.microsoft.com/office/drawing/2014/main" id="{0FA0AFFC-C827-3E26-30FB-779FB9699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875545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9" name="Rectangle 717">
                <a:extLst>
                  <a:ext uri="{FF2B5EF4-FFF2-40B4-BE49-F238E27FC236}">
                    <a16:creationId xmlns:a16="http://schemas.microsoft.com/office/drawing/2014/main" id="{977E4741-CEF5-BD1B-50FC-87E1380BF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912688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0" name="Rectangle 718">
                <a:extLst>
                  <a:ext uri="{FF2B5EF4-FFF2-40B4-BE49-F238E27FC236}">
                    <a16:creationId xmlns:a16="http://schemas.microsoft.com/office/drawing/2014/main" id="{73C81D27-F009-052D-E2BD-497F64046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948551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1" name="Rectangle 719">
                <a:extLst>
                  <a:ext uri="{FF2B5EF4-FFF2-40B4-BE49-F238E27FC236}">
                    <a16:creationId xmlns:a16="http://schemas.microsoft.com/office/drawing/2014/main" id="{93D68B13-7C25-3C62-D51B-C62C4BA2C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98441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2" name="Rectangle 720">
                <a:extLst>
                  <a:ext uri="{FF2B5EF4-FFF2-40B4-BE49-F238E27FC236}">
                    <a16:creationId xmlns:a16="http://schemas.microsoft.com/office/drawing/2014/main" id="{1FECE759-C4DF-3D9A-B17E-3034F64DB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02027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3" name="Rectangle 721">
                <a:extLst>
                  <a:ext uri="{FF2B5EF4-FFF2-40B4-BE49-F238E27FC236}">
                    <a16:creationId xmlns:a16="http://schemas.microsoft.com/office/drawing/2014/main" id="{32F6593D-56DD-F337-EB49-F71C31677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05614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4" name="Rectangle 722">
                <a:extLst>
                  <a:ext uri="{FF2B5EF4-FFF2-40B4-BE49-F238E27FC236}">
                    <a16:creationId xmlns:a16="http://schemas.microsoft.com/office/drawing/2014/main" id="{95EDD3D9-1F09-F439-0BCB-BCEC8196D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09200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5" name="Rectangle 723">
                <a:extLst>
                  <a:ext uri="{FF2B5EF4-FFF2-40B4-BE49-F238E27FC236}">
                    <a16:creationId xmlns:a16="http://schemas.microsoft.com/office/drawing/2014/main" id="{284F9A4A-A3D3-0968-7D61-78DE4D884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1278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6" name="Rectangle 724">
                <a:extLst>
                  <a:ext uri="{FF2B5EF4-FFF2-40B4-BE49-F238E27FC236}">
                    <a16:creationId xmlns:a16="http://schemas.microsoft.com/office/drawing/2014/main" id="{B4852D77-A95A-BCF9-9807-D9D16D2D7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1165012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7" name="Rectangle 725">
                <a:extLst>
                  <a:ext uri="{FF2B5EF4-FFF2-40B4-BE49-F238E27FC236}">
                    <a16:creationId xmlns:a16="http://schemas.microsoft.com/office/drawing/2014/main" id="{092A324F-4B16-632A-DC5F-670785D65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20215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8" name="Rectangle 726">
                <a:extLst>
                  <a:ext uri="{FF2B5EF4-FFF2-40B4-BE49-F238E27FC236}">
                    <a16:creationId xmlns:a16="http://schemas.microsoft.com/office/drawing/2014/main" id="{DA1DF2C5-67DD-54BF-E4A1-528413475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238019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9" name="Rectangle 727">
                <a:extLst>
                  <a:ext uri="{FF2B5EF4-FFF2-40B4-BE49-F238E27FC236}">
                    <a16:creationId xmlns:a16="http://schemas.microsoft.com/office/drawing/2014/main" id="{C0A2B836-B78A-B13C-6EBE-E6E57AB1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273882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0" name="Rectangle 728">
                <a:extLst>
                  <a:ext uri="{FF2B5EF4-FFF2-40B4-BE49-F238E27FC236}">
                    <a16:creationId xmlns:a16="http://schemas.microsoft.com/office/drawing/2014/main" id="{22258787-A980-FCF2-0F6F-FA6B0DBE0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309746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1" name="Rectangle 729">
                <a:extLst>
                  <a:ext uri="{FF2B5EF4-FFF2-40B4-BE49-F238E27FC236}">
                    <a16:creationId xmlns:a16="http://schemas.microsoft.com/office/drawing/2014/main" id="{7CA21374-D8A9-FDDC-8D64-0A8AE2A43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34560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2" name="Rectangle 730">
                <a:extLst>
                  <a:ext uri="{FF2B5EF4-FFF2-40B4-BE49-F238E27FC236}">
                    <a16:creationId xmlns:a16="http://schemas.microsoft.com/office/drawing/2014/main" id="{AE4901AA-9DEB-A702-DF6A-23AA9DF25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38147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3" name="Rectangle 731">
                <a:extLst>
                  <a:ext uri="{FF2B5EF4-FFF2-40B4-BE49-F238E27FC236}">
                    <a16:creationId xmlns:a16="http://schemas.microsoft.com/office/drawing/2014/main" id="{0FD445FC-962A-3CE1-AB3C-926B2649A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1418616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4" name="Rectangle 732">
                <a:extLst>
                  <a:ext uri="{FF2B5EF4-FFF2-40B4-BE49-F238E27FC236}">
                    <a16:creationId xmlns:a16="http://schemas.microsoft.com/office/drawing/2014/main" id="{6EAE2B3D-2D6D-B370-EE05-96FE4747F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45575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5" name="Rectangle 733">
                <a:extLst>
                  <a:ext uri="{FF2B5EF4-FFF2-40B4-BE49-F238E27FC236}">
                    <a16:creationId xmlns:a16="http://schemas.microsoft.com/office/drawing/2014/main" id="{6657F534-4E92-C868-186B-D9DCAF350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491622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6" name="Rectangle 734">
                <a:extLst>
                  <a:ext uri="{FF2B5EF4-FFF2-40B4-BE49-F238E27FC236}">
                    <a16:creationId xmlns:a16="http://schemas.microsoft.com/office/drawing/2014/main" id="{E9846003-9D72-43BB-8667-B332F3C16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52748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7" name="Rectangle 735">
                <a:extLst>
                  <a:ext uri="{FF2B5EF4-FFF2-40B4-BE49-F238E27FC236}">
                    <a16:creationId xmlns:a16="http://schemas.microsoft.com/office/drawing/2014/main" id="{11D5B4D9-00F2-0DB8-5677-2AC1296C5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56334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8" name="Rectangle 736">
                <a:extLst>
                  <a:ext uri="{FF2B5EF4-FFF2-40B4-BE49-F238E27FC236}">
                    <a16:creationId xmlns:a16="http://schemas.microsoft.com/office/drawing/2014/main" id="{562D3881-BC32-75C2-3DC7-A4C33D7DE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59921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9" name="Rectangle 737">
                <a:extLst>
                  <a:ext uri="{FF2B5EF4-FFF2-40B4-BE49-F238E27FC236}">
                    <a16:creationId xmlns:a16="http://schemas.microsoft.com/office/drawing/2014/main" id="{37E782F7-2650-88D5-7DA1-8DFA542FD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63507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0" name="Rectangle 738">
                <a:extLst>
                  <a:ext uri="{FF2B5EF4-FFF2-40B4-BE49-F238E27FC236}">
                    <a16:creationId xmlns:a16="http://schemas.microsoft.com/office/drawing/2014/main" id="{418CB2F1-F9F8-10AE-C385-2308E3604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167222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1" name="Rectangle 739">
                <a:extLst>
                  <a:ext uri="{FF2B5EF4-FFF2-40B4-BE49-F238E27FC236}">
                    <a16:creationId xmlns:a16="http://schemas.microsoft.com/office/drawing/2014/main" id="{93B72F4E-E4AB-FC8F-89FF-89FCA9A50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709364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2" name="Rectangle 740">
                <a:extLst>
                  <a:ext uri="{FF2B5EF4-FFF2-40B4-BE49-F238E27FC236}">
                    <a16:creationId xmlns:a16="http://schemas.microsoft.com/office/drawing/2014/main" id="{45F7647D-4ED4-8EE1-5B40-49412F787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745227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3" name="Rectangle 741">
                <a:extLst>
                  <a:ext uri="{FF2B5EF4-FFF2-40B4-BE49-F238E27FC236}">
                    <a16:creationId xmlns:a16="http://schemas.microsoft.com/office/drawing/2014/main" id="{AD62A09A-86BD-E977-AEA9-24281E595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78109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4" name="Rectangle 742">
                <a:extLst>
                  <a:ext uri="{FF2B5EF4-FFF2-40B4-BE49-F238E27FC236}">
                    <a16:creationId xmlns:a16="http://schemas.microsoft.com/office/drawing/2014/main" id="{C519F299-B941-B282-FF52-E44EC2333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81695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5" name="Rectangle 743">
                <a:extLst>
                  <a:ext uri="{FF2B5EF4-FFF2-40B4-BE49-F238E27FC236}">
                    <a16:creationId xmlns:a16="http://schemas.microsoft.com/office/drawing/2014/main" id="{FB0C127F-3404-7C4A-D4D5-9D4E74DAB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85281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6" name="Rectangle 744">
                <a:extLst>
                  <a:ext uri="{FF2B5EF4-FFF2-40B4-BE49-F238E27FC236}">
                    <a16:creationId xmlns:a16="http://schemas.microsoft.com/office/drawing/2014/main" id="{BD3C0C76-4B8A-0B68-441B-44C30B3FE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88868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7" name="Rectangle 745">
                <a:extLst>
                  <a:ext uri="{FF2B5EF4-FFF2-40B4-BE49-F238E27FC236}">
                    <a16:creationId xmlns:a16="http://schemas.microsoft.com/office/drawing/2014/main" id="{045F36D2-1928-27FF-30EB-1AAFA4E47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1925824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8" name="Rectangle 746">
                <a:extLst>
                  <a:ext uri="{FF2B5EF4-FFF2-40B4-BE49-F238E27FC236}">
                    <a16:creationId xmlns:a16="http://schemas.microsoft.com/office/drawing/2014/main" id="{4D0612AE-EC73-AC1D-FE95-27E39A178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9629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9" name="Rectangle 747">
                <a:extLst>
                  <a:ext uri="{FF2B5EF4-FFF2-40B4-BE49-F238E27FC236}">
                    <a16:creationId xmlns:a16="http://schemas.microsoft.com/office/drawing/2014/main" id="{12E27D2F-1719-BADA-8AE5-A40F4E498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199883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0" name="Rectangle 748">
                <a:extLst>
                  <a:ext uri="{FF2B5EF4-FFF2-40B4-BE49-F238E27FC236}">
                    <a16:creationId xmlns:a16="http://schemas.microsoft.com/office/drawing/2014/main" id="{19786762-C280-8A61-DE81-409794C96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03469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1" name="Rectangle 749">
                <a:extLst>
                  <a:ext uri="{FF2B5EF4-FFF2-40B4-BE49-F238E27FC236}">
                    <a16:creationId xmlns:a16="http://schemas.microsoft.com/office/drawing/2014/main" id="{438FD36C-68E2-E734-210E-1A0D6DF02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07055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2" name="Rectangle 750">
                <a:extLst>
                  <a:ext uri="{FF2B5EF4-FFF2-40B4-BE49-F238E27FC236}">
                    <a16:creationId xmlns:a16="http://schemas.microsoft.com/office/drawing/2014/main" id="{E0DB6A32-ACFD-FE1C-5ED2-8FC8E1B6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10642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3" name="Rectangle 751">
                <a:extLst>
                  <a:ext uri="{FF2B5EF4-FFF2-40B4-BE49-F238E27FC236}">
                    <a16:creationId xmlns:a16="http://schemas.microsoft.com/office/drawing/2014/main" id="{4671B034-9485-844D-08E5-CA3BE44CD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142283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4" name="Rectangle 752">
                <a:extLst>
                  <a:ext uri="{FF2B5EF4-FFF2-40B4-BE49-F238E27FC236}">
                    <a16:creationId xmlns:a16="http://schemas.microsoft.com/office/drawing/2014/main" id="{1FA391CD-10EC-C796-0EF7-79E7B6545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21794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5" name="Rectangle 753">
                <a:extLst>
                  <a:ext uri="{FF2B5EF4-FFF2-40B4-BE49-F238E27FC236}">
                    <a16:creationId xmlns:a16="http://schemas.microsoft.com/office/drawing/2014/main" id="{F5305AD2-0806-7C32-15E9-B6DCD5907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21657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6" name="Rectangle 754">
                <a:extLst>
                  <a:ext uri="{FF2B5EF4-FFF2-40B4-BE49-F238E27FC236}">
                    <a16:creationId xmlns:a16="http://schemas.microsoft.com/office/drawing/2014/main" id="{B330770E-C269-67FF-9344-A5E8CB4ED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25243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7" name="Rectangle 755">
                <a:extLst>
                  <a:ext uri="{FF2B5EF4-FFF2-40B4-BE49-F238E27FC236}">
                    <a16:creationId xmlns:a16="http://schemas.microsoft.com/office/drawing/2014/main" id="{FB83E69A-5C00-E1EF-4F7A-EAE34CFEA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28829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8" name="Rectangle 756">
                <a:extLst>
                  <a:ext uri="{FF2B5EF4-FFF2-40B4-BE49-F238E27FC236}">
                    <a16:creationId xmlns:a16="http://schemas.microsoft.com/office/drawing/2014/main" id="{92D8042D-C0C4-205B-FC45-0F7D86CE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3241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9" name="Rectangle 757">
                <a:extLst>
                  <a:ext uri="{FF2B5EF4-FFF2-40B4-BE49-F238E27FC236}">
                    <a16:creationId xmlns:a16="http://schemas.microsoft.com/office/drawing/2014/main" id="{6E81E5D2-F666-AEA1-01CE-80C9BC62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36002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0" name="Rectangle 758">
                <a:extLst>
                  <a:ext uri="{FF2B5EF4-FFF2-40B4-BE49-F238E27FC236}">
                    <a16:creationId xmlns:a16="http://schemas.microsoft.com/office/drawing/2014/main" id="{67136FBA-7511-F7F1-BF93-BBD7DBA61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39588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1" name="Rectangle 759">
                <a:extLst>
                  <a:ext uri="{FF2B5EF4-FFF2-40B4-BE49-F238E27FC236}">
                    <a16:creationId xmlns:a16="http://schemas.microsoft.com/office/drawing/2014/main" id="{2CEFB74A-AAC8-000E-92C1-0722E394A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2433032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2" name="Rectangle 760">
                <a:extLst>
                  <a:ext uri="{FF2B5EF4-FFF2-40B4-BE49-F238E27FC236}">
                    <a16:creationId xmlns:a16="http://schemas.microsoft.com/office/drawing/2014/main" id="{4DA35D84-32C6-7BB9-B928-3DFEECE49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4701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3" name="Rectangle 761">
                <a:extLst>
                  <a:ext uri="{FF2B5EF4-FFF2-40B4-BE49-F238E27FC236}">
                    <a16:creationId xmlns:a16="http://schemas.microsoft.com/office/drawing/2014/main" id="{D7238DC8-FE47-5D07-E27A-F2E52E24B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50603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4" name="Rectangle 762">
                <a:extLst>
                  <a:ext uri="{FF2B5EF4-FFF2-40B4-BE49-F238E27FC236}">
                    <a16:creationId xmlns:a16="http://schemas.microsoft.com/office/drawing/2014/main" id="{5EE35B98-0E0D-D4C5-99B8-54B09FF3B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5419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5" name="Rectangle 763">
                <a:extLst>
                  <a:ext uri="{FF2B5EF4-FFF2-40B4-BE49-F238E27FC236}">
                    <a16:creationId xmlns:a16="http://schemas.microsoft.com/office/drawing/2014/main" id="{142C6A90-4642-37F1-E4A6-88A61A0F5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577765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6" name="Rectangle 764">
                <a:extLst>
                  <a:ext uri="{FF2B5EF4-FFF2-40B4-BE49-F238E27FC236}">
                    <a16:creationId xmlns:a16="http://schemas.microsoft.com/office/drawing/2014/main" id="{17D5D961-AC3C-2A76-9244-CC67D0ABB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61362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7" name="Rectangle 765">
                <a:extLst>
                  <a:ext uri="{FF2B5EF4-FFF2-40B4-BE49-F238E27FC236}">
                    <a16:creationId xmlns:a16="http://schemas.microsoft.com/office/drawing/2014/main" id="{F84D6EB1-D6CF-4360-DE09-8AC77E84F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649491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8" name="Rectangle 766">
                <a:extLst>
                  <a:ext uri="{FF2B5EF4-FFF2-40B4-BE49-F238E27FC236}">
                    <a16:creationId xmlns:a16="http://schemas.microsoft.com/office/drawing/2014/main" id="{7D7E3D12-E9D5-0FF4-2C73-844531BE1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2686636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9" name="Rectangle 767">
                <a:extLst>
                  <a:ext uri="{FF2B5EF4-FFF2-40B4-BE49-F238E27FC236}">
                    <a16:creationId xmlns:a16="http://schemas.microsoft.com/office/drawing/2014/main" id="{FC5A49F4-CF3E-AE02-3C19-CF4165C45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72378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0" name="Rectangle 768">
                <a:extLst>
                  <a:ext uri="{FF2B5EF4-FFF2-40B4-BE49-F238E27FC236}">
                    <a16:creationId xmlns:a16="http://schemas.microsoft.com/office/drawing/2014/main" id="{6DCA9DB9-1F34-22E5-1B35-487FDB613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75964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1" name="Rectangle 769">
                <a:extLst>
                  <a:ext uri="{FF2B5EF4-FFF2-40B4-BE49-F238E27FC236}">
                    <a16:creationId xmlns:a16="http://schemas.microsoft.com/office/drawing/2014/main" id="{F89F95DD-AC55-7D56-5660-683014DDE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795506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2" name="Rectangle 770">
                <a:extLst>
                  <a:ext uri="{FF2B5EF4-FFF2-40B4-BE49-F238E27FC236}">
                    <a16:creationId xmlns:a16="http://schemas.microsoft.com/office/drawing/2014/main" id="{81276F34-2B6A-F84D-525A-17082D031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8313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3" name="Rectangle 771">
                <a:extLst>
                  <a:ext uri="{FF2B5EF4-FFF2-40B4-BE49-F238E27FC236}">
                    <a16:creationId xmlns:a16="http://schemas.microsoft.com/office/drawing/2014/main" id="{9B118C2D-A36B-C492-D237-3C413CF9D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86723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4" name="Rectangle 772">
                <a:extLst>
                  <a:ext uri="{FF2B5EF4-FFF2-40B4-BE49-F238E27FC236}">
                    <a16:creationId xmlns:a16="http://schemas.microsoft.com/office/drawing/2014/main" id="{922E06F2-A704-22EF-E70E-8612E8904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90309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5" name="Rectangle 773">
                <a:extLst>
                  <a:ext uri="{FF2B5EF4-FFF2-40B4-BE49-F238E27FC236}">
                    <a16:creationId xmlns:a16="http://schemas.microsoft.com/office/drawing/2014/main" id="{6992F4CF-42F0-989C-8695-2383C95E7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2940240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6" name="Rectangle 774">
                <a:extLst>
                  <a:ext uri="{FF2B5EF4-FFF2-40B4-BE49-F238E27FC236}">
                    <a16:creationId xmlns:a16="http://schemas.microsoft.com/office/drawing/2014/main" id="{22ABCD5F-F45F-9B91-3556-78498E3EA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297738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7" name="Rectangle 775">
                <a:extLst>
                  <a:ext uri="{FF2B5EF4-FFF2-40B4-BE49-F238E27FC236}">
                    <a16:creationId xmlns:a16="http://schemas.microsoft.com/office/drawing/2014/main" id="{50CBBF92-3E51-B793-6312-486E71C72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01324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8" name="Rectangle 776">
                <a:extLst>
                  <a:ext uri="{FF2B5EF4-FFF2-40B4-BE49-F238E27FC236}">
                    <a16:creationId xmlns:a16="http://schemas.microsoft.com/office/drawing/2014/main" id="{1C3FCA88-DB2E-2439-E0EC-8C2DA9464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0491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9" name="Rectangle 777">
                <a:extLst>
                  <a:ext uri="{FF2B5EF4-FFF2-40B4-BE49-F238E27FC236}">
                    <a16:creationId xmlns:a16="http://schemas.microsoft.com/office/drawing/2014/main" id="{6642CC23-9C25-BE49-EE3A-EC6858C4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08497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0" name="Rectangle 778">
                <a:extLst>
                  <a:ext uri="{FF2B5EF4-FFF2-40B4-BE49-F238E27FC236}">
                    <a16:creationId xmlns:a16="http://schemas.microsoft.com/office/drawing/2014/main" id="{A8163FD9-3C69-A763-4F84-E4A7E16D6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12083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1" name="Rectangle 779">
                <a:extLst>
                  <a:ext uri="{FF2B5EF4-FFF2-40B4-BE49-F238E27FC236}">
                    <a16:creationId xmlns:a16="http://schemas.microsoft.com/office/drawing/2014/main" id="{E9E6E0A4-52F2-E169-D581-1B6DC011F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1566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2" name="Rectangle 780">
                <a:extLst>
                  <a:ext uri="{FF2B5EF4-FFF2-40B4-BE49-F238E27FC236}">
                    <a16:creationId xmlns:a16="http://schemas.microsoft.com/office/drawing/2014/main" id="{CBDABAEC-FBD7-45E5-5C3A-EAA4A46A3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1925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3" name="Rectangle 781">
                <a:extLst>
                  <a:ext uri="{FF2B5EF4-FFF2-40B4-BE49-F238E27FC236}">
                    <a16:creationId xmlns:a16="http://schemas.microsoft.com/office/drawing/2014/main" id="{4D1C25F7-882E-495B-E9B0-F4631F7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229707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4" name="Rectangle 782">
                <a:extLst>
                  <a:ext uri="{FF2B5EF4-FFF2-40B4-BE49-F238E27FC236}">
                    <a16:creationId xmlns:a16="http://schemas.microsoft.com/office/drawing/2014/main" id="{7379CAF0-B347-DB5C-B2CC-386DBF478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26685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5" name="Rectangle 783">
                <a:extLst>
                  <a:ext uri="{FF2B5EF4-FFF2-40B4-BE49-F238E27FC236}">
                    <a16:creationId xmlns:a16="http://schemas.microsoft.com/office/drawing/2014/main" id="{95F67CB6-E9A8-7D95-8A0D-12B9BD0E3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30271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6" name="Rectangle 784">
                <a:extLst>
                  <a:ext uri="{FF2B5EF4-FFF2-40B4-BE49-F238E27FC236}">
                    <a16:creationId xmlns:a16="http://schemas.microsoft.com/office/drawing/2014/main" id="{442E4A98-4E97-E571-967C-4A0C9D61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3385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7" name="Rectangle 785">
                <a:extLst>
                  <a:ext uri="{FF2B5EF4-FFF2-40B4-BE49-F238E27FC236}">
                    <a16:creationId xmlns:a16="http://schemas.microsoft.com/office/drawing/2014/main" id="{C961FA18-7098-2CD4-AE48-910121C5E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37444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8" name="Rectangle 786">
                <a:extLst>
                  <a:ext uri="{FF2B5EF4-FFF2-40B4-BE49-F238E27FC236}">
                    <a16:creationId xmlns:a16="http://schemas.microsoft.com/office/drawing/2014/main" id="{C0CE30B2-3052-1E4A-F483-43B7F34A3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41030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9" name="Rectangle 787">
                <a:extLst>
                  <a:ext uri="{FF2B5EF4-FFF2-40B4-BE49-F238E27FC236}">
                    <a16:creationId xmlns:a16="http://schemas.microsoft.com/office/drawing/2014/main" id="{FA840B0A-FEA1-EC2F-C0C4-90B66FA11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446167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0" name="Rectangle 788">
                <a:extLst>
                  <a:ext uri="{FF2B5EF4-FFF2-40B4-BE49-F238E27FC236}">
                    <a16:creationId xmlns:a16="http://schemas.microsoft.com/office/drawing/2014/main" id="{888EE796-27A0-8B23-19DC-98633BA6C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48331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1" name="Rectangle 789">
                <a:extLst>
                  <a:ext uri="{FF2B5EF4-FFF2-40B4-BE49-F238E27FC236}">
                    <a16:creationId xmlns:a16="http://schemas.microsoft.com/office/drawing/2014/main" id="{672631AC-0A87-A56B-280A-71684A5F2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52045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2" name="Rectangle 790">
                <a:extLst>
                  <a:ext uri="{FF2B5EF4-FFF2-40B4-BE49-F238E27FC236}">
                    <a16:creationId xmlns:a16="http://schemas.microsoft.com/office/drawing/2014/main" id="{BA2D77B9-0CD2-6A01-4446-C4D47073D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5563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3" name="Rectangle 791">
                <a:extLst>
                  <a:ext uri="{FF2B5EF4-FFF2-40B4-BE49-F238E27FC236}">
                    <a16:creationId xmlns:a16="http://schemas.microsoft.com/office/drawing/2014/main" id="{EC122AB9-519A-D75B-81CD-3470834C2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59218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4" name="Rectangle 792">
                <a:extLst>
                  <a:ext uri="{FF2B5EF4-FFF2-40B4-BE49-F238E27FC236}">
                    <a16:creationId xmlns:a16="http://schemas.microsoft.com/office/drawing/2014/main" id="{5DA315AA-5BAB-BA27-13F1-AD56F9E79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62804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5" name="Rectangle 793">
                <a:extLst>
                  <a:ext uri="{FF2B5EF4-FFF2-40B4-BE49-F238E27FC236}">
                    <a16:creationId xmlns:a16="http://schemas.microsoft.com/office/drawing/2014/main" id="{D9786D1B-E6E5-CD59-F7AB-A4663498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663907"/>
                <a:ext cx="30740" cy="13683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6" name="Rectangle 794">
                <a:extLst>
                  <a:ext uri="{FF2B5EF4-FFF2-40B4-BE49-F238E27FC236}">
                    <a16:creationId xmlns:a16="http://schemas.microsoft.com/office/drawing/2014/main" id="{8B1A7CD1-C069-610A-CA2D-CD8EB31B7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6997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7" name="Rectangle 795">
                <a:extLst>
                  <a:ext uri="{FF2B5EF4-FFF2-40B4-BE49-F238E27FC236}">
                    <a16:creationId xmlns:a16="http://schemas.microsoft.com/office/drawing/2014/main" id="{505B5208-27EB-B93F-C8A6-CCBF2AC29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73691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8" name="Rectangle 796">
                <a:extLst>
                  <a:ext uri="{FF2B5EF4-FFF2-40B4-BE49-F238E27FC236}">
                    <a16:creationId xmlns:a16="http://schemas.microsoft.com/office/drawing/2014/main" id="{C63869B5-16B3-B3E4-4174-23679FD62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77405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9" name="Rectangle 797">
                <a:extLst>
                  <a:ext uri="{FF2B5EF4-FFF2-40B4-BE49-F238E27FC236}">
                    <a16:creationId xmlns:a16="http://schemas.microsoft.com/office/drawing/2014/main" id="{6364AE7E-C6D8-5B31-392A-A8BD807A6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809922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0" name="Rectangle 798">
                <a:extLst>
                  <a:ext uri="{FF2B5EF4-FFF2-40B4-BE49-F238E27FC236}">
                    <a16:creationId xmlns:a16="http://schemas.microsoft.com/office/drawing/2014/main" id="{3F394702-B6F1-F915-81BA-897197C9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8457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1" name="Rectangle 799">
                <a:extLst>
                  <a:ext uri="{FF2B5EF4-FFF2-40B4-BE49-F238E27FC236}">
                    <a16:creationId xmlns:a16="http://schemas.microsoft.com/office/drawing/2014/main" id="{48B61487-8946-0B49-CF4E-47F10AD67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881649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2" name="Rectangle 800">
                <a:extLst>
                  <a:ext uri="{FF2B5EF4-FFF2-40B4-BE49-F238E27FC236}">
                    <a16:creationId xmlns:a16="http://schemas.microsoft.com/office/drawing/2014/main" id="{656F4F67-0E2F-5231-F47A-90133B0E7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91751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3" name="Rectangle 801">
                <a:extLst>
                  <a:ext uri="{FF2B5EF4-FFF2-40B4-BE49-F238E27FC236}">
                    <a16:creationId xmlns:a16="http://schemas.microsoft.com/office/drawing/2014/main" id="{A2619456-11F4-4854-3BC0-2E3B943BF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39533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4" name="Rectangle 802">
                <a:extLst>
                  <a:ext uri="{FF2B5EF4-FFF2-40B4-BE49-F238E27FC236}">
                    <a16:creationId xmlns:a16="http://schemas.microsoft.com/office/drawing/2014/main" id="{4A66B94D-2E24-039E-BD16-CE23FBB4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3990520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5" name="Rectangle 803">
                <a:extLst>
                  <a:ext uri="{FF2B5EF4-FFF2-40B4-BE49-F238E27FC236}">
                    <a16:creationId xmlns:a16="http://schemas.microsoft.com/office/drawing/2014/main" id="{ADC3C00B-A4D1-5A09-88E3-73CC44E9E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0276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6" name="Rectangle 804">
                <a:extLst>
                  <a:ext uri="{FF2B5EF4-FFF2-40B4-BE49-F238E27FC236}">
                    <a16:creationId xmlns:a16="http://schemas.microsoft.com/office/drawing/2014/main" id="{4A191824-5E53-43B6-CB19-D7D7B5946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0635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7" name="Rectangle 805">
                <a:extLst>
                  <a:ext uri="{FF2B5EF4-FFF2-40B4-BE49-F238E27FC236}">
                    <a16:creationId xmlns:a16="http://schemas.microsoft.com/office/drawing/2014/main" id="{073571BD-5B54-0312-D9F7-B99F0E3E3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09938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8" name="Rectangle 806">
                <a:extLst>
                  <a:ext uri="{FF2B5EF4-FFF2-40B4-BE49-F238E27FC236}">
                    <a16:creationId xmlns:a16="http://schemas.microsoft.com/office/drawing/2014/main" id="{D9F416A1-3F86-4C94-FEE8-EA5A7FD8D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1352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9" name="Rectangle 807">
                <a:extLst>
                  <a:ext uri="{FF2B5EF4-FFF2-40B4-BE49-F238E27FC236}">
                    <a16:creationId xmlns:a16="http://schemas.microsoft.com/office/drawing/2014/main" id="{5253C2D0-5FBD-A38E-F3E9-C8F1E2FCF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17111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0" name="Rectangle 809">
                <a:extLst>
                  <a:ext uri="{FF2B5EF4-FFF2-40B4-BE49-F238E27FC236}">
                    <a16:creationId xmlns:a16="http://schemas.microsoft.com/office/drawing/2014/main" id="{6CB74AEC-DF50-59DB-7F40-F54DEF122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2069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1" name="Rectangle 810">
                <a:extLst>
                  <a:ext uri="{FF2B5EF4-FFF2-40B4-BE49-F238E27FC236}">
                    <a16:creationId xmlns:a16="http://schemas.microsoft.com/office/drawing/2014/main" id="{CFF47880-F4AD-7D78-A033-40F7076B6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4244123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2" name="Rectangle 811">
                <a:extLst>
                  <a:ext uri="{FF2B5EF4-FFF2-40B4-BE49-F238E27FC236}">
                    <a16:creationId xmlns:a16="http://schemas.microsoft.com/office/drawing/2014/main" id="{C8C5D537-9A11-657A-610B-9D1A3FAA1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28126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3" name="Rectangle 812">
                <a:extLst>
                  <a:ext uri="{FF2B5EF4-FFF2-40B4-BE49-F238E27FC236}">
                    <a16:creationId xmlns:a16="http://schemas.microsoft.com/office/drawing/2014/main" id="{CA34453A-99C2-8974-2BD5-1ACAED378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31713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4" name="Rectangle 813">
                <a:extLst>
                  <a:ext uri="{FF2B5EF4-FFF2-40B4-BE49-F238E27FC236}">
                    <a16:creationId xmlns:a16="http://schemas.microsoft.com/office/drawing/2014/main" id="{7A7D8E91-A6F6-8FE7-378F-0A60B74E2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35299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5" name="Rectangle 814">
                <a:extLst>
                  <a:ext uri="{FF2B5EF4-FFF2-40B4-BE49-F238E27FC236}">
                    <a16:creationId xmlns:a16="http://schemas.microsoft.com/office/drawing/2014/main" id="{874968AB-8CCA-432E-12D2-E411826E1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38885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6" name="Rectangle 815">
                <a:extLst>
                  <a:ext uri="{FF2B5EF4-FFF2-40B4-BE49-F238E27FC236}">
                    <a16:creationId xmlns:a16="http://schemas.microsoft.com/office/drawing/2014/main" id="{C5210573-73B9-F9BD-5076-C357BF067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42472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7" name="Rectangle 816">
                <a:extLst>
                  <a:ext uri="{FF2B5EF4-FFF2-40B4-BE49-F238E27FC236}">
                    <a16:creationId xmlns:a16="http://schemas.microsoft.com/office/drawing/2014/main" id="{388A11C2-4D87-BEE8-70D4-9EEDC0D6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46058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8" name="Rectangle 817">
                <a:extLst>
                  <a:ext uri="{FF2B5EF4-FFF2-40B4-BE49-F238E27FC236}">
                    <a16:creationId xmlns:a16="http://schemas.microsoft.com/office/drawing/2014/main" id="{B05ADB14-5BB5-5960-413F-ADF57AFF3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44977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9" name="Rectangle 818">
                <a:extLst>
                  <a:ext uri="{FF2B5EF4-FFF2-40B4-BE49-F238E27FC236}">
                    <a16:creationId xmlns:a16="http://schemas.microsoft.com/office/drawing/2014/main" id="{C532AFF3-3924-FAA6-D085-B1AF4ED92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534870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0" name="Rectangle 819">
                <a:extLst>
                  <a:ext uri="{FF2B5EF4-FFF2-40B4-BE49-F238E27FC236}">
                    <a16:creationId xmlns:a16="http://schemas.microsoft.com/office/drawing/2014/main" id="{521BC740-0123-C62F-EE7D-20E601AB3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5707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1" name="Rectangle 820">
                <a:extLst>
                  <a:ext uri="{FF2B5EF4-FFF2-40B4-BE49-F238E27FC236}">
                    <a16:creationId xmlns:a16="http://schemas.microsoft.com/office/drawing/2014/main" id="{555FA691-077B-8096-2759-6B45BCD4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606597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2" name="Rectangle 821">
                <a:extLst>
                  <a:ext uri="{FF2B5EF4-FFF2-40B4-BE49-F238E27FC236}">
                    <a16:creationId xmlns:a16="http://schemas.microsoft.com/office/drawing/2014/main" id="{045935CB-5D57-32A9-04FE-97EAF4DBB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64246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3" name="Rectangle 822">
                <a:extLst>
                  <a:ext uri="{FF2B5EF4-FFF2-40B4-BE49-F238E27FC236}">
                    <a16:creationId xmlns:a16="http://schemas.microsoft.com/office/drawing/2014/main" id="{914E6E6B-C3A5-A272-BC0B-539EF2BC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67832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4" name="Rectangle 823">
                <a:extLst>
                  <a:ext uri="{FF2B5EF4-FFF2-40B4-BE49-F238E27FC236}">
                    <a16:creationId xmlns:a16="http://schemas.microsoft.com/office/drawing/2014/main" id="{E5B902BC-5F19-5405-5858-9F96A98E6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7141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5" name="Rectangle 824">
                <a:extLst>
                  <a:ext uri="{FF2B5EF4-FFF2-40B4-BE49-F238E27FC236}">
                    <a16:creationId xmlns:a16="http://schemas.microsoft.com/office/drawing/2014/main" id="{166EAD9B-AD1A-2C34-E3B9-69128EE59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4751331"/>
                <a:ext cx="33302" cy="136832"/>
              </a:xfrm>
              <a:prstGeom prst="rect">
                <a:avLst/>
              </a:prstGeom>
              <a:solidFill>
                <a:srgbClr val="0CA63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6" name="Rectangle 825">
                <a:extLst>
                  <a:ext uri="{FF2B5EF4-FFF2-40B4-BE49-F238E27FC236}">
                    <a16:creationId xmlns:a16="http://schemas.microsoft.com/office/drawing/2014/main" id="{FB967584-1D5D-EC42-F850-32DAD695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7884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7" name="Rectangle 826">
                <a:extLst>
                  <a:ext uri="{FF2B5EF4-FFF2-40B4-BE49-F238E27FC236}">
                    <a16:creationId xmlns:a16="http://schemas.microsoft.com/office/drawing/2014/main" id="{3C50C179-7D5D-160E-ECDD-3909E18B3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82433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8" name="Rectangle 827">
                <a:extLst>
                  <a:ext uri="{FF2B5EF4-FFF2-40B4-BE49-F238E27FC236}">
                    <a16:creationId xmlns:a16="http://schemas.microsoft.com/office/drawing/2014/main" id="{72A6E15A-AD1D-96E8-005A-9A10ACCF0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8602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9" name="Rectangle 828">
                <a:extLst>
                  <a:ext uri="{FF2B5EF4-FFF2-40B4-BE49-F238E27FC236}">
                    <a16:creationId xmlns:a16="http://schemas.microsoft.com/office/drawing/2014/main" id="{3A0DADD2-1588-56D1-FB09-106BD7DDEC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896065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0" name="Rectangle 829">
                <a:extLst>
                  <a:ext uri="{FF2B5EF4-FFF2-40B4-BE49-F238E27FC236}">
                    <a16:creationId xmlns:a16="http://schemas.microsoft.com/office/drawing/2014/main" id="{9D58EA3C-6BEA-0056-1083-4ADBA7AD1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93192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1" name="Rectangle 830">
                <a:extLst>
                  <a:ext uri="{FF2B5EF4-FFF2-40B4-BE49-F238E27FC236}">
                    <a16:creationId xmlns:a16="http://schemas.microsoft.com/office/drawing/2014/main" id="{85EF6423-1B15-FB59-86FF-50BA42CB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4967791"/>
                <a:ext cx="30740" cy="136832"/>
              </a:xfrm>
              <a:prstGeom prst="rect">
                <a:avLst/>
              </a:prstGeom>
              <a:solidFill>
                <a:srgbClr val="0CA63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2" name="Rectangle 831">
                <a:extLst>
                  <a:ext uri="{FF2B5EF4-FFF2-40B4-BE49-F238E27FC236}">
                    <a16:creationId xmlns:a16="http://schemas.microsoft.com/office/drawing/2014/main" id="{922579BF-C307-D8D5-1BE8-D0BED1928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5004936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3" name="Rectangle 832">
                <a:extLst>
                  <a:ext uri="{FF2B5EF4-FFF2-40B4-BE49-F238E27FC236}">
                    <a16:creationId xmlns:a16="http://schemas.microsoft.com/office/drawing/2014/main" id="{7D9C5A65-7CA4-038F-AA20-ED43457FF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0420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4" name="Rectangle 833">
                <a:extLst>
                  <a:ext uri="{FF2B5EF4-FFF2-40B4-BE49-F238E27FC236}">
                    <a16:creationId xmlns:a16="http://schemas.microsoft.com/office/drawing/2014/main" id="{8FA6D555-5540-DADD-66B7-5ED1A6D4D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07794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5" name="Rectangle 834">
                <a:extLst>
                  <a:ext uri="{FF2B5EF4-FFF2-40B4-BE49-F238E27FC236}">
                    <a16:creationId xmlns:a16="http://schemas.microsoft.com/office/drawing/2014/main" id="{DDC30900-3BED-0E41-0976-B48B8C9A0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113805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6" name="Rectangle 835">
                <a:extLst>
                  <a:ext uri="{FF2B5EF4-FFF2-40B4-BE49-F238E27FC236}">
                    <a16:creationId xmlns:a16="http://schemas.microsoft.com/office/drawing/2014/main" id="{C65CDB89-8512-83FD-BC24-B0BF98BDC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1496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7" name="Rectangle 836">
                <a:extLst>
                  <a:ext uri="{FF2B5EF4-FFF2-40B4-BE49-F238E27FC236}">
                    <a16:creationId xmlns:a16="http://schemas.microsoft.com/office/drawing/2014/main" id="{12F829BF-2C1A-FD5B-39D1-56999CEE9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185531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8" name="Rectangle 837">
                <a:extLst>
                  <a:ext uri="{FF2B5EF4-FFF2-40B4-BE49-F238E27FC236}">
                    <a16:creationId xmlns:a16="http://schemas.microsoft.com/office/drawing/2014/main" id="{3D32D840-CDCE-624E-FC36-DA6B6C284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221394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9" name="Rectangle 838">
                <a:extLst>
                  <a:ext uri="{FF2B5EF4-FFF2-40B4-BE49-F238E27FC236}">
                    <a16:creationId xmlns:a16="http://schemas.microsoft.com/office/drawing/2014/main" id="{F890577B-ACAC-FBEE-5538-233D55328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2572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0" name="Rectangle 839">
                <a:extLst>
                  <a:ext uri="{FF2B5EF4-FFF2-40B4-BE49-F238E27FC236}">
                    <a16:creationId xmlns:a16="http://schemas.microsoft.com/office/drawing/2014/main" id="{E5E98E1E-CE01-644F-4C49-3ED433325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529440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1" name="Rectangle 840">
                <a:extLst>
                  <a:ext uri="{FF2B5EF4-FFF2-40B4-BE49-F238E27FC236}">
                    <a16:creationId xmlns:a16="http://schemas.microsoft.com/office/drawing/2014/main" id="{907AE4DD-A4AB-1FFF-0644-2EA804F95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33154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2" name="Rectangle 841">
                <a:extLst>
                  <a:ext uri="{FF2B5EF4-FFF2-40B4-BE49-F238E27FC236}">
                    <a16:creationId xmlns:a16="http://schemas.microsoft.com/office/drawing/2014/main" id="{AF1B5626-DB57-1D0F-E6AC-B34708F49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3674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3" name="Rectangle 842">
                <a:extLst>
                  <a:ext uri="{FF2B5EF4-FFF2-40B4-BE49-F238E27FC236}">
                    <a16:creationId xmlns:a16="http://schemas.microsoft.com/office/drawing/2014/main" id="{9E44072C-CB3A-394E-F5DE-D2AE7F7AB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403273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4" name="Rectangle 843">
                <a:extLst>
                  <a:ext uri="{FF2B5EF4-FFF2-40B4-BE49-F238E27FC236}">
                    <a16:creationId xmlns:a16="http://schemas.microsoft.com/office/drawing/2014/main" id="{FAB4612D-50C5-3586-5AF1-4C206BEBF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43913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5" name="Rectangle 844">
                <a:extLst>
                  <a:ext uri="{FF2B5EF4-FFF2-40B4-BE49-F238E27FC236}">
                    <a16:creationId xmlns:a16="http://schemas.microsoft.com/office/drawing/2014/main" id="{184E0D64-A302-2511-2D98-80BD6BD41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4749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6" name="Rectangle 845">
                <a:extLst>
                  <a:ext uri="{FF2B5EF4-FFF2-40B4-BE49-F238E27FC236}">
                    <a16:creationId xmlns:a16="http://schemas.microsoft.com/office/drawing/2014/main" id="{456B1F2C-8632-91B6-CDEB-B033BD7FE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5108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7" name="Rectangle 846">
                <a:extLst>
                  <a:ext uri="{FF2B5EF4-FFF2-40B4-BE49-F238E27FC236}">
                    <a16:creationId xmlns:a16="http://schemas.microsoft.com/office/drawing/2014/main" id="{72251286-585F-A053-33A2-963690A6F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5548007"/>
                <a:ext cx="33302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8" name="Rectangle 847">
                <a:extLst>
                  <a:ext uri="{FF2B5EF4-FFF2-40B4-BE49-F238E27FC236}">
                    <a16:creationId xmlns:a16="http://schemas.microsoft.com/office/drawing/2014/main" id="{3E1E02A1-BC8D-3BD6-BBC5-78036ECD1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5851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9" name="Rectangle 848">
                <a:extLst>
                  <a:ext uri="{FF2B5EF4-FFF2-40B4-BE49-F238E27FC236}">
                    <a16:creationId xmlns:a16="http://schemas.microsoft.com/office/drawing/2014/main" id="{E53C39B5-7638-D6EE-C0AC-9543EECAB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621013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0" name="Rectangle 849">
                <a:extLst>
                  <a:ext uri="{FF2B5EF4-FFF2-40B4-BE49-F238E27FC236}">
                    <a16:creationId xmlns:a16="http://schemas.microsoft.com/office/drawing/2014/main" id="{6688B338-5E1C-527F-DA15-CE71A2704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65687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1" name="Rectangle 850">
                <a:extLst>
                  <a:ext uri="{FF2B5EF4-FFF2-40B4-BE49-F238E27FC236}">
                    <a16:creationId xmlns:a16="http://schemas.microsoft.com/office/drawing/2014/main" id="{34936FA8-4168-93E6-0A6B-6748FA253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69273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2" name="Rectangle 851">
                <a:extLst>
                  <a:ext uri="{FF2B5EF4-FFF2-40B4-BE49-F238E27FC236}">
                    <a16:creationId xmlns:a16="http://schemas.microsoft.com/office/drawing/2014/main" id="{3A705232-3FEA-02D1-3DD2-DC354439E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7286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3" name="Rectangle 852">
                <a:extLst>
                  <a:ext uri="{FF2B5EF4-FFF2-40B4-BE49-F238E27FC236}">
                    <a16:creationId xmlns:a16="http://schemas.microsoft.com/office/drawing/2014/main" id="{9889D2C2-9D62-A909-804E-FACC0956B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764466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4" name="Rectangle 853">
                <a:extLst>
                  <a:ext uri="{FF2B5EF4-FFF2-40B4-BE49-F238E27FC236}">
                    <a16:creationId xmlns:a16="http://schemas.microsoft.com/office/drawing/2014/main" id="{FAB57B30-FD02-92DE-D8A6-6407E1B51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580161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5" name="Rectangle 854">
                <a:extLst>
                  <a:ext uri="{FF2B5EF4-FFF2-40B4-BE49-F238E27FC236}">
                    <a16:creationId xmlns:a16="http://schemas.microsoft.com/office/drawing/2014/main" id="{DF3AC4F2-BC7F-1299-3B2B-D050C1E24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838754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6" name="Rectangle 855">
                <a:extLst>
                  <a:ext uri="{FF2B5EF4-FFF2-40B4-BE49-F238E27FC236}">
                    <a16:creationId xmlns:a16="http://schemas.microsoft.com/office/drawing/2014/main" id="{CDAF5930-80F3-08E0-C09F-F76B10550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87461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7" name="Rectangle 856">
                <a:extLst>
                  <a:ext uri="{FF2B5EF4-FFF2-40B4-BE49-F238E27FC236}">
                    <a16:creationId xmlns:a16="http://schemas.microsoft.com/office/drawing/2014/main" id="{CDD44C11-5E3C-C2C5-719E-628F9E214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91048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8" name="Rectangle 857">
                <a:extLst>
                  <a:ext uri="{FF2B5EF4-FFF2-40B4-BE49-F238E27FC236}">
                    <a16:creationId xmlns:a16="http://schemas.microsoft.com/office/drawing/2014/main" id="{F30DAA30-AA12-FCF8-E228-35F90803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94634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9" name="Rectangle 858">
                <a:extLst>
                  <a:ext uri="{FF2B5EF4-FFF2-40B4-BE49-F238E27FC236}">
                    <a16:creationId xmlns:a16="http://schemas.microsoft.com/office/drawing/2014/main" id="{F594C8A4-70A3-795A-D165-B3E5F11BB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5982207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0" name="Rectangle 859">
                <a:extLst>
                  <a:ext uri="{FF2B5EF4-FFF2-40B4-BE49-F238E27FC236}">
                    <a16:creationId xmlns:a16="http://schemas.microsoft.com/office/drawing/2014/main" id="{00543031-42E1-1B35-3E29-0FAC0C336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0180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" name="Rectangle 860">
                <a:extLst>
                  <a:ext uri="{FF2B5EF4-FFF2-40B4-BE49-F238E27FC236}">
                    <a16:creationId xmlns:a16="http://schemas.microsoft.com/office/drawing/2014/main" id="{F559E1B0-3C2A-96C0-467D-37515AD74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605521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2" name="Rectangle 861">
                <a:extLst>
                  <a:ext uri="{FF2B5EF4-FFF2-40B4-BE49-F238E27FC236}">
                    <a16:creationId xmlns:a16="http://schemas.microsoft.com/office/drawing/2014/main" id="{F92879AE-90E2-EB95-ED94-38F8A8023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0923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3" name="Rectangle 862">
                <a:extLst>
                  <a:ext uri="{FF2B5EF4-FFF2-40B4-BE49-F238E27FC236}">
                    <a16:creationId xmlns:a16="http://schemas.microsoft.com/office/drawing/2014/main" id="{0F6133DD-99E1-BD9B-A685-557DC7F52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12822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4" name="Rectangle 863">
                <a:extLst>
                  <a:ext uri="{FF2B5EF4-FFF2-40B4-BE49-F238E27FC236}">
                    <a16:creationId xmlns:a16="http://schemas.microsoft.com/office/drawing/2014/main" id="{4DE9E427-2358-EC70-BA1D-F3CA62D19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16408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5" name="Rectangle 864">
                <a:extLst>
                  <a:ext uri="{FF2B5EF4-FFF2-40B4-BE49-F238E27FC236}">
                    <a16:creationId xmlns:a16="http://schemas.microsoft.com/office/drawing/2014/main" id="{94F168EC-D44F-983E-29DA-6398CBF7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19994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6" name="Rectangle 865">
                <a:extLst>
                  <a:ext uri="{FF2B5EF4-FFF2-40B4-BE49-F238E27FC236}">
                    <a16:creationId xmlns:a16="http://schemas.microsoft.com/office/drawing/2014/main" id="{22DFB510-8A46-F49B-A8EF-86BE33E3C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2358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7" name="Rectangle 866">
                <a:extLst>
                  <a:ext uri="{FF2B5EF4-FFF2-40B4-BE49-F238E27FC236}">
                    <a16:creationId xmlns:a16="http://schemas.microsoft.com/office/drawing/2014/main" id="{0FD24C59-8419-132E-FDF0-8635667B6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27167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" name="Rectangle 867">
                <a:extLst>
                  <a:ext uri="{FF2B5EF4-FFF2-40B4-BE49-F238E27FC236}">
                    <a16:creationId xmlns:a16="http://schemas.microsoft.com/office/drawing/2014/main" id="{C3B465B7-FB71-7231-4062-9D3CB8A14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6308818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" name="Rectangle 868">
                <a:extLst>
                  <a:ext uri="{FF2B5EF4-FFF2-40B4-BE49-F238E27FC236}">
                    <a16:creationId xmlns:a16="http://schemas.microsoft.com/office/drawing/2014/main" id="{B762E42E-F115-C379-8CF9-030F8251F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3459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0" name="Rectangle 869">
                <a:extLst>
                  <a:ext uri="{FF2B5EF4-FFF2-40B4-BE49-F238E27FC236}">
                    <a16:creationId xmlns:a16="http://schemas.microsoft.com/office/drawing/2014/main" id="{492D4DB0-710C-E6E4-D4D2-ED973BD93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38182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1" name="Rectangle 870">
                <a:extLst>
                  <a:ext uri="{FF2B5EF4-FFF2-40B4-BE49-F238E27FC236}">
                    <a16:creationId xmlns:a16="http://schemas.microsoft.com/office/drawing/2014/main" id="{C49C0A5B-ABB5-CAC1-A1C4-2BDBD4AE7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417689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2" name="Rectangle 871">
                <a:extLst>
                  <a:ext uri="{FF2B5EF4-FFF2-40B4-BE49-F238E27FC236}">
                    <a16:creationId xmlns:a16="http://schemas.microsoft.com/office/drawing/2014/main" id="{4273A4A8-F3DE-3BAD-16E8-7A9F6B4F0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4535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3" name="Rectangle 872">
                <a:extLst>
                  <a:ext uri="{FF2B5EF4-FFF2-40B4-BE49-F238E27FC236}">
                    <a16:creationId xmlns:a16="http://schemas.microsoft.com/office/drawing/2014/main" id="{ABC8E5DE-380C-030C-CEE6-80FF084A1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48941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4" name="Rectangle 873">
                <a:extLst>
                  <a:ext uri="{FF2B5EF4-FFF2-40B4-BE49-F238E27FC236}">
                    <a16:creationId xmlns:a16="http://schemas.microsoft.com/office/drawing/2014/main" id="{5065C367-95E0-04B9-2E7D-9CF7F9C90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52527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5" name="Rectangle 874">
                <a:extLst>
                  <a:ext uri="{FF2B5EF4-FFF2-40B4-BE49-F238E27FC236}">
                    <a16:creationId xmlns:a16="http://schemas.microsoft.com/office/drawing/2014/main" id="{BD0A0D79-6B7B-D5AA-49EB-2312FA7DC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6562423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6" name="Rectangle 875">
                <a:extLst>
                  <a:ext uri="{FF2B5EF4-FFF2-40B4-BE49-F238E27FC236}">
                    <a16:creationId xmlns:a16="http://schemas.microsoft.com/office/drawing/2014/main" id="{4F8B9917-152F-F9CE-D41A-565F4B6DC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599566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7" name="Rectangle 876">
                <a:extLst>
                  <a:ext uri="{FF2B5EF4-FFF2-40B4-BE49-F238E27FC236}">
                    <a16:creationId xmlns:a16="http://schemas.microsoft.com/office/drawing/2014/main" id="{2BB4E059-26B9-4CCC-D773-99602F7C2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635429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8" name="Rectangle 877">
                <a:extLst>
                  <a:ext uri="{FF2B5EF4-FFF2-40B4-BE49-F238E27FC236}">
                    <a16:creationId xmlns:a16="http://schemas.microsoft.com/office/drawing/2014/main" id="{2AE82FAD-8781-DA70-6044-BF730E506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67129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9" name="Rectangle 878">
                <a:extLst>
                  <a:ext uri="{FF2B5EF4-FFF2-40B4-BE49-F238E27FC236}">
                    <a16:creationId xmlns:a16="http://schemas.microsoft.com/office/drawing/2014/main" id="{960626B3-9CD4-A47B-6D75-1A1A06173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70715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0" name="Rectangle 879">
                <a:extLst>
                  <a:ext uri="{FF2B5EF4-FFF2-40B4-BE49-F238E27FC236}">
                    <a16:creationId xmlns:a16="http://schemas.microsoft.com/office/drawing/2014/main" id="{58590B08-7307-12B4-BF14-3FE64E46B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7430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1" name="Rectangle 880">
                <a:extLst>
                  <a:ext uri="{FF2B5EF4-FFF2-40B4-BE49-F238E27FC236}">
                    <a16:creationId xmlns:a16="http://schemas.microsoft.com/office/drawing/2014/main" id="{3D5B9D66-3647-DDA0-CE09-2294E3717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77888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2" name="Rectangle 881">
                <a:extLst>
                  <a:ext uri="{FF2B5EF4-FFF2-40B4-BE49-F238E27FC236}">
                    <a16:creationId xmlns:a16="http://schemas.microsoft.com/office/drawing/2014/main" id="{3D81406C-D37F-9B00-9690-DC9A22CEB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6816026"/>
                <a:ext cx="33302" cy="136832"/>
              </a:xfrm>
              <a:prstGeom prst="rect">
                <a:avLst/>
              </a:prstGeom>
              <a:solidFill>
                <a:srgbClr val="02BB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3" name="Rectangle 882">
                <a:extLst>
                  <a:ext uri="{FF2B5EF4-FFF2-40B4-BE49-F238E27FC236}">
                    <a16:creationId xmlns:a16="http://schemas.microsoft.com/office/drawing/2014/main" id="{16F01C6F-0213-9EE7-029A-348E6ADFC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8531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4" name="Rectangle 883">
                <a:extLst>
                  <a:ext uri="{FF2B5EF4-FFF2-40B4-BE49-F238E27FC236}">
                    <a16:creationId xmlns:a16="http://schemas.microsoft.com/office/drawing/2014/main" id="{EF9E0E11-1BBD-155D-4535-1144E00E1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8890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5" name="Rectangle 884">
                <a:extLst>
                  <a:ext uri="{FF2B5EF4-FFF2-40B4-BE49-F238E27FC236}">
                    <a16:creationId xmlns:a16="http://schemas.microsoft.com/office/drawing/2014/main" id="{06F6AF3F-7CAC-3E5D-32D1-7E286B551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924897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6" name="Rectangle 885">
                <a:extLst>
                  <a:ext uri="{FF2B5EF4-FFF2-40B4-BE49-F238E27FC236}">
                    <a16:creationId xmlns:a16="http://schemas.microsoft.com/office/drawing/2014/main" id="{DC3805AD-56E3-2BEF-97E8-858216CB3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96076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7" name="Rectangle 886">
                <a:extLst>
                  <a:ext uri="{FF2B5EF4-FFF2-40B4-BE49-F238E27FC236}">
                    <a16:creationId xmlns:a16="http://schemas.microsoft.com/office/drawing/2014/main" id="{E15F8226-CE93-4070-1A0F-F5588CD6D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699662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8" name="Rectangle 887">
                <a:extLst>
                  <a:ext uri="{FF2B5EF4-FFF2-40B4-BE49-F238E27FC236}">
                    <a16:creationId xmlns:a16="http://schemas.microsoft.com/office/drawing/2014/main" id="{E8DBB0ED-96B9-F8A5-DDA4-11CB7E331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0324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9" name="Rectangle 888">
                <a:extLst>
                  <a:ext uri="{FF2B5EF4-FFF2-40B4-BE49-F238E27FC236}">
                    <a16:creationId xmlns:a16="http://schemas.microsoft.com/office/drawing/2014/main" id="{50CC00B1-509D-B21A-FE57-0D3062456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7069631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0" name="Rectangle 889">
                <a:extLst>
                  <a:ext uri="{FF2B5EF4-FFF2-40B4-BE49-F238E27FC236}">
                    <a16:creationId xmlns:a16="http://schemas.microsoft.com/office/drawing/2014/main" id="{909B50E9-8B35-9D3D-0344-508F36881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10677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1" name="Rectangle 890">
                <a:extLst>
                  <a:ext uri="{FF2B5EF4-FFF2-40B4-BE49-F238E27FC236}">
                    <a16:creationId xmlns:a16="http://schemas.microsoft.com/office/drawing/2014/main" id="{7F3273CB-2BD9-C146-B752-FEF8B60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142637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2" name="Rectangle 891">
                <a:extLst>
                  <a:ext uri="{FF2B5EF4-FFF2-40B4-BE49-F238E27FC236}">
                    <a16:creationId xmlns:a16="http://schemas.microsoft.com/office/drawing/2014/main" id="{778E5A02-19C7-99FD-F495-667F48DDE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17850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3" name="Rectangle 892">
                <a:extLst>
                  <a:ext uri="{FF2B5EF4-FFF2-40B4-BE49-F238E27FC236}">
                    <a16:creationId xmlns:a16="http://schemas.microsoft.com/office/drawing/2014/main" id="{5F81CFB1-AB73-2836-0396-3DCDB7028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21436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4" name="Rectangle 893">
                <a:extLst>
                  <a:ext uri="{FF2B5EF4-FFF2-40B4-BE49-F238E27FC236}">
                    <a16:creationId xmlns:a16="http://schemas.microsoft.com/office/drawing/2014/main" id="{B90CD803-736D-A895-A799-C21C17A3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2502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5" name="Rectangle 894">
                <a:extLst>
                  <a:ext uri="{FF2B5EF4-FFF2-40B4-BE49-F238E27FC236}">
                    <a16:creationId xmlns:a16="http://schemas.microsoft.com/office/drawing/2014/main" id="{9555691D-56B6-C5F6-3523-25FE2C551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286090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6" name="Rectangle 895">
                <a:extLst>
                  <a:ext uri="{FF2B5EF4-FFF2-40B4-BE49-F238E27FC236}">
                    <a16:creationId xmlns:a16="http://schemas.microsoft.com/office/drawing/2014/main" id="{44A1D88E-A784-D61D-CFB5-F74C87FA6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321953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7" name="Rectangle 896">
                <a:extLst>
                  <a:ext uri="{FF2B5EF4-FFF2-40B4-BE49-F238E27FC236}">
                    <a16:creationId xmlns:a16="http://schemas.microsoft.com/office/drawing/2014/main" id="{B5C712F6-3246-0CB3-17B4-F1F921606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7359097"/>
                <a:ext cx="33302" cy="136832"/>
              </a:xfrm>
              <a:prstGeom prst="rect">
                <a:avLst/>
              </a:prstGeom>
              <a:solidFill>
                <a:srgbClr val="08AF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8" name="Rectangle 897">
                <a:extLst>
                  <a:ext uri="{FF2B5EF4-FFF2-40B4-BE49-F238E27FC236}">
                    <a16:creationId xmlns:a16="http://schemas.microsoft.com/office/drawing/2014/main" id="{BEA7ADB3-D3F0-AD26-F06D-01B72B1F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39624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9" name="Rectangle 898">
                <a:extLst>
                  <a:ext uri="{FF2B5EF4-FFF2-40B4-BE49-F238E27FC236}">
                    <a16:creationId xmlns:a16="http://schemas.microsoft.com/office/drawing/2014/main" id="{8E974C0E-EB12-7F4C-ED59-F43C98A4D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43210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0" name="Rectangle 899">
                <a:extLst>
                  <a:ext uri="{FF2B5EF4-FFF2-40B4-BE49-F238E27FC236}">
                    <a16:creationId xmlns:a16="http://schemas.microsoft.com/office/drawing/2014/main" id="{00A41DE9-5632-A3FC-F694-4F2B1F235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4679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1" name="Rectangle 900">
                <a:extLst>
                  <a:ext uri="{FF2B5EF4-FFF2-40B4-BE49-F238E27FC236}">
                    <a16:creationId xmlns:a16="http://schemas.microsoft.com/office/drawing/2014/main" id="{55BB3765-9E23-CCA1-BBFD-B0F2A8C48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503831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2" name="Rectangle 901">
                <a:extLst>
                  <a:ext uri="{FF2B5EF4-FFF2-40B4-BE49-F238E27FC236}">
                    <a16:creationId xmlns:a16="http://schemas.microsoft.com/office/drawing/2014/main" id="{344C496D-6493-886B-3C48-DAE8D69F4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5396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3" name="Rectangle 902">
                <a:extLst>
                  <a:ext uri="{FF2B5EF4-FFF2-40B4-BE49-F238E27FC236}">
                    <a16:creationId xmlns:a16="http://schemas.microsoft.com/office/drawing/2014/main" id="{F7F23272-B3CD-1938-A239-E368AE560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575558"/>
                <a:ext cx="30740" cy="136832"/>
              </a:xfrm>
              <a:prstGeom prst="rect">
                <a:avLst/>
              </a:prstGeom>
              <a:solidFill>
                <a:srgbClr val="03B8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4" name="Rectangle 903">
                <a:extLst>
                  <a:ext uri="{FF2B5EF4-FFF2-40B4-BE49-F238E27FC236}">
                    <a16:creationId xmlns:a16="http://schemas.microsoft.com/office/drawing/2014/main" id="{B24FE559-DBA6-088A-59E4-DD17879A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761270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5" name="Rectangle 904">
                <a:extLst>
                  <a:ext uri="{FF2B5EF4-FFF2-40B4-BE49-F238E27FC236}">
                    <a16:creationId xmlns:a16="http://schemas.microsoft.com/office/drawing/2014/main" id="{725E576F-F180-9004-E4FE-C66256723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64984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6" name="Rectangle 905">
                <a:extLst>
                  <a:ext uri="{FF2B5EF4-FFF2-40B4-BE49-F238E27FC236}">
                    <a16:creationId xmlns:a16="http://schemas.microsoft.com/office/drawing/2014/main" id="{D451D970-476A-72D6-FFFB-CCE769770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68570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7" name="Rectangle 906">
                <a:extLst>
                  <a:ext uri="{FF2B5EF4-FFF2-40B4-BE49-F238E27FC236}">
                    <a16:creationId xmlns:a16="http://schemas.microsoft.com/office/drawing/2014/main" id="{5412A648-9317-7A47-4FCF-0FEBEE10F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72157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8" name="Rectangle 907">
                <a:extLst>
                  <a:ext uri="{FF2B5EF4-FFF2-40B4-BE49-F238E27FC236}">
                    <a16:creationId xmlns:a16="http://schemas.microsoft.com/office/drawing/2014/main" id="{966580A8-F5CF-B18D-3513-A6FDEE974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7574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9" name="Rectangle 908">
                <a:extLst>
                  <a:ext uri="{FF2B5EF4-FFF2-40B4-BE49-F238E27FC236}">
                    <a16:creationId xmlns:a16="http://schemas.microsoft.com/office/drawing/2014/main" id="{77A4604E-A41B-33F6-D8F3-2485C649A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79329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0" name="Rectangle 909">
                <a:extLst>
                  <a:ext uri="{FF2B5EF4-FFF2-40B4-BE49-F238E27FC236}">
                    <a16:creationId xmlns:a16="http://schemas.microsoft.com/office/drawing/2014/main" id="{A3F7EEB9-DE3F-77D9-013D-3B8172787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82916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1" name="Rectangle 910">
                <a:extLst>
                  <a:ext uri="{FF2B5EF4-FFF2-40B4-BE49-F238E27FC236}">
                    <a16:creationId xmlns:a16="http://schemas.microsoft.com/office/drawing/2014/main" id="{378385A0-D375-8CA4-A2B9-21CA4227B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786630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2" name="Rectangle 911">
                <a:extLst>
                  <a:ext uri="{FF2B5EF4-FFF2-40B4-BE49-F238E27FC236}">
                    <a16:creationId xmlns:a16="http://schemas.microsoft.com/office/drawing/2014/main" id="{2C0A8D5C-3932-70D1-21FD-4ECDF21BD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9034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3" name="Rectangle 912">
                <a:extLst>
                  <a:ext uri="{FF2B5EF4-FFF2-40B4-BE49-F238E27FC236}">
                    <a16:creationId xmlns:a16="http://schemas.microsoft.com/office/drawing/2014/main" id="{4950A5BD-4806-3B7D-75A9-A8A3826BC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93931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4" name="Rectangle 913">
                <a:extLst>
                  <a:ext uri="{FF2B5EF4-FFF2-40B4-BE49-F238E27FC236}">
                    <a16:creationId xmlns:a16="http://schemas.microsoft.com/office/drawing/2014/main" id="{2C0F202B-27A2-0968-1E7E-4CD447E20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797517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5" name="Rectangle 914">
                <a:extLst>
                  <a:ext uri="{FF2B5EF4-FFF2-40B4-BE49-F238E27FC236}">
                    <a16:creationId xmlns:a16="http://schemas.microsoft.com/office/drawing/2014/main" id="{F06222EF-3541-9E81-C34B-E8CED6F02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01103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6" name="Rectangle 915">
                <a:extLst>
                  <a:ext uri="{FF2B5EF4-FFF2-40B4-BE49-F238E27FC236}">
                    <a16:creationId xmlns:a16="http://schemas.microsoft.com/office/drawing/2014/main" id="{BBD06FA0-2BC3-8DF6-1D0B-D634EC6B4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0469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7" name="Rectangle 916">
                <a:extLst>
                  <a:ext uri="{FF2B5EF4-FFF2-40B4-BE49-F238E27FC236}">
                    <a16:creationId xmlns:a16="http://schemas.microsoft.com/office/drawing/2014/main" id="{0F61D6DA-F60F-039C-1F72-8055C3331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08276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8" name="Rectangle 917">
                <a:extLst>
                  <a:ext uri="{FF2B5EF4-FFF2-40B4-BE49-F238E27FC236}">
                    <a16:creationId xmlns:a16="http://schemas.microsoft.com/office/drawing/2014/main" id="{B1DFE068-3E0C-AB73-3273-6FB87F7D1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6786" y="811991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9" name="Rectangle 918">
                <a:extLst>
                  <a:ext uri="{FF2B5EF4-FFF2-40B4-BE49-F238E27FC236}">
                    <a16:creationId xmlns:a16="http://schemas.microsoft.com/office/drawing/2014/main" id="{21D3DC8E-DA48-D064-0B89-FAD5685BF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15705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0" name="Rectangle 919">
                <a:extLst>
                  <a:ext uri="{FF2B5EF4-FFF2-40B4-BE49-F238E27FC236}">
                    <a16:creationId xmlns:a16="http://schemas.microsoft.com/office/drawing/2014/main" id="{2A108E6A-E027-4F12-3668-AF04FA184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19291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1" name="Rectangle 920">
                <a:extLst>
                  <a:ext uri="{FF2B5EF4-FFF2-40B4-BE49-F238E27FC236}">
                    <a16:creationId xmlns:a16="http://schemas.microsoft.com/office/drawing/2014/main" id="{96F430EE-BE69-D3CB-0368-9C3908864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48068" y="822877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8" name="Rectangle 927">
                <a:extLst>
                  <a:ext uri="{FF2B5EF4-FFF2-40B4-BE49-F238E27FC236}">
                    <a16:creationId xmlns:a16="http://schemas.microsoft.com/office/drawing/2014/main" id="{2A288810-CECF-3662-52D2-C2EF1144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2335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9" name="Rectangle 928">
                <a:extLst>
                  <a:ext uri="{FF2B5EF4-FFF2-40B4-BE49-F238E27FC236}">
                    <a16:creationId xmlns:a16="http://schemas.microsoft.com/office/drawing/2014/main" id="{7738CFED-07F0-8F18-6CE9-958EF12C4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5922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0" name="Rectangle 929">
                <a:extLst>
                  <a:ext uri="{FF2B5EF4-FFF2-40B4-BE49-F238E27FC236}">
                    <a16:creationId xmlns:a16="http://schemas.microsoft.com/office/drawing/2014/main" id="{8E2B2916-201F-A30F-0568-A48AE010E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95085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1" name="Rectangle 930">
                <a:extLst>
                  <a:ext uri="{FF2B5EF4-FFF2-40B4-BE49-F238E27FC236}">
                    <a16:creationId xmlns:a16="http://schemas.microsoft.com/office/drawing/2014/main" id="{5C45FB37-D986-84C7-0DDF-4D09B3764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32229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2" name="Rectangle 931">
                <a:extLst>
                  <a:ext uri="{FF2B5EF4-FFF2-40B4-BE49-F238E27FC236}">
                    <a16:creationId xmlns:a16="http://schemas.microsoft.com/office/drawing/2014/main" id="{94C6305F-B856-7B63-48C6-979EBA97A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68092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3" name="Rectangle 932">
                <a:extLst>
                  <a:ext uri="{FF2B5EF4-FFF2-40B4-BE49-F238E27FC236}">
                    <a16:creationId xmlns:a16="http://schemas.microsoft.com/office/drawing/2014/main" id="{72A4385E-6459-3993-231D-77B9517C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05235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4" name="Rectangle 933">
                <a:extLst>
                  <a:ext uri="{FF2B5EF4-FFF2-40B4-BE49-F238E27FC236}">
                    <a16:creationId xmlns:a16="http://schemas.microsoft.com/office/drawing/2014/main" id="{FBF10C7D-90E2-8775-553B-6DB889EB7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41098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5" name="Rectangle 934">
                <a:extLst>
                  <a:ext uri="{FF2B5EF4-FFF2-40B4-BE49-F238E27FC236}">
                    <a16:creationId xmlns:a16="http://schemas.microsoft.com/office/drawing/2014/main" id="{3DD5145D-6802-FD66-BF9D-EB85338A4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76961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6" name="Rectangle 935">
                <a:extLst>
                  <a:ext uri="{FF2B5EF4-FFF2-40B4-BE49-F238E27FC236}">
                    <a16:creationId xmlns:a16="http://schemas.microsoft.com/office/drawing/2014/main" id="{82EB2CE7-52C9-FC6C-8B45-AADABD8FC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12825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7" name="Rectangle 936">
                <a:extLst>
                  <a:ext uri="{FF2B5EF4-FFF2-40B4-BE49-F238E27FC236}">
                    <a16:creationId xmlns:a16="http://schemas.microsoft.com/office/drawing/2014/main" id="{5A7A87B1-AC6E-F271-967D-1B15B12EC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48688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8" name="Rectangle 937">
                <a:extLst>
                  <a:ext uri="{FF2B5EF4-FFF2-40B4-BE49-F238E27FC236}">
                    <a16:creationId xmlns:a16="http://schemas.microsoft.com/office/drawing/2014/main" id="{8FD23E17-337E-68FD-D900-3D65A94D0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84551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9" name="Rectangle 938">
                <a:extLst>
                  <a:ext uri="{FF2B5EF4-FFF2-40B4-BE49-F238E27FC236}">
                    <a16:creationId xmlns:a16="http://schemas.microsoft.com/office/drawing/2014/main" id="{6F455ED8-379E-BD8E-F9C0-EFED0618D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62169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0" name="Rectangle 939">
                <a:extLst>
                  <a:ext uri="{FF2B5EF4-FFF2-40B4-BE49-F238E27FC236}">
                    <a16:creationId xmlns:a16="http://schemas.microsoft.com/office/drawing/2014/main" id="{957FF638-F103-9ED6-7334-24500EBC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58840"/>
                <a:ext cx="30740" cy="13732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1" name="Rectangle 940">
                <a:extLst>
                  <a:ext uri="{FF2B5EF4-FFF2-40B4-BE49-F238E27FC236}">
                    <a16:creationId xmlns:a16="http://schemas.microsoft.com/office/drawing/2014/main" id="{F7DF2EE4-091C-B175-1928-242CABC95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94703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2" name="Rectangle 941">
                <a:extLst>
                  <a:ext uri="{FF2B5EF4-FFF2-40B4-BE49-F238E27FC236}">
                    <a16:creationId xmlns:a16="http://schemas.microsoft.com/office/drawing/2014/main" id="{7C3EB00D-FDB3-B62B-D891-54A5CEC0C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30566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3" name="Rectangle 942">
                <a:extLst>
                  <a:ext uri="{FF2B5EF4-FFF2-40B4-BE49-F238E27FC236}">
                    <a16:creationId xmlns:a16="http://schemas.microsoft.com/office/drawing/2014/main" id="{CEDC8CDB-ACAF-0971-0C44-1968326E6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6642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4" name="Rectangle 943">
                <a:extLst>
                  <a:ext uri="{FF2B5EF4-FFF2-40B4-BE49-F238E27FC236}">
                    <a16:creationId xmlns:a16="http://schemas.microsoft.com/office/drawing/2014/main" id="{8905F682-C360-3C69-BE18-34A93C891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02293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5" name="Rectangle 944">
                <a:extLst>
                  <a:ext uri="{FF2B5EF4-FFF2-40B4-BE49-F238E27FC236}">
                    <a16:creationId xmlns:a16="http://schemas.microsoft.com/office/drawing/2014/main" id="{947294C3-9A39-9BE4-E72D-BF8C2BAEE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38156"/>
                <a:ext cx="30740" cy="137322"/>
              </a:xfrm>
              <a:prstGeom prst="rect">
                <a:avLst/>
              </a:prstGeom>
              <a:solidFill>
                <a:srgbClr val="0EA23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6" name="Rectangle 945">
                <a:extLst>
                  <a:ext uri="{FF2B5EF4-FFF2-40B4-BE49-F238E27FC236}">
                    <a16:creationId xmlns:a16="http://schemas.microsoft.com/office/drawing/2014/main" id="{A5D64C92-9350-1101-B448-0ACCB61FB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875300"/>
                <a:ext cx="33302" cy="13732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7" name="Rectangle 946">
                <a:extLst>
                  <a:ext uri="{FF2B5EF4-FFF2-40B4-BE49-F238E27FC236}">
                    <a16:creationId xmlns:a16="http://schemas.microsoft.com/office/drawing/2014/main" id="{FA65A958-5583-7D20-49D8-8267A9E95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91244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8" name="Rectangle 947">
                <a:extLst>
                  <a:ext uri="{FF2B5EF4-FFF2-40B4-BE49-F238E27FC236}">
                    <a16:creationId xmlns:a16="http://schemas.microsoft.com/office/drawing/2014/main" id="{6CBC3BE6-46BD-B70E-2FD0-82BFFD57F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948306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9" name="Rectangle 948">
                <a:extLst>
                  <a:ext uri="{FF2B5EF4-FFF2-40B4-BE49-F238E27FC236}">
                    <a16:creationId xmlns:a16="http://schemas.microsoft.com/office/drawing/2014/main" id="{787105E4-17FB-9DE0-5194-8DE318270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98416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0" name="Rectangle 949">
                <a:extLst>
                  <a:ext uri="{FF2B5EF4-FFF2-40B4-BE49-F238E27FC236}">
                    <a16:creationId xmlns:a16="http://schemas.microsoft.com/office/drawing/2014/main" id="{5249D434-88AE-B147-F74C-DE93A7F6B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020033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1" name="Rectangle 950">
                <a:extLst>
                  <a:ext uri="{FF2B5EF4-FFF2-40B4-BE49-F238E27FC236}">
                    <a16:creationId xmlns:a16="http://schemas.microsoft.com/office/drawing/2014/main" id="{E843607B-475D-52E1-B8B1-E979FB3B3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0558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2" name="Rectangle 951">
                <a:extLst>
                  <a:ext uri="{FF2B5EF4-FFF2-40B4-BE49-F238E27FC236}">
                    <a16:creationId xmlns:a16="http://schemas.microsoft.com/office/drawing/2014/main" id="{AAC31E69-EBF4-BEC2-3B9E-535F8ABE4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09175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3" name="Rectangle 952">
                <a:extLst>
                  <a:ext uri="{FF2B5EF4-FFF2-40B4-BE49-F238E27FC236}">
                    <a16:creationId xmlns:a16="http://schemas.microsoft.com/office/drawing/2014/main" id="{C472D968-405E-8775-4A6F-F3DCC06E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127622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4" name="Rectangle 953">
                <a:extLst>
                  <a:ext uri="{FF2B5EF4-FFF2-40B4-BE49-F238E27FC236}">
                    <a16:creationId xmlns:a16="http://schemas.microsoft.com/office/drawing/2014/main" id="{4B2C6DE6-7E33-C865-8A27-7167538B4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1164767"/>
                <a:ext cx="33302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5" name="Rectangle 954">
                <a:extLst>
                  <a:ext uri="{FF2B5EF4-FFF2-40B4-BE49-F238E27FC236}">
                    <a16:creationId xmlns:a16="http://schemas.microsoft.com/office/drawing/2014/main" id="{07F75686-589C-3C35-84AD-712EB0564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20191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6" name="Rectangle 955">
                <a:extLst>
                  <a:ext uri="{FF2B5EF4-FFF2-40B4-BE49-F238E27FC236}">
                    <a16:creationId xmlns:a16="http://schemas.microsoft.com/office/drawing/2014/main" id="{BF73D0F8-848E-D6EC-9D69-583D60791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23777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7" name="Rectangle 956">
                <a:extLst>
                  <a:ext uri="{FF2B5EF4-FFF2-40B4-BE49-F238E27FC236}">
                    <a16:creationId xmlns:a16="http://schemas.microsoft.com/office/drawing/2014/main" id="{C1D504B1-1791-21B1-2B4C-2E444477D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273637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8" name="Rectangle 957">
                <a:extLst>
                  <a:ext uri="{FF2B5EF4-FFF2-40B4-BE49-F238E27FC236}">
                    <a16:creationId xmlns:a16="http://schemas.microsoft.com/office/drawing/2014/main" id="{353A3DA9-232A-BEC2-386E-E139EE11F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30950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9" name="Rectangle 958">
                <a:extLst>
                  <a:ext uri="{FF2B5EF4-FFF2-40B4-BE49-F238E27FC236}">
                    <a16:creationId xmlns:a16="http://schemas.microsoft.com/office/drawing/2014/main" id="{F9EDEA3A-468A-8BF2-93F1-1D3D7E38D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34536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0" name="Rectangle 959">
                <a:extLst>
                  <a:ext uri="{FF2B5EF4-FFF2-40B4-BE49-F238E27FC236}">
                    <a16:creationId xmlns:a16="http://schemas.microsoft.com/office/drawing/2014/main" id="{15092DE9-4A39-B660-451C-D16B1815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38122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1" name="Rectangle 960">
                <a:extLst>
                  <a:ext uri="{FF2B5EF4-FFF2-40B4-BE49-F238E27FC236}">
                    <a16:creationId xmlns:a16="http://schemas.microsoft.com/office/drawing/2014/main" id="{D22C0CD4-0F55-097D-F7A8-0D0F48FFA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1418371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2" name="Rectangle 961">
                <a:extLst>
                  <a:ext uri="{FF2B5EF4-FFF2-40B4-BE49-F238E27FC236}">
                    <a16:creationId xmlns:a16="http://schemas.microsoft.com/office/drawing/2014/main" id="{C64067EA-7745-43F2-231E-41CF79534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45551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3" name="Rectangle 962">
                <a:extLst>
                  <a:ext uri="{FF2B5EF4-FFF2-40B4-BE49-F238E27FC236}">
                    <a16:creationId xmlns:a16="http://schemas.microsoft.com/office/drawing/2014/main" id="{023FAB7D-08F9-2378-AE57-1A166A1E9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49137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4" name="Rectangle 963">
                <a:extLst>
                  <a:ext uri="{FF2B5EF4-FFF2-40B4-BE49-F238E27FC236}">
                    <a16:creationId xmlns:a16="http://schemas.microsoft.com/office/drawing/2014/main" id="{0D24F891-FD23-9894-E75C-2D6CE59A5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52724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5" name="Rectangle 964">
                <a:extLst>
                  <a:ext uri="{FF2B5EF4-FFF2-40B4-BE49-F238E27FC236}">
                    <a16:creationId xmlns:a16="http://schemas.microsoft.com/office/drawing/2014/main" id="{6AFC028D-7FA6-7DB6-75F7-0DC76F4F5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56310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6" name="Rectangle 965">
                <a:extLst>
                  <a:ext uri="{FF2B5EF4-FFF2-40B4-BE49-F238E27FC236}">
                    <a16:creationId xmlns:a16="http://schemas.microsoft.com/office/drawing/2014/main" id="{09C7B8DD-6176-4168-282A-CE350ABCC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598967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7" name="Rectangle 966">
                <a:extLst>
                  <a:ext uri="{FF2B5EF4-FFF2-40B4-BE49-F238E27FC236}">
                    <a16:creationId xmlns:a16="http://schemas.microsoft.com/office/drawing/2014/main" id="{EFF094B1-9527-64E5-66DB-511ECBBBD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63483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8" name="Rectangle 967">
                <a:extLst>
                  <a:ext uri="{FF2B5EF4-FFF2-40B4-BE49-F238E27FC236}">
                    <a16:creationId xmlns:a16="http://schemas.microsoft.com/office/drawing/2014/main" id="{AC5A56BF-C9F6-C533-2E4A-64F9E177E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167197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9" name="Rectangle 968">
                <a:extLst>
                  <a:ext uri="{FF2B5EF4-FFF2-40B4-BE49-F238E27FC236}">
                    <a16:creationId xmlns:a16="http://schemas.microsoft.com/office/drawing/2014/main" id="{2D3B2CE8-BF8D-6F9A-8EB6-4C8ADDAD2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70911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0" name="Rectangle 969">
                <a:extLst>
                  <a:ext uri="{FF2B5EF4-FFF2-40B4-BE49-F238E27FC236}">
                    <a16:creationId xmlns:a16="http://schemas.microsoft.com/office/drawing/2014/main" id="{D132CFC3-580D-CE8C-790D-DE73875E4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74498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1" name="Rectangle 970">
                <a:extLst>
                  <a:ext uri="{FF2B5EF4-FFF2-40B4-BE49-F238E27FC236}">
                    <a16:creationId xmlns:a16="http://schemas.microsoft.com/office/drawing/2014/main" id="{4744CDD2-B4B5-1151-C4FA-6B2CEADA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78084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2" name="Rectangle 971">
                <a:extLst>
                  <a:ext uri="{FF2B5EF4-FFF2-40B4-BE49-F238E27FC236}">
                    <a16:creationId xmlns:a16="http://schemas.microsoft.com/office/drawing/2014/main" id="{604B3AB6-2893-C6CA-D097-7C5FA1FD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81670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3" name="Rectangle 972">
                <a:extLst>
                  <a:ext uri="{FF2B5EF4-FFF2-40B4-BE49-F238E27FC236}">
                    <a16:creationId xmlns:a16="http://schemas.microsoft.com/office/drawing/2014/main" id="{C66D7453-2370-B42C-009B-0E5F5AD0D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85257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4" name="Rectangle 973">
                <a:extLst>
                  <a:ext uri="{FF2B5EF4-FFF2-40B4-BE49-F238E27FC236}">
                    <a16:creationId xmlns:a16="http://schemas.microsoft.com/office/drawing/2014/main" id="{F65E3917-31C1-46F6-3115-B3D1007ED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888435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5" name="Rectangle 974">
                <a:extLst>
                  <a:ext uri="{FF2B5EF4-FFF2-40B4-BE49-F238E27FC236}">
                    <a16:creationId xmlns:a16="http://schemas.microsoft.com/office/drawing/2014/main" id="{B1334081-1108-7587-B1E0-783BA1C4D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1925579"/>
                <a:ext cx="33302" cy="137322"/>
              </a:xfrm>
              <a:prstGeom prst="rect">
                <a:avLst/>
              </a:prstGeom>
              <a:solidFill>
                <a:srgbClr val="0DA53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6" name="Rectangle 975">
                <a:extLst>
                  <a:ext uri="{FF2B5EF4-FFF2-40B4-BE49-F238E27FC236}">
                    <a16:creationId xmlns:a16="http://schemas.microsoft.com/office/drawing/2014/main" id="{EDDD47C0-0C3D-B4E1-F3D8-1ED1B4F24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962722"/>
                <a:ext cx="30740" cy="13732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7" name="Rectangle 976">
                <a:extLst>
                  <a:ext uri="{FF2B5EF4-FFF2-40B4-BE49-F238E27FC236}">
                    <a16:creationId xmlns:a16="http://schemas.microsoft.com/office/drawing/2014/main" id="{04B200EE-29FB-C22E-DC2B-2C8A38DAF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199858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8" name="Rectangle 977">
                <a:extLst>
                  <a:ext uri="{FF2B5EF4-FFF2-40B4-BE49-F238E27FC236}">
                    <a16:creationId xmlns:a16="http://schemas.microsoft.com/office/drawing/2014/main" id="{7929C008-EFA0-2B2A-7FB9-4764978CB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03444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9" name="Rectangle 978">
                <a:extLst>
                  <a:ext uri="{FF2B5EF4-FFF2-40B4-BE49-F238E27FC236}">
                    <a16:creationId xmlns:a16="http://schemas.microsoft.com/office/drawing/2014/main" id="{CF9640B7-E26A-0821-535C-AEA9A3F45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07031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0" name="Rectangle 979">
                <a:extLst>
                  <a:ext uri="{FF2B5EF4-FFF2-40B4-BE49-F238E27FC236}">
                    <a16:creationId xmlns:a16="http://schemas.microsoft.com/office/drawing/2014/main" id="{6F1F8604-0116-949F-A5CA-80FE9CA78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10617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1" name="Rectangle 980">
                <a:extLst>
                  <a:ext uri="{FF2B5EF4-FFF2-40B4-BE49-F238E27FC236}">
                    <a16:creationId xmlns:a16="http://schemas.microsoft.com/office/drawing/2014/main" id="{15D118C5-28B8-2D68-2994-5AD442872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142038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2" name="Rectangle 981">
                <a:extLst>
                  <a:ext uri="{FF2B5EF4-FFF2-40B4-BE49-F238E27FC236}">
                    <a16:creationId xmlns:a16="http://schemas.microsoft.com/office/drawing/2014/main" id="{FD330B63-A3A4-E143-A95B-D7FFC6DB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2179183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3" name="Rectangle 982">
                <a:extLst>
                  <a:ext uri="{FF2B5EF4-FFF2-40B4-BE49-F238E27FC236}">
                    <a16:creationId xmlns:a16="http://schemas.microsoft.com/office/drawing/2014/main" id="{BBD33789-5758-23E4-9FD2-C316B49F7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21632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4" name="Rectangle 983">
                <a:extLst>
                  <a:ext uri="{FF2B5EF4-FFF2-40B4-BE49-F238E27FC236}">
                    <a16:creationId xmlns:a16="http://schemas.microsoft.com/office/drawing/2014/main" id="{25A49225-46B9-8103-A2D1-93F2C4AA9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25219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5" name="Rectangle 984">
                <a:extLst>
                  <a:ext uri="{FF2B5EF4-FFF2-40B4-BE49-F238E27FC236}">
                    <a16:creationId xmlns:a16="http://schemas.microsoft.com/office/drawing/2014/main" id="{D230D556-16A8-3177-B23D-D8AA361C8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288053"/>
                <a:ext cx="30740" cy="13732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6" name="Rectangle 985">
                <a:extLst>
                  <a:ext uri="{FF2B5EF4-FFF2-40B4-BE49-F238E27FC236}">
                    <a16:creationId xmlns:a16="http://schemas.microsoft.com/office/drawing/2014/main" id="{8F5F7966-2D2D-699E-AF5F-EDBE2F7C4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323917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7" name="Rectangle 986">
                <a:extLst>
                  <a:ext uri="{FF2B5EF4-FFF2-40B4-BE49-F238E27FC236}">
                    <a16:creationId xmlns:a16="http://schemas.microsoft.com/office/drawing/2014/main" id="{8C0236A6-8EA5-EF05-DB52-69C461C8C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359780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8" name="Rectangle 987">
                <a:extLst>
                  <a:ext uri="{FF2B5EF4-FFF2-40B4-BE49-F238E27FC236}">
                    <a16:creationId xmlns:a16="http://schemas.microsoft.com/office/drawing/2014/main" id="{A12AFACA-D4FE-25E3-B62C-14CBA9815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395643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9" name="Rectangle 988">
                <a:extLst>
                  <a:ext uri="{FF2B5EF4-FFF2-40B4-BE49-F238E27FC236}">
                    <a16:creationId xmlns:a16="http://schemas.microsoft.com/office/drawing/2014/main" id="{BC953B3A-16E9-32C0-B049-05BDBA6DB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2432787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0" name="Rectangle 989">
                <a:extLst>
                  <a:ext uri="{FF2B5EF4-FFF2-40B4-BE49-F238E27FC236}">
                    <a16:creationId xmlns:a16="http://schemas.microsoft.com/office/drawing/2014/main" id="{F64A1C3F-D425-E743-8161-EF0702EEC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46993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1" name="Rectangle 990">
                <a:extLst>
                  <a:ext uri="{FF2B5EF4-FFF2-40B4-BE49-F238E27FC236}">
                    <a16:creationId xmlns:a16="http://schemas.microsoft.com/office/drawing/2014/main" id="{3CF1F287-DB2F-2F1D-A76C-63D071057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505793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2" name="Rectangle 991">
                <a:extLst>
                  <a:ext uri="{FF2B5EF4-FFF2-40B4-BE49-F238E27FC236}">
                    <a16:creationId xmlns:a16="http://schemas.microsoft.com/office/drawing/2014/main" id="{4A7D04F4-AE61-4FE7-DB8A-CC0DE3308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54165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3" name="Rectangle 992">
                <a:extLst>
                  <a:ext uri="{FF2B5EF4-FFF2-40B4-BE49-F238E27FC236}">
                    <a16:creationId xmlns:a16="http://schemas.microsoft.com/office/drawing/2014/main" id="{E204CD85-DFE4-F31D-F888-992C0011C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57752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4" name="Rectangle 993">
                <a:extLst>
                  <a:ext uri="{FF2B5EF4-FFF2-40B4-BE49-F238E27FC236}">
                    <a16:creationId xmlns:a16="http://schemas.microsoft.com/office/drawing/2014/main" id="{6E71BF5A-8A95-DE54-A5BC-C0D9FBD95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613383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5" name="Rectangle 994">
                <a:extLst>
                  <a:ext uri="{FF2B5EF4-FFF2-40B4-BE49-F238E27FC236}">
                    <a16:creationId xmlns:a16="http://schemas.microsoft.com/office/drawing/2014/main" id="{A738B6B7-818A-E955-28E6-C42115B09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64924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6" name="Rectangle 995">
                <a:extLst>
                  <a:ext uri="{FF2B5EF4-FFF2-40B4-BE49-F238E27FC236}">
                    <a16:creationId xmlns:a16="http://schemas.microsoft.com/office/drawing/2014/main" id="{3D3C7851-EA02-3B6F-E916-9F360A06D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2686391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7" name="Rectangle 996">
                <a:extLst>
                  <a:ext uri="{FF2B5EF4-FFF2-40B4-BE49-F238E27FC236}">
                    <a16:creationId xmlns:a16="http://schemas.microsoft.com/office/drawing/2014/main" id="{08D70AE7-ED76-B2FE-BFAC-FE373CD5E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723535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8" name="Rectangle 997">
                <a:extLst>
                  <a:ext uri="{FF2B5EF4-FFF2-40B4-BE49-F238E27FC236}">
                    <a16:creationId xmlns:a16="http://schemas.microsoft.com/office/drawing/2014/main" id="{22B810D8-4009-DB96-FB9C-338990FAC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75939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9" name="Rectangle 998">
                <a:extLst>
                  <a:ext uri="{FF2B5EF4-FFF2-40B4-BE49-F238E27FC236}">
                    <a16:creationId xmlns:a16="http://schemas.microsoft.com/office/drawing/2014/main" id="{E5907D60-0208-DF18-DB78-46C53E8B3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795261"/>
                <a:ext cx="30740" cy="137322"/>
              </a:xfrm>
              <a:prstGeom prst="rect">
                <a:avLst/>
              </a:prstGeom>
              <a:solidFill>
                <a:srgbClr val="0BA92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0" name="Rectangle 999">
                <a:extLst>
                  <a:ext uri="{FF2B5EF4-FFF2-40B4-BE49-F238E27FC236}">
                    <a16:creationId xmlns:a16="http://schemas.microsoft.com/office/drawing/2014/main" id="{149078C2-94AB-F12A-6957-749AE3C54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831124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1" name="Rectangle 1000">
                <a:extLst>
                  <a:ext uri="{FF2B5EF4-FFF2-40B4-BE49-F238E27FC236}">
                    <a16:creationId xmlns:a16="http://schemas.microsoft.com/office/drawing/2014/main" id="{499BD64E-968B-4662-10AF-BE0C43323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86698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2" name="Rectangle 1001">
                <a:extLst>
                  <a:ext uri="{FF2B5EF4-FFF2-40B4-BE49-F238E27FC236}">
                    <a16:creationId xmlns:a16="http://schemas.microsoft.com/office/drawing/2014/main" id="{8A996E8B-76A4-48D7-933B-E1FA9A3C9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90285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3" name="Rectangle 1002">
                <a:extLst>
                  <a:ext uri="{FF2B5EF4-FFF2-40B4-BE49-F238E27FC236}">
                    <a16:creationId xmlns:a16="http://schemas.microsoft.com/office/drawing/2014/main" id="{8F436C30-C29A-F7A7-057B-369617E40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293999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4" name="Rectangle 1003">
                <a:extLst>
                  <a:ext uri="{FF2B5EF4-FFF2-40B4-BE49-F238E27FC236}">
                    <a16:creationId xmlns:a16="http://schemas.microsoft.com/office/drawing/2014/main" id="{85C24A1E-56A1-1370-F1E6-C33D82F00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297713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5" name="Rectangle 1004">
                <a:extLst>
                  <a:ext uri="{FF2B5EF4-FFF2-40B4-BE49-F238E27FC236}">
                    <a16:creationId xmlns:a16="http://schemas.microsoft.com/office/drawing/2014/main" id="{1E4F69AF-8F50-DE3F-EE5E-93109A4CA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01300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6" name="Rectangle 1005">
                <a:extLst>
                  <a:ext uri="{FF2B5EF4-FFF2-40B4-BE49-F238E27FC236}">
                    <a16:creationId xmlns:a16="http://schemas.microsoft.com/office/drawing/2014/main" id="{C3812F7E-F43E-7D12-E168-996F7B90E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04886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7" name="Rectangle 1006">
                <a:extLst>
                  <a:ext uri="{FF2B5EF4-FFF2-40B4-BE49-F238E27FC236}">
                    <a16:creationId xmlns:a16="http://schemas.microsoft.com/office/drawing/2014/main" id="{4A535F46-7E6D-96E5-8615-D3DD01EB7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08472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8" name="Rectangle 1007">
                <a:extLst>
                  <a:ext uri="{FF2B5EF4-FFF2-40B4-BE49-F238E27FC236}">
                    <a16:creationId xmlns:a16="http://schemas.microsoft.com/office/drawing/2014/main" id="{1145814D-AF68-7168-A493-D627ACC67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120591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9" name="Rectangle 1008">
                <a:extLst>
                  <a:ext uri="{FF2B5EF4-FFF2-40B4-BE49-F238E27FC236}">
                    <a16:creationId xmlns:a16="http://schemas.microsoft.com/office/drawing/2014/main" id="{F2E925CE-51D9-BD8E-88D3-797B58A06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156454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0" name="Rectangle 1010">
                <a:extLst>
                  <a:ext uri="{FF2B5EF4-FFF2-40B4-BE49-F238E27FC236}">
                    <a16:creationId xmlns:a16="http://schemas.microsoft.com/office/drawing/2014/main" id="{05260C4F-4320-BC7F-93C3-ED3EE142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1923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1" name="Rectangle 1011">
                <a:extLst>
                  <a:ext uri="{FF2B5EF4-FFF2-40B4-BE49-F238E27FC236}">
                    <a16:creationId xmlns:a16="http://schemas.microsoft.com/office/drawing/2014/main" id="{8995C15A-6B83-D1E1-3461-2966653AF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229462"/>
                <a:ext cx="33302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2" name="Rectangle 1012">
                <a:extLst>
                  <a:ext uri="{FF2B5EF4-FFF2-40B4-BE49-F238E27FC236}">
                    <a16:creationId xmlns:a16="http://schemas.microsoft.com/office/drawing/2014/main" id="{A2A6575B-F20E-7845-1BB8-7B3E67AE2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26660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3" name="Rectangle 1013">
                <a:extLst>
                  <a:ext uri="{FF2B5EF4-FFF2-40B4-BE49-F238E27FC236}">
                    <a16:creationId xmlns:a16="http://schemas.microsoft.com/office/drawing/2014/main" id="{1D20E349-C095-011C-2565-0D1E35EE2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302469"/>
                <a:ext cx="30740" cy="13732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4" name="Rectangle 1014">
                <a:extLst>
                  <a:ext uri="{FF2B5EF4-FFF2-40B4-BE49-F238E27FC236}">
                    <a16:creationId xmlns:a16="http://schemas.microsoft.com/office/drawing/2014/main" id="{EAD775AC-26D8-34B4-7E1E-9A0EC8B65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33833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5" name="Rectangle 1015">
                <a:extLst>
                  <a:ext uri="{FF2B5EF4-FFF2-40B4-BE49-F238E27FC236}">
                    <a16:creationId xmlns:a16="http://schemas.microsoft.com/office/drawing/2014/main" id="{A2DBE1F0-D473-93E3-550A-F6F6C19E3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37419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6" name="Rectangle 1016">
                <a:extLst>
                  <a:ext uri="{FF2B5EF4-FFF2-40B4-BE49-F238E27FC236}">
                    <a16:creationId xmlns:a16="http://schemas.microsoft.com/office/drawing/2014/main" id="{98F69B9D-F4FB-F1D3-998A-1E2354089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41005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7" name="Rectangle 1017">
                <a:extLst>
                  <a:ext uri="{FF2B5EF4-FFF2-40B4-BE49-F238E27FC236}">
                    <a16:creationId xmlns:a16="http://schemas.microsoft.com/office/drawing/2014/main" id="{D16052EA-3439-A9FE-B719-9928EE744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445922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8" name="Rectangle 1018">
                <a:extLst>
                  <a:ext uri="{FF2B5EF4-FFF2-40B4-BE49-F238E27FC236}">
                    <a16:creationId xmlns:a16="http://schemas.microsoft.com/office/drawing/2014/main" id="{435882CC-777B-A43B-B07A-4143DC740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483066"/>
                <a:ext cx="33302" cy="13732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9" name="Rectangle 1019">
                <a:extLst>
                  <a:ext uri="{FF2B5EF4-FFF2-40B4-BE49-F238E27FC236}">
                    <a16:creationId xmlns:a16="http://schemas.microsoft.com/office/drawing/2014/main" id="{4D2C18B0-52C1-0123-1BFB-3AA4F0923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52020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0" name="Rectangle 1020">
                <a:extLst>
                  <a:ext uri="{FF2B5EF4-FFF2-40B4-BE49-F238E27FC236}">
                    <a16:creationId xmlns:a16="http://schemas.microsoft.com/office/drawing/2014/main" id="{BBB536C3-561D-1151-E07A-A94EEA9DC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55607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1" name="Rectangle 1021">
                <a:extLst>
                  <a:ext uri="{FF2B5EF4-FFF2-40B4-BE49-F238E27FC236}">
                    <a16:creationId xmlns:a16="http://schemas.microsoft.com/office/drawing/2014/main" id="{CC78BD5D-49CA-ADD0-6D78-F23DE0CF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59193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2" name="Rectangle 1022">
                <a:extLst>
                  <a:ext uri="{FF2B5EF4-FFF2-40B4-BE49-F238E27FC236}">
                    <a16:creationId xmlns:a16="http://schemas.microsoft.com/office/drawing/2014/main" id="{ED6D7BD7-BFC2-96AE-0A61-48FAA3EB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62779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3" name="Rectangle 1023">
                <a:extLst>
                  <a:ext uri="{FF2B5EF4-FFF2-40B4-BE49-F238E27FC236}">
                    <a16:creationId xmlns:a16="http://schemas.microsoft.com/office/drawing/2014/main" id="{329FC69A-6E22-B87F-5A2D-38DE534F7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663662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4" name="Rectangle 1024">
                <a:extLst>
                  <a:ext uri="{FF2B5EF4-FFF2-40B4-BE49-F238E27FC236}">
                    <a16:creationId xmlns:a16="http://schemas.microsoft.com/office/drawing/2014/main" id="{6346C3E4-FD91-B7CE-A96E-7428E1699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699525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5" name="Rectangle 1025">
                <a:extLst>
                  <a:ext uri="{FF2B5EF4-FFF2-40B4-BE49-F238E27FC236}">
                    <a16:creationId xmlns:a16="http://schemas.microsoft.com/office/drawing/2014/main" id="{F9D021B2-06A0-014F-118D-34A1F61FB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736670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6" name="Rectangle 1026">
                <a:extLst>
                  <a:ext uri="{FF2B5EF4-FFF2-40B4-BE49-F238E27FC236}">
                    <a16:creationId xmlns:a16="http://schemas.microsoft.com/office/drawing/2014/main" id="{55449300-40A0-7E7C-5363-318286CF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77381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7" name="Rectangle 1027">
                <a:extLst>
                  <a:ext uri="{FF2B5EF4-FFF2-40B4-BE49-F238E27FC236}">
                    <a16:creationId xmlns:a16="http://schemas.microsoft.com/office/drawing/2014/main" id="{C2941F89-21CA-2D8B-9FB5-46C1187FF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809677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8" name="Rectangle 1028">
                <a:extLst>
                  <a:ext uri="{FF2B5EF4-FFF2-40B4-BE49-F238E27FC236}">
                    <a16:creationId xmlns:a16="http://schemas.microsoft.com/office/drawing/2014/main" id="{EE44DA74-E4A4-B27D-F99D-596DD8CEA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84554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9" name="Rectangle 1029">
                <a:extLst>
                  <a:ext uri="{FF2B5EF4-FFF2-40B4-BE49-F238E27FC236}">
                    <a16:creationId xmlns:a16="http://schemas.microsoft.com/office/drawing/2014/main" id="{E73C68E4-D0E9-1C2F-3BD7-4B2DB0D35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881404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0" name="Rectangle 1030">
                <a:extLst>
                  <a:ext uri="{FF2B5EF4-FFF2-40B4-BE49-F238E27FC236}">
                    <a16:creationId xmlns:a16="http://schemas.microsoft.com/office/drawing/2014/main" id="{C717E1AF-09DB-5C44-2E0A-97E922A1C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917267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1" name="Rectangle 1031">
                <a:extLst>
                  <a:ext uri="{FF2B5EF4-FFF2-40B4-BE49-F238E27FC236}">
                    <a16:creationId xmlns:a16="http://schemas.microsoft.com/office/drawing/2014/main" id="{FADFF9FE-B3B0-F696-677E-FB6D44679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3953130"/>
                <a:ext cx="30740" cy="13732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2" name="Rectangle 1032">
                <a:extLst>
                  <a:ext uri="{FF2B5EF4-FFF2-40B4-BE49-F238E27FC236}">
                    <a16:creationId xmlns:a16="http://schemas.microsoft.com/office/drawing/2014/main" id="{C7DDE3BF-4B07-753C-3CCB-909596B90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3990274"/>
                <a:ext cx="33302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3" name="Rectangle 1033">
                <a:extLst>
                  <a:ext uri="{FF2B5EF4-FFF2-40B4-BE49-F238E27FC236}">
                    <a16:creationId xmlns:a16="http://schemas.microsoft.com/office/drawing/2014/main" id="{17C9D4D0-556C-15B7-25F0-249D89C95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0274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4" name="Rectangle 1034">
                <a:extLst>
                  <a:ext uri="{FF2B5EF4-FFF2-40B4-BE49-F238E27FC236}">
                    <a16:creationId xmlns:a16="http://schemas.microsoft.com/office/drawing/2014/main" id="{3D4F545C-2F10-AAAB-1631-5E7410421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06328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5" name="Rectangle 1035">
                <a:extLst>
                  <a:ext uri="{FF2B5EF4-FFF2-40B4-BE49-F238E27FC236}">
                    <a16:creationId xmlns:a16="http://schemas.microsoft.com/office/drawing/2014/main" id="{0FCAB38A-BCE6-95DF-9665-F81E9FD7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09914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6" name="Rectangle 1036">
                <a:extLst>
                  <a:ext uri="{FF2B5EF4-FFF2-40B4-BE49-F238E27FC236}">
                    <a16:creationId xmlns:a16="http://schemas.microsoft.com/office/drawing/2014/main" id="{DA6BA19D-6F2B-B56C-4446-C38087D2E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13500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7" name="Rectangle 1037">
                <a:extLst>
                  <a:ext uri="{FF2B5EF4-FFF2-40B4-BE49-F238E27FC236}">
                    <a16:creationId xmlns:a16="http://schemas.microsoft.com/office/drawing/2014/main" id="{FE757C99-FDF2-51B6-174A-7AE950B96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17087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8" name="Rectangle 1038">
                <a:extLst>
                  <a:ext uri="{FF2B5EF4-FFF2-40B4-BE49-F238E27FC236}">
                    <a16:creationId xmlns:a16="http://schemas.microsoft.com/office/drawing/2014/main" id="{E9184012-6237-1666-50A6-26AB8C842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206733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9" name="Rectangle 1039">
                <a:extLst>
                  <a:ext uri="{FF2B5EF4-FFF2-40B4-BE49-F238E27FC236}">
                    <a16:creationId xmlns:a16="http://schemas.microsoft.com/office/drawing/2014/main" id="{0E2AFDA3-51B5-1032-F718-BF34A6186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4243878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0" name="Rectangle 1040">
                <a:extLst>
                  <a:ext uri="{FF2B5EF4-FFF2-40B4-BE49-F238E27FC236}">
                    <a16:creationId xmlns:a16="http://schemas.microsoft.com/office/drawing/2014/main" id="{CCD273CE-5F7C-7231-93DC-3B225E616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28102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1" name="Rectangle 1041">
                <a:extLst>
                  <a:ext uri="{FF2B5EF4-FFF2-40B4-BE49-F238E27FC236}">
                    <a16:creationId xmlns:a16="http://schemas.microsoft.com/office/drawing/2014/main" id="{B518A5DD-CF10-BA76-C09D-B5E92E97B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316885"/>
                <a:ext cx="30740" cy="137322"/>
              </a:xfrm>
              <a:prstGeom prst="rect">
                <a:avLst/>
              </a:prstGeom>
              <a:solidFill>
                <a:srgbClr val="0CC2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2" name="Rectangle 1042">
                <a:extLst>
                  <a:ext uri="{FF2B5EF4-FFF2-40B4-BE49-F238E27FC236}">
                    <a16:creationId xmlns:a16="http://schemas.microsoft.com/office/drawing/2014/main" id="{68C96C21-7A37-BA66-7E35-0D5C5F891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35274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3" name="Rectangle 1043">
                <a:extLst>
                  <a:ext uri="{FF2B5EF4-FFF2-40B4-BE49-F238E27FC236}">
                    <a16:creationId xmlns:a16="http://schemas.microsoft.com/office/drawing/2014/main" id="{45460C9B-BADC-505A-0117-40C784FED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388612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4" name="Rectangle 1044">
                <a:extLst>
                  <a:ext uri="{FF2B5EF4-FFF2-40B4-BE49-F238E27FC236}">
                    <a16:creationId xmlns:a16="http://schemas.microsoft.com/office/drawing/2014/main" id="{FC307B7B-81C8-AE5E-658B-EED0182EF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424475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5" name="Rectangle 1045">
                <a:extLst>
                  <a:ext uri="{FF2B5EF4-FFF2-40B4-BE49-F238E27FC236}">
                    <a16:creationId xmlns:a16="http://schemas.microsoft.com/office/drawing/2014/main" id="{EE20D9D4-5DE9-20EF-13D6-8FEDD8A94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460338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6" name="Rectangle 1046">
                <a:extLst>
                  <a:ext uri="{FF2B5EF4-FFF2-40B4-BE49-F238E27FC236}">
                    <a16:creationId xmlns:a16="http://schemas.microsoft.com/office/drawing/2014/main" id="{BFE09E48-A328-F761-8E20-5EBF3487A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4497482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7" name="Rectangle 1047">
                <a:extLst>
                  <a:ext uri="{FF2B5EF4-FFF2-40B4-BE49-F238E27FC236}">
                    <a16:creationId xmlns:a16="http://schemas.microsoft.com/office/drawing/2014/main" id="{997A4028-5654-D2BE-B800-457A1AD49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534625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8" name="Rectangle 1048">
                <a:extLst>
                  <a:ext uri="{FF2B5EF4-FFF2-40B4-BE49-F238E27FC236}">
                    <a16:creationId xmlns:a16="http://schemas.microsoft.com/office/drawing/2014/main" id="{5955BF66-F9B0-2E70-A0C6-E4807CCD7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570488"/>
                <a:ext cx="30740" cy="13732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9" name="Rectangle 1049">
                <a:extLst>
                  <a:ext uri="{FF2B5EF4-FFF2-40B4-BE49-F238E27FC236}">
                    <a16:creationId xmlns:a16="http://schemas.microsoft.com/office/drawing/2014/main" id="{20B3F711-D55A-FE02-1467-541304078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60635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0" name="Rectangle 1050">
                <a:extLst>
                  <a:ext uri="{FF2B5EF4-FFF2-40B4-BE49-F238E27FC236}">
                    <a16:creationId xmlns:a16="http://schemas.microsoft.com/office/drawing/2014/main" id="{E2557E1E-DDD9-E64E-3AB6-990F41C2F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642215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1" name="Rectangle 1051">
                <a:extLst>
                  <a:ext uri="{FF2B5EF4-FFF2-40B4-BE49-F238E27FC236}">
                    <a16:creationId xmlns:a16="http://schemas.microsoft.com/office/drawing/2014/main" id="{616B3148-9177-D020-6AFB-5E2E0C62F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67807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2" name="Rectangle 1052">
                <a:extLst>
                  <a:ext uri="{FF2B5EF4-FFF2-40B4-BE49-F238E27FC236}">
                    <a16:creationId xmlns:a16="http://schemas.microsoft.com/office/drawing/2014/main" id="{C110744A-7AF4-9313-3A82-53E795497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71394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3" name="Rectangle 1053">
                <a:extLst>
                  <a:ext uri="{FF2B5EF4-FFF2-40B4-BE49-F238E27FC236}">
                    <a16:creationId xmlns:a16="http://schemas.microsoft.com/office/drawing/2014/main" id="{D8FC06E5-4220-D068-051D-764E3FEF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4751086"/>
                <a:ext cx="33302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4" name="Rectangle 1054">
                <a:extLst>
                  <a:ext uri="{FF2B5EF4-FFF2-40B4-BE49-F238E27FC236}">
                    <a16:creationId xmlns:a16="http://schemas.microsoft.com/office/drawing/2014/main" id="{A922B826-7C16-FCF1-9844-FB3DCEEB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78823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5" name="Rectangle 1055">
                <a:extLst>
                  <a:ext uri="{FF2B5EF4-FFF2-40B4-BE49-F238E27FC236}">
                    <a16:creationId xmlns:a16="http://schemas.microsoft.com/office/drawing/2014/main" id="{A1E8CD9B-AB49-34CA-B17E-FEFA2731E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82409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6" name="Rectangle 1056">
                <a:extLst>
                  <a:ext uri="{FF2B5EF4-FFF2-40B4-BE49-F238E27FC236}">
                    <a16:creationId xmlns:a16="http://schemas.microsoft.com/office/drawing/2014/main" id="{6FAC8E96-886C-1866-71BC-E22428B9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85995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7" name="Rectangle 1057">
                <a:extLst>
                  <a:ext uri="{FF2B5EF4-FFF2-40B4-BE49-F238E27FC236}">
                    <a16:creationId xmlns:a16="http://schemas.microsoft.com/office/drawing/2014/main" id="{769E2DF9-A779-6C22-45D1-0D3AF43E6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89582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8" name="Rectangle 1058">
                <a:extLst>
                  <a:ext uri="{FF2B5EF4-FFF2-40B4-BE49-F238E27FC236}">
                    <a16:creationId xmlns:a16="http://schemas.microsoft.com/office/drawing/2014/main" id="{FD7FBC5D-47D9-7A88-0398-36BEE2285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931683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9" name="Rectangle 1059">
                <a:extLst>
                  <a:ext uri="{FF2B5EF4-FFF2-40B4-BE49-F238E27FC236}">
                    <a16:creationId xmlns:a16="http://schemas.microsoft.com/office/drawing/2014/main" id="{6F7F6B6D-7EC3-9DAE-1409-012001FE8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4967546"/>
                <a:ext cx="30740" cy="13732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0" name="Rectangle 1060">
                <a:extLst>
                  <a:ext uri="{FF2B5EF4-FFF2-40B4-BE49-F238E27FC236}">
                    <a16:creationId xmlns:a16="http://schemas.microsoft.com/office/drawing/2014/main" id="{73BAC41E-E474-950B-3494-4270328BC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5004690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1" name="Rectangle 1061">
                <a:extLst>
                  <a:ext uri="{FF2B5EF4-FFF2-40B4-BE49-F238E27FC236}">
                    <a16:creationId xmlns:a16="http://schemas.microsoft.com/office/drawing/2014/main" id="{766541B0-DEB3-D245-B00B-B45D6DA93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041833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2" name="Rectangle 1062">
                <a:extLst>
                  <a:ext uri="{FF2B5EF4-FFF2-40B4-BE49-F238E27FC236}">
                    <a16:creationId xmlns:a16="http://schemas.microsoft.com/office/drawing/2014/main" id="{49DB8764-6926-545B-7E70-B82DF1A17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07769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3" name="Rectangle 1063">
                <a:extLst>
                  <a:ext uri="{FF2B5EF4-FFF2-40B4-BE49-F238E27FC236}">
                    <a16:creationId xmlns:a16="http://schemas.microsoft.com/office/drawing/2014/main" id="{7FDB401F-6162-C392-91C1-AE37A8028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11356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4" name="Rectangle 1064">
                <a:extLst>
                  <a:ext uri="{FF2B5EF4-FFF2-40B4-BE49-F238E27FC236}">
                    <a16:creationId xmlns:a16="http://schemas.microsoft.com/office/drawing/2014/main" id="{DF5A1B86-4D41-20D8-11CD-E0F79844C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149423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5" name="Rectangle 1065">
                <a:extLst>
                  <a:ext uri="{FF2B5EF4-FFF2-40B4-BE49-F238E27FC236}">
                    <a16:creationId xmlns:a16="http://schemas.microsoft.com/office/drawing/2014/main" id="{165FA713-98F5-D111-0E2E-9DB0086C2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185286"/>
                <a:ext cx="30740" cy="137322"/>
              </a:xfrm>
              <a:prstGeom prst="rect">
                <a:avLst/>
              </a:prstGeom>
              <a:solidFill>
                <a:srgbClr val="06B3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6" name="Rectangle 1066">
                <a:extLst>
                  <a:ext uri="{FF2B5EF4-FFF2-40B4-BE49-F238E27FC236}">
                    <a16:creationId xmlns:a16="http://schemas.microsoft.com/office/drawing/2014/main" id="{11EE8B46-23C1-B1AE-F6FA-DCC7ED693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22114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7" name="Rectangle 1067">
                <a:extLst>
                  <a:ext uri="{FF2B5EF4-FFF2-40B4-BE49-F238E27FC236}">
                    <a16:creationId xmlns:a16="http://schemas.microsoft.com/office/drawing/2014/main" id="{DE6446EA-F0B5-CA12-4B12-0EB5231B6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25701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" name="Rectangle 1068">
                <a:extLst>
                  <a:ext uri="{FF2B5EF4-FFF2-40B4-BE49-F238E27FC236}">
                    <a16:creationId xmlns:a16="http://schemas.microsoft.com/office/drawing/2014/main" id="{599CE1A6-51C2-8842-1B2D-DB8C7F73C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5294157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9" name="Rectangle 1069">
                <a:extLst>
                  <a:ext uri="{FF2B5EF4-FFF2-40B4-BE49-F238E27FC236}">
                    <a16:creationId xmlns:a16="http://schemas.microsoft.com/office/drawing/2014/main" id="{07F908CC-C8B9-EA62-6DDE-A7E5ED71E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33130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0" name="Rectangle 1070">
                <a:extLst>
                  <a:ext uri="{FF2B5EF4-FFF2-40B4-BE49-F238E27FC236}">
                    <a16:creationId xmlns:a16="http://schemas.microsoft.com/office/drawing/2014/main" id="{C58CF126-0EE1-0344-67F0-CF3BDDFE9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367164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1" name="Rectangle 1071">
                <a:extLst>
                  <a:ext uri="{FF2B5EF4-FFF2-40B4-BE49-F238E27FC236}">
                    <a16:creationId xmlns:a16="http://schemas.microsoft.com/office/drawing/2014/main" id="{5CEF0306-90C4-D15D-8BCD-73BDDAE39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403028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2" name="Rectangle 1072">
                <a:extLst>
                  <a:ext uri="{FF2B5EF4-FFF2-40B4-BE49-F238E27FC236}">
                    <a16:creationId xmlns:a16="http://schemas.microsoft.com/office/drawing/2014/main" id="{D66D6518-0FCB-BE05-95DD-D88074B21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43889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3" name="Rectangle 1073">
                <a:extLst>
                  <a:ext uri="{FF2B5EF4-FFF2-40B4-BE49-F238E27FC236}">
                    <a16:creationId xmlns:a16="http://schemas.microsoft.com/office/drawing/2014/main" id="{BA952CDF-E7A4-7EBA-21DC-4DE7ECB14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47475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4" name="Rectangle 1074">
                <a:extLst>
                  <a:ext uri="{FF2B5EF4-FFF2-40B4-BE49-F238E27FC236}">
                    <a16:creationId xmlns:a16="http://schemas.microsoft.com/office/drawing/2014/main" id="{EAEDB628-CE73-C2E3-3791-C4861C7CF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51061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5" name="Rectangle 1075">
                <a:extLst>
                  <a:ext uri="{FF2B5EF4-FFF2-40B4-BE49-F238E27FC236}">
                    <a16:creationId xmlns:a16="http://schemas.microsoft.com/office/drawing/2014/main" id="{6B778407-1E1A-426E-7909-9184F9CB3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5547762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6" name="Rectangle 1076">
                <a:extLst>
                  <a:ext uri="{FF2B5EF4-FFF2-40B4-BE49-F238E27FC236}">
                    <a16:creationId xmlns:a16="http://schemas.microsoft.com/office/drawing/2014/main" id="{02EE1D7C-3343-EC63-77C1-878103EFA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58490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7" name="Rectangle 1077">
                <a:extLst>
                  <a:ext uri="{FF2B5EF4-FFF2-40B4-BE49-F238E27FC236}">
                    <a16:creationId xmlns:a16="http://schemas.microsoft.com/office/drawing/2014/main" id="{70F43F18-3259-4E5E-88C3-2A1D4C025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620768"/>
                <a:ext cx="30740" cy="137322"/>
              </a:xfrm>
              <a:prstGeom prst="rect">
                <a:avLst/>
              </a:prstGeom>
              <a:solidFill>
                <a:srgbClr val="01BC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8" name="Rectangle 1078">
                <a:extLst>
                  <a:ext uri="{FF2B5EF4-FFF2-40B4-BE49-F238E27FC236}">
                    <a16:creationId xmlns:a16="http://schemas.microsoft.com/office/drawing/2014/main" id="{C72147B6-E0FF-68E8-54AB-B94E4A969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656631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9" name="Rectangle 1079">
                <a:extLst>
                  <a:ext uri="{FF2B5EF4-FFF2-40B4-BE49-F238E27FC236}">
                    <a16:creationId xmlns:a16="http://schemas.microsoft.com/office/drawing/2014/main" id="{D8766ED3-CCC6-A1FC-B491-FA90895B4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69249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0" name="Rectangle 1080">
                <a:extLst>
                  <a:ext uri="{FF2B5EF4-FFF2-40B4-BE49-F238E27FC236}">
                    <a16:creationId xmlns:a16="http://schemas.microsoft.com/office/drawing/2014/main" id="{12E6D9BF-0C2E-5E12-4E3A-FAF13FD6F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72835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1" name="Rectangle 1081">
                <a:extLst>
                  <a:ext uri="{FF2B5EF4-FFF2-40B4-BE49-F238E27FC236}">
                    <a16:creationId xmlns:a16="http://schemas.microsoft.com/office/drawing/2014/main" id="{CCCF2A57-4AF5-C007-29CD-C9B7D76E1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764220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2" name="Rectangle 1082">
                <a:extLst>
                  <a:ext uri="{FF2B5EF4-FFF2-40B4-BE49-F238E27FC236}">
                    <a16:creationId xmlns:a16="http://schemas.microsoft.com/office/drawing/2014/main" id="{0DD1E153-D633-EFAE-1D5F-8A80A12F7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5801365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3" name="Rectangle 1083">
                <a:extLst>
                  <a:ext uri="{FF2B5EF4-FFF2-40B4-BE49-F238E27FC236}">
                    <a16:creationId xmlns:a16="http://schemas.microsoft.com/office/drawing/2014/main" id="{21402605-2BE4-9370-489E-3B23A0CA5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83850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4" name="Rectangle 1084">
                <a:extLst>
                  <a:ext uri="{FF2B5EF4-FFF2-40B4-BE49-F238E27FC236}">
                    <a16:creationId xmlns:a16="http://schemas.microsoft.com/office/drawing/2014/main" id="{DFA192E6-D8B1-B1C0-BD3E-5F4353ACD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87437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5" name="Rectangle 1085">
                <a:extLst>
                  <a:ext uri="{FF2B5EF4-FFF2-40B4-BE49-F238E27FC236}">
                    <a16:creationId xmlns:a16="http://schemas.microsoft.com/office/drawing/2014/main" id="{449BF43F-C230-91EE-520C-9265611C3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910236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6" name="Rectangle 1086">
                <a:extLst>
                  <a:ext uri="{FF2B5EF4-FFF2-40B4-BE49-F238E27FC236}">
                    <a16:creationId xmlns:a16="http://schemas.microsoft.com/office/drawing/2014/main" id="{333D5586-0B81-D3EC-6D3D-40D5A4C34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946099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7" name="Rectangle 1087">
                <a:extLst>
                  <a:ext uri="{FF2B5EF4-FFF2-40B4-BE49-F238E27FC236}">
                    <a16:creationId xmlns:a16="http://schemas.microsoft.com/office/drawing/2014/main" id="{03398357-3DF5-944B-3DBC-967837247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598196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8" name="Rectangle 1088">
                <a:extLst>
                  <a:ext uri="{FF2B5EF4-FFF2-40B4-BE49-F238E27FC236}">
                    <a16:creationId xmlns:a16="http://schemas.microsoft.com/office/drawing/2014/main" id="{A89C21A3-D486-3A52-32EF-29A7B1276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017825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9" name="Rectangle 1089">
                <a:extLst>
                  <a:ext uri="{FF2B5EF4-FFF2-40B4-BE49-F238E27FC236}">
                    <a16:creationId xmlns:a16="http://schemas.microsoft.com/office/drawing/2014/main" id="{04F3AEF1-C065-8ABA-5C73-141A39976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6054970"/>
                <a:ext cx="33302" cy="137322"/>
              </a:xfrm>
              <a:prstGeom prst="rect">
                <a:avLst/>
              </a:prstGeom>
              <a:solidFill>
                <a:srgbClr val="07B11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0" name="Rectangle 1090">
                <a:extLst>
                  <a:ext uri="{FF2B5EF4-FFF2-40B4-BE49-F238E27FC236}">
                    <a16:creationId xmlns:a16="http://schemas.microsoft.com/office/drawing/2014/main" id="{C929E49A-4967-9FC5-2E9E-FF5238474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09211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1" name="Rectangle 1091">
                <a:extLst>
                  <a:ext uri="{FF2B5EF4-FFF2-40B4-BE49-F238E27FC236}">
                    <a16:creationId xmlns:a16="http://schemas.microsoft.com/office/drawing/2014/main" id="{A17D4E85-D159-F9E5-A822-587519EA0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12797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2" name="Rectangle 1092">
                <a:extLst>
                  <a:ext uri="{FF2B5EF4-FFF2-40B4-BE49-F238E27FC236}">
                    <a16:creationId xmlns:a16="http://schemas.microsoft.com/office/drawing/2014/main" id="{43F2C518-A795-429E-7FFE-CF85FC76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163839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3" name="Rectangle 1093">
                <a:extLst>
                  <a:ext uri="{FF2B5EF4-FFF2-40B4-BE49-F238E27FC236}">
                    <a16:creationId xmlns:a16="http://schemas.microsoft.com/office/drawing/2014/main" id="{212820C6-E141-8156-351E-A5A6B502F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199702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4" name="Rectangle 1094">
                <a:extLst>
                  <a:ext uri="{FF2B5EF4-FFF2-40B4-BE49-F238E27FC236}">
                    <a16:creationId xmlns:a16="http://schemas.microsoft.com/office/drawing/2014/main" id="{4B9634BA-4461-F55F-11EA-F03B1D882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235565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5" name="Rectangle 1095">
                <a:extLst>
                  <a:ext uri="{FF2B5EF4-FFF2-40B4-BE49-F238E27FC236}">
                    <a16:creationId xmlns:a16="http://schemas.microsoft.com/office/drawing/2014/main" id="{5F58E9E5-D554-1C94-E89D-3E2BF091D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271428"/>
                <a:ext cx="30740" cy="137322"/>
              </a:xfrm>
              <a:prstGeom prst="rect">
                <a:avLst/>
              </a:prstGeom>
              <a:solidFill>
                <a:srgbClr val="02B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6" name="Rectangle 1096">
                <a:extLst>
                  <a:ext uri="{FF2B5EF4-FFF2-40B4-BE49-F238E27FC236}">
                    <a16:creationId xmlns:a16="http://schemas.microsoft.com/office/drawing/2014/main" id="{E0FC907A-12EF-D2FB-56DD-D75A41A77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6308573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7" name="Rectangle 1097">
                <a:extLst>
                  <a:ext uri="{FF2B5EF4-FFF2-40B4-BE49-F238E27FC236}">
                    <a16:creationId xmlns:a16="http://schemas.microsoft.com/office/drawing/2014/main" id="{5BE796E8-E7CC-5335-9FC9-DCD2F4F4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345717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8" name="Rectangle 1098">
                <a:extLst>
                  <a:ext uri="{FF2B5EF4-FFF2-40B4-BE49-F238E27FC236}">
                    <a16:creationId xmlns:a16="http://schemas.microsoft.com/office/drawing/2014/main" id="{DDCE2F30-BA32-7D64-65C2-3E5C411DA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381580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9" name="Rectangle 1099">
                <a:extLst>
                  <a:ext uri="{FF2B5EF4-FFF2-40B4-BE49-F238E27FC236}">
                    <a16:creationId xmlns:a16="http://schemas.microsoft.com/office/drawing/2014/main" id="{B9500125-3B8E-AEE3-034B-AFA0A0E7B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41744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0" name="Rectangle 1100">
                <a:extLst>
                  <a:ext uri="{FF2B5EF4-FFF2-40B4-BE49-F238E27FC236}">
                    <a16:creationId xmlns:a16="http://schemas.microsoft.com/office/drawing/2014/main" id="{F73D8739-0C40-5F6E-CAD4-7095DA44F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45330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1" name="Rectangle 1101">
                <a:extLst>
                  <a:ext uri="{FF2B5EF4-FFF2-40B4-BE49-F238E27FC236}">
                    <a16:creationId xmlns:a16="http://schemas.microsoft.com/office/drawing/2014/main" id="{8F756EFA-8E13-496C-167F-B7484AFC7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489170"/>
                <a:ext cx="30740" cy="13732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2" name="Rectangle 1102">
                <a:extLst>
                  <a:ext uri="{FF2B5EF4-FFF2-40B4-BE49-F238E27FC236}">
                    <a16:creationId xmlns:a16="http://schemas.microsoft.com/office/drawing/2014/main" id="{1CC5416D-6721-A057-B2F3-50CDA407D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525033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3" name="Rectangle 1103">
                <a:extLst>
                  <a:ext uri="{FF2B5EF4-FFF2-40B4-BE49-F238E27FC236}">
                    <a16:creationId xmlns:a16="http://schemas.microsoft.com/office/drawing/2014/main" id="{603C4EBD-FBB8-D07C-40B9-969CD57BE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6562178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4" name="Rectangle 1104">
                <a:extLst>
                  <a:ext uri="{FF2B5EF4-FFF2-40B4-BE49-F238E27FC236}">
                    <a16:creationId xmlns:a16="http://schemas.microsoft.com/office/drawing/2014/main" id="{74015CC4-2E7C-8F66-0A89-04862E9F9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599320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5" name="Rectangle 1105">
                <a:extLst>
                  <a:ext uri="{FF2B5EF4-FFF2-40B4-BE49-F238E27FC236}">
                    <a16:creationId xmlns:a16="http://schemas.microsoft.com/office/drawing/2014/main" id="{5523CC3B-C1F5-AE36-83DC-B5E6CC45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63518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6" name="Rectangle 1106">
                <a:extLst>
                  <a:ext uri="{FF2B5EF4-FFF2-40B4-BE49-F238E27FC236}">
                    <a16:creationId xmlns:a16="http://schemas.microsoft.com/office/drawing/2014/main" id="{BCC97A60-DAA3-47E1-86D8-B27A04779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67104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7" name="Rectangle 1107">
                <a:extLst>
                  <a:ext uri="{FF2B5EF4-FFF2-40B4-BE49-F238E27FC236}">
                    <a16:creationId xmlns:a16="http://schemas.microsoft.com/office/drawing/2014/main" id="{0BC123C4-2869-AFA1-3D40-D9C433E13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706910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8" name="Rectangle 1108">
                <a:extLst>
                  <a:ext uri="{FF2B5EF4-FFF2-40B4-BE49-F238E27FC236}">
                    <a16:creationId xmlns:a16="http://schemas.microsoft.com/office/drawing/2014/main" id="{B377C0EF-A8DE-DFA8-7951-07C98A136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742773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9" name="Rectangle 1109">
                <a:extLst>
                  <a:ext uri="{FF2B5EF4-FFF2-40B4-BE49-F238E27FC236}">
                    <a16:creationId xmlns:a16="http://schemas.microsoft.com/office/drawing/2014/main" id="{CB34DD3A-CD82-B330-5026-541075E9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77863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0" name="Rectangle 1110">
                <a:extLst>
                  <a:ext uri="{FF2B5EF4-FFF2-40B4-BE49-F238E27FC236}">
                    <a16:creationId xmlns:a16="http://schemas.microsoft.com/office/drawing/2014/main" id="{A84E80F2-CD99-2318-301D-B3028FEB3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6815781"/>
                <a:ext cx="33302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1" name="Rectangle 1111">
                <a:extLst>
                  <a:ext uri="{FF2B5EF4-FFF2-40B4-BE49-F238E27FC236}">
                    <a16:creationId xmlns:a16="http://schemas.microsoft.com/office/drawing/2014/main" id="{753EBC3A-EC36-8221-2B23-2CC53DB68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852925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2" name="Rectangle 1112">
                <a:extLst>
                  <a:ext uri="{FF2B5EF4-FFF2-40B4-BE49-F238E27FC236}">
                    <a16:creationId xmlns:a16="http://schemas.microsoft.com/office/drawing/2014/main" id="{42A24F3B-81E5-A73A-E557-8E75562B3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888788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3" name="Rectangle 1113">
                <a:extLst>
                  <a:ext uri="{FF2B5EF4-FFF2-40B4-BE49-F238E27FC236}">
                    <a16:creationId xmlns:a16="http://schemas.microsoft.com/office/drawing/2014/main" id="{1E537B69-02FB-0901-9F5F-07A58A52F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924652"/>
                <a:ext cx="30740" cy="13732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4" name="Rectangle 1114">
                <a:extLst>
                  <a:ext uri="{FF2B5EF4-FFF2-40B4-BE49-F238E27FC236}">
                    <a16:creationId xmlns:a16="http://schemas.microsoft.com/office/drawing/2014/main" id="{037D6870-44B2-7D68-3EB5-6FE1BDEFC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960515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5" name="Rectangle 1115">
                <a:extLst>
                  <a:ext uri="{FF2B5EF4-FFF2-40B4-BE49-F238E27FC236}">
                    <a16:creationId xmlns:a16="http://schemas.microsoft.com/office/drawing/2014/main" id="{790D1EE9-4AA1-0681-92E7-1BAB79AB9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6996378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6" name="Rectangle 1116">
                <a:extLst>
                  <a:ext uri="{FF2B5EF4-FFF2-40B4-BE49-F238E27FC236}">
                    <a16:creationId xmlns:a16="http://schemas.microsoft.com/office/drawing/2014/main" id="{3C1B3F97-CA17-9D78-4CF2-54C64DC70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032241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7" name="Rectangle 1117">
                <a:extLst>
                  <a:ext uri="{FF2B5EF4-FFF2-40B4-BE49-F238E27FC236}">
                    <a16:creationId xmlns:a16="http://schemas.microsoft.com/office/drawing/2014/main" id="{8DEF8A0E-4FA9-1689-AA30-1B1626A4A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7069386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8" name="Rectangle 1118">
                <a:extLst>
                  <a:ext uri="{FF2B5EF4-FFF2-40B4-BE49-F238E27FC236}">
                    <a16:creationId xmlns:a16="http://schemas.microsoft.com/office/drawing/2014/main" id="{3CF43F14-E941-8B7E-DD96-744952AEE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106528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9" name="Rectangle 1119">
                <a:extLst>
                  <a:ext uri="{FF2B5EF4-FFF2-40B4-BE49-F238E27FC236}">
                    <a16:creationId xmlns:a16="http://schemas.microsoft.com/office/drawing/2014/main" id="{B9161711-8006-FEF3-D37D-797C8882F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142392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0" name="Rectangle 1120">
                <a:extLst>
                  <a:ext uri="{FF2B5EF4-FFF2-40B4-BE49-F238E27FC236}">
                    <a16:creationId xmlns:a16="http://schemas.microsoft.com/office/drawing/2014/main" id="{72C8A1FD-E254-E7BC-C73E-6616B4CFB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178255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1" name="Rectangle 1121">
                <a:extLst>
                  <a:ext uri="{FF2B5EF4-FFF2-40B4-BE49-F238E27FC236}">
                    <a16:creationId xmlns:a16="http://schemas.microsoft.com/office/drawing/2014/main" id="{198221CD-6152-C453-A365-73816DB10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214118"/>
                <a:ext cx="30740" cy="137322"/>
              </a:xfrm>
              <a:prstGeom prst="rect">
                <a:avLst/>
              </a:prstGeom>
              <a:solidFill>
                <a:srgbClr val="08AF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2" name="Rectangle 1122">
                <a:extLst>
                  <a:ext uri="{FF2B5EF4-FFF2-40B4-BE49-F238E27FC236}">
                    <a16:creationId xmlns:a16="http://schemas.microsoft.com/office/drawing/2014/main" id="{E0217F22-BCC6-249F-1413-56E3E3002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249981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3" name="Rectangle 1123">
                <a:extLst>
                  <a:ext uri="{FF2B5EF4-FFF2-40B4-BE49-F238E27FC236}">
                    <a16:creationId xmlns:a16="http://schemas.microsoft.com/office/drawing/2014/main" id="{BA660CC5-4B90-7931-97EC-186ECA590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28584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4" name="Rectangle 1124">
                <a:extLst>
                  <a:ext uri="{FF2B5EF4-FFF2-40B4-BE49-F238E27FC236}">
                    <a16:creationId xmlns:a16="http://schemas.microsoft.com/office/drawing/2014/main" id="{08C8FD81-FA00-D986-A6BD-A383EC37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321708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5" name="Rectangle 1125">
                <a:extLst>
                  <a:ext uri="{FF2B5EF4-FFF2-40B4-BE49-F238E27FC236}">
                    <a16:creationId xmlns:a16="http://schemas.microsoft.com/office/drawing/2014/main" id="{7A1ABAE4-C31A-D747-80BA-B0623D5D5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7358852"/>
                <a:ext cx="33302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6" name="Rectangle 1126">
                <a:extLst>
                  <a:ext uri="{FF2B5EF4-FFF2-40B4-BE49-F238E27FC236}">
                    <a16:creationId xmlns:a16="http://schemas.microsoft.com/office/drawing/2014/main" id="{77A70CFE-0D2E-C182-FB5A-53113B9F3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39599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7" name="Rectangle 1127">
                <a:extLst>
                  <a:ext uri="{FF2B5EF4-FFF2-40B4-BE49-F238E27FC236}">
                    <a16:creationId xmlns:a16="http://schemas.microsoft.com/office/drawing/2014/main" id="{574CF901-B2E3-50A2-FE45-FB152E7BA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43186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8" name="Rectangle 1128">
                <a:extLst>
                  <a:ext uri="{FF2B5EF4-FFF2-40B4-BE49-F238E27FC236}">
                    <a16:creationId xmlns:a16="http://schemas.microsoft.com/office/drawing/2014/main" id="{B16A9744-1830-0C27-6917-7E33504E0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467723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9" name="Rectangle 1129">
                <a:extLst>
                  <a:ext uri="{FF2B5EF4-FFF2-40B4-BE49-F238E27FC236}">
                    <a16:creationId xmlns:a16="http://schemas.microsoft.com/office/drawing/2014/main" id="{41904EBF-559B-2CCE-C614-A19EE0B3F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503586"/>
                <a:ext cx="30740" cy="137322"/>
              </a:xfrm>
              <a:prstGeom prst="rect">
                <a:avLst/>
              </a:prstGeom>
              <a:solidFill>
                <a:srgbClr val="07B11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0" name="Rectangle 1130">
                <a:extLst>
                  <a:ext uri="{FF2B5EF4-FFF2-40B4-BE49-F238E27FC236}">
                    <a16:creationId xmlns:a16="http://schemas.microsoft.com/office/drawing/2014/main" id="{4F5E4B46-0741-1A0D-8A7A-EEC743CC6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539449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1" name="Rectangle 1131">
                <a:extLst>
                  <a:ext uri="{FF2B5EF4-FFF2-40B4-BE49-F238E27FC236}">
                    <a16:creationId xmlns:a16="http://schemas.microsoft.com/office/drawing/2014/main" id="{B334FC4C-046F-33F1-300B-FC297E330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57531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2" name="Rectangle 1132">
                <a:extLst>
                  <a:ext uri="{FF2B5EF4-FFF2-40B4-BE49-F238E27FC236}">
                    <a16:creationId xmlns:a16="http://schemas.microsoft.com/office/drawing/2014/main" id="{5447C8C2-1F51-4DA4-6BB2-4A723E815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7612457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3" name="Rectangle 1133">
                <a:extLst>
                  <a:ext uri="{FF2B5EF4-FFF2-40B4-BE49-F238E27FC236}">
                    <a16:creationId xmlns:a16="http://schemas.microsoft.com/office/drawing/2014/main" id="{352AF54C-BB99-1630-0F44-36A4B308E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649600"/>
                <a:ext cx="30740" cy="137322"/>
              </a:xfrm>
              <a:prstGeom prst="rect">
                <a:avLst/>
              </a:prstGeom>
              <a:solidFill>
                <a:srgbClr val="08AE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4" name="Rectangle 1134">
                <a:extLst>
                  <a:ext uri="{FF2B5EF4-FFF2-40B4-BE49-F238E27FC236}">
                    <a16:creationId xmlns:a16="http://schemas.microsoft.com/office/drawing/2014/main" id="{A13BB0C4-CDB7-705D-DA4F-B43EDF1D6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685463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5" name="Rectangle 1135">
                <a:extLst>
                  <a:ext uri="{FF2B5EF4-FFF2-40B4-BE49-F238E27FC236}">
                    <a16:creationId xmlns:a16="http://schemas.microsoft.com/office/drawing/2014/main" id="{DC1D0666-70EB-85E1-E461-FA6E58C23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721326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6" name="Rectangle 1136">
                <a:extLst>
                  <a:ext uri="{FF2B5EF4-FFF2-40B4-BE49-F238E27FC236}">
                    <a16:creationId xmlns:a16="http://schemas.microsoft.com/office/drawing/2014/main" id="{33F6EE2B-D4F8-158E-E978-369F73E1D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757189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7" name="Rectangle 1137">
                <a:extLst>
                  <a:ext uri="{FF2B5EF4-FFF2-40B4-BE49-F238E27FC236}">
                    <a16:creationId xmlns:a16="http://schemas.microsoft.com/office/drawing/2014/main" id="{9A89A4C0-BC86-AAA2-6465-348CF5A5E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793052"/>
                <a:ext cx="30740" cy="13732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8" name="Rectangle 1138">
                <a:extLst>
                  <a:ext uri="{FF2B5EF4-FFF2-40B4-BE49-F238E27FC236}">
                    <a16:creationId xmlns:a16="http://schemas.microsoft.com/office/drawing/2014/main" id="{7B9E69FC-F213-22D3-8312-1B39C7F3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82891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9" name="Rectangle 1139">
                <a:extLst>
                  <a:ext uri="{FF2B5EF4-FFF2-40B4-BE49-F238E27FC236}">
                    <a16:creationId xmlns:a16="http://schemas.microsoft.com/office/drawing/2014/main" id="{6E087CCC-8A67-D03C-93F4-5B3C67185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7866060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0" name="Rectangle 1140">
                <a:extLst>
                  <a:ext uri="{FF2B5EF4-FFF2-40B4-BE49-F238E27FC236}">
                    <a16:creationId xmlns:a16="http://schemas.microsoft.com/office/drawing/2014/main" id="{0AECCB12-1791-60B0-7301-28AA5DAA1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903204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1" name="Rectangle 1141">
                <a:extLst>
                  <a:ext uri="{FF2B5EF4-FFF2-40B4-BE49-F238E27FC236}">
                    <a16:creationId xmlns:a16="http://schemas.microsoft.com/office/drawing/2014/main" id="{3482F27A-80C7-2854-0110-40F993DC4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939068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2" name="Rectangle 1142">
                <a:extLst>
                  <a:ext uri="{FF2B5EF4-FFF2-40B4-BE49-F238E27FC236}">
                    <a16:creationId xmlns:a16="http://schemas.microsoft.com/office/drawing/2014/main" id="{9FEEC059-739D-2C7F-5C92-D78891C09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7974931"/>
                <a:ext cx="30740" cy="137322"/>
              </a:xfrm>
              <a:prstGeom prst="rect">
                <a:avLst/>
              </a:prstGeom>
              <a:solidFill>
                <a:srgbClr val="06B3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3" name="Rectangle 1143">
                <a:extLst>
                  <a:ext uri="{FF2B5EF4-FFF2-40B4-BE49-F238E27FC236}">
                    <a16:creationId xmlns:a16="http://schemas.microsoft.com/office/drawing/2014/main" id="{EB49E3A2-1310-749A-EAA2-72E2F71A9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010794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4" name="Rectangle 1144">
                <a:extLst>
                  <a:ext uri="{FF2B5EF4-FFF2-40B4-BE49-F238E27FC236}">
                    <a16:creationId xmlns:a16="http://schemas.microsoft.com/office/drawing/2014/main" id="{68590EF1-B005-C030-2ECB-C20D8BE41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046657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5" name="Rectangle 1145">
                <a:extLst>
                  <a:ext uri="{FF2B5EF4-FFF2-40B4-BE49-F238E27FC236}">
                    <a16:creationId xmlns:a16="http://schemas.microsoft.com/office/drawing/2014/main" id="{C773CBF0-0F56-4D46-4EA8-C73BF92B9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082520"/>
                <a:ext cx="30740" cy="137322"/>
              </a:xfrm>
              <a:prstGeom prst="rect">
                <a:avLst/>
              </a:prstGeom>
              <a:solidFill>
                <a:srgbClr val="08AE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6" name="Rectangle 1146">
                <a:extLst>
                  <a:ext uri="{FF2B5EF4-FFF2-40B4-BE49-F238E27FC236}">
                    <a16:creationId xmlns:a16="http://schemas.microsoft.com/office/drawing/2014/main" id="{4129DBBE-8635-1435-BECA-514D4DBD8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4845" y="8119665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7" name="Rectangle 1147">
                <a:extLst>
                  <a:ext uri="{FF2B5EF4-FFF2-40B4-BE49-F238E27FC236}">
                    <a16:creationId xmlns:a16="http://schemas.microsoft.com/office/drawing/2014/main" id="{13E08A36-A0F0-3610-5450-991DA15BF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156808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8" name="Rectangle 1148">
                <a:extLst>
                  <a:ext uri="{FF2B5EF4-FFF2-40B4-BE49-F238E27FC236}">
                    <a16:creationId xmlns:a16="http://schemas.microsoft.com/office/drawing/2014/main" id="{E58D4184-661E-BDDF-BF0B-FE010515E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192671"/>
                <a:ext cx="30740" cy="137322"/>
              </a:xfrm>
              <a:prstGeom prst="rect">
                <a:avLst/>
              </a:prstGeom>
              <a:solidFill>
                <a:srgbClr val="06B3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9" name="Rectangle 1149">
                <a:extLst>
                  <a:ext uri="{FF2B5EF4-FFF2-40B4-BE49-F238E27FC236}">
                    <a16:creationId xmlns:a16="http://schemas.microsoft.com/office/drawing/2014/main" id="{582C4708-D524-8305-05A1-634B12826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686126" y="8228534"/>
                <a:ext cx="30740" cy="137322"/>
              </a:xfrm>
              <a:prstGeom prst="rect">
                <a:avLst/>
              </a:prstGeom>
              <a:solidFill>
                <a:srgbClr val="00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6" name="Rectangle 1156">
                <a:extLst>
                  <a:ext uri="{FF2B5EF4-FFF2-40B4-BE49-F238E27FC236}">
                    <a16:creationId xmlns:a16="http://schemas.microsoft.com/office/drawing/2014/main" id="{7D2CBAEE-8AD3-7626-10FD-49E534C58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2360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7" name="Rectangle 1157">
                <a:extLst>
                  <a:ext uri="{FF2B5EF4-FFF2-40B4-BE49-F238E27FC236}">
                    <a16:creationId xmlns:a16="http://schemas.microsoft.com/office/drawing/2014/main" id="{1963DE67-FD70-FFB3-E7E4-B39842799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5946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8" name="Rectangle 1158">
                <a:extLst>
                  <a:ext uri="{FF2B5EF4-FFF2-40B4-BE49-F238E27FC236}">
                    <a16:creationId xmlns:a16="http://schemas.microsoft.com/office/drawing/2014/main" id="{EF1FE406-C46E-91C2-31DB-52E0B68F3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9533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9" name="Rectangle 1159">
                <a:extLst>
                  <a:ext uri="{FF2B5EF4-FFF2-40B4-BE49-F238E27FC236}">
                    <a16:creationId xmlns:a16="http://schemas.microsoft.com/office/drawing/2014/main" id="{52888B89-40EF-DE85-04B8-397351D99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32474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0" name="Rectangle 1160">
                <a:extLst>
                  <a:ext uri="{FF2B5EF4-FFF2-40B4-BE49-F238E27FC236}">
                    <a16:creationId xmlns:a16="http://schemas.microsoft.com/office/drawing/2014/main" id="{B3768322-3668-DEFF-DFD2-5ECCC9FF5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68337"/>
                <a:ext cx="33302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1" name="Rectangle 1161">
                <a:extLst>
                  <a:ext uri="{FF2B5EF4-FFF2-40B4-BE49-F238E27FC236}">
                    <a16:creationId xmlns:a16="http://schemas.microsoft.com/office/drawing/2014/main" id="{7663E49F-5EFD-7489-A01A-B7C11F7D7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05480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2" name="Rectangle 1162">
                <a:extLst>
                  <a:ext uri="{FF2B5EF4-FFF2-40B4-BE49-F238E27FC236}">
                    <a16:creationId xmlns:a16="http://schemas.microsoft.com/office/drawing/2014/main" id="{6DFE4CC1-02E4-5F6A-5899-EF4AA9649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41343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3" name="Rectangle 1163">
                <a:extLst>
                  <a:ext uri="{FF2B5EF4-FFF2-40B4-BE49-F238E27FC236}">
                    <a16:creationId xmlns:a16="http://schemas.microsoft.com/office/drawing/2014/main" id="{B56FF3C4-0BE6-0627-7FC7-F50C92979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7720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4" name="Rectangle 1164">
                <a:extLst>
                  <a:ext uri="{FF2B5EF4-FFF2-40B4-BE49-F238E27FC236}">
                    <a16:creationId xmlns:a16="http://schemas.microsoft.com/office/drawing/2014/main" id="{41D2BE4E-D983-785F-E636-35C1011B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130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5" name="Rectangle 1165">
                <a:extLst>
                  <a:ext uri="{FF2B5EF4-FFF2-40B4-BE49-F238E27FC236}">
                    <a16:creationId xmlns:a16="http://schemas.microsoft.com/office/drawing/2014/main" id="{EEA6AC63-C0BE-00E8-C9B2-FDFB6B717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4893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6" name="Rectangle 1166">
                <a:extLst>
                  <a:ext uri="{FF2B5EF4-FFF2-40B4-BE49-F238E27FC236}">
                    <a16:creationId xmlns:a16="http://schemas.microsoft.com/office/drawing/2014/main" id="{F092EA7D-3793-7561-F18B-579DCD7C1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8479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7" name="Rectangle 1167">
                <a:extLst>
                  <a:ext uri="{FF2B5EF4-FFF2-40B4-BE49-F238E27FC236}">
                    <a16:creationId xmlns:a16="http://schemas.microsoft.com/office/drawing/2014/main" id="{2F2EFE6D-8E89-EE77-DE96-1A37E5625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621940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8" name="Rectangle 1168">
                <a:extLst>
                  <a:ext uri="{FF2B5EF4-FFF2-40B4-BE49-F238E27FC236}">
                    <a16:creationId xmlns:a16="http://schemas.microsoft.com/office/drawing/2014/main" id="{57B6390F-B138-E0B6-A366-D2C241F65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5908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9" name="Rectangle 1169">
                <a:extLst>
                  <a:ext uri="{FF2B5EF4-FFF2-40B4-BE49-F238E27FC236}">
                    <a16:creationId xmlns:a16="http://schemas.microsoft.com/office/drawing/2014/main" id="{E22AB31A-3826-1487-853B-F5246B143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94948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0" name="Rectangle 1170">
                <a:extLst>
                  <a:ext uri="{FF2B5EF4-FFF2-40B4-BE49-F238E27FC236}">
                    <a16:creationId xmlns:a16="http://schemas.microsoft.com/office/drawing/2014/main" id="{0D9C0005-CDA4-5678-8A3D-EC23FAD2F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3081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1" name="Rectangle 1171">
                <a:extLst>
                  <a:ext uri="{FF2B5EF4-FFF2-40B4-BE49-F238E27FC236}">
                    <a16:creationId xmlns:a16="http://schemas.microsoft.com/office/drawing/2014/main" id="{C7ECD8D2-73E6-373F-D024-55AC771FE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6667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2" name="Rectangle 1172">
                <a:extLst>
                  <a:ext uri="{FF2B5EF4-FFF2-40B4-BE49-F238E27FC236}">
                    <a16:creationId xmlns:a16="http://schemas.microsoft.com/office/drawing/2014/main" id="{95EF26D8-A6B7-8392-A388-90D897DA0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0253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3" name="Rectangle 1173">
                <a:extLst>
                  <a:ext uri="{FF2B5EF4-FFF2-40B4-BE49-F238E27FC236}">
                    <a16:creationId xmlns:a16="http://schemas.microsoft.com/office/drawing/2014/main" id="{B3D2BDAC-EA53-82E6-5582-D7A62DF60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38401"/>
                <a:ext cx="30740" cy="136832"/>
              </a:xfrm>
              <a:prstGeom prst="rect">
                <a:avLst/>
              </a:prstGeom>
              <a:solidFill>
                <a:srgbClr val="0CA73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4" name="Rectangle 1174">
                <a:extLst>
                  <a:ext uri="{FF2B5EF4-FFF2-40B4-BE49-F238E27FC236}">
                    <a16:creationId xmlns:a16="http://schemas.microsoft.com/office/drawing/2014/main" id="{3507317B-0338-10A0-44AB-24C4675AE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875545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5" name="Rectangle 1175">
                <a:extLst>
                  <a:ext uri="{FF2B5EF4-FFF2-40B4-BE49-F238E27FC236}">
                    <a16:creationId xmlns:a16="http://schemas.microsoft.com/office/drawing/2014/main" id="{36B0316A-0261-BCFC-8EA3-0C6695E16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91268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6" name="Rectangle 1176">
                <a:extLst>
                  <a:ext uri="{FF2B5EF4-FFF2-40B4-BE49-F238E27FC236}">
                    <a16:creationId xmlns:a16="http://schemas.microsoft.com/office/drawing/2014/main" id="{86CE5793-7E12-A43A-1EFA-DB218C230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94855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7" name="Rectangle 1177">
                <a:extLst>
                  <a:ext uri="{FF2B5EF4-FFF2-40B4-BE49-F238E27FC236}">
                    <a16:creationId xmlns:a16="http://schemas.microsoft.com/office/drawing/2014/main" id="{36481973-6EDA-A218-7895-0AA6B95B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98441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Rectangle 1178">
                <a:extLst>
                  <a:ext uri="{FF2B5EF4-FFF2-40B4-BE49-F238E27FC236}">
                    <a16:creationId xmlns:a16="http://schemas.microsoft.com/office/drawing/2014/main" id="{DD0EF3E9-06ED-D120-1105-0FB7453E7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02027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Rectangle 1179">
                <a:extLst>
                  <a:ext uri="{FF2B5EF4-FFF2-40B4-BE49-F238E27FC236}">
                    <a16:creationId xmlns:a16="http://schemas.microsoft.com/office/drawing/2014/main" id="{0B1B18BF-B786-96E1-AAB5-BD4F55AFD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056141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Rectangle 1180">
                <a:extLst>
                  <a:ext uri="{FF2B5EF4-FFF2-40B4-BE49-F238E27FC236}">
                    <a16:creationId xmlns:a16="http://schemas.microsoft.com/office/drawing/2014/main" id="{EB439F94-5580-11B6-6060-4289DDA95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092004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Rectangle 1181">
                <a:extLst>
                  <a:ext uri="{FF2B5EF4-FFF2-40B4-BE49-F238E27FC236}">
                    <a16:creationId xmlns:a16="http://schemas.microsoft.com/office/drawing/2014/main" id="{06480DCB-59A9-D9CF-AFB0-285060123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1278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Rectangle 1182">
                <a:extLst>
                  <a:ext uri="{FF2B5EF4-FFF2-40B4-BE49-F238E27FC236}">
                    <a16:creationId xmlns:a16="http://schemas.microsoft.com/office/drawing/2014/main" id="{B4265F68-4AC4-B502-5530-F16839F41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116501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Rectangle 1183">
                <a:extLst>
                  <a:ext uri="{FF2B5EF4-FFF2-40B4-BE49-F238E27FC236}">
                    <a16:creationId xmlns:a16="http://schemas.microsoft.com/office/drawing/2014/main" id="{7C931666-C762-406E-481A-A5F3BE7C8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20215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Rectangle 1184">
                <a:extLst>
                  <a:ext uri="{FF2B5EF4-FFF2-40B4-BE49-F238E27FC236}">
                    <a16:creationId xmlns:a16="http://schemas.microsoft.com/office/drawing/2014/main" id="{14A1F7FC-4B43-78AA-0681-B796DD890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23801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Rectangle 1185">
                <a:extLst>
                  <a:ext uri="{FF2B5EF4-FFF2-40B4-BE49-F238E27FC236}">
                    <a16:creationId xmlns:a16="http://schemas.microsoft.com/office/drawing/2014/main" id="{8798D048-779A-08E7-7976-D54F68658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273882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Rectangle 1186">
                <a:extLst>
                  <a:ext uri="{FF2B5EF4-FFF2-40B4-BE49-F238E27FC236}">
                    <a16:creationId xmlns:a16="http://schemas.microsoft.com/office/drawing/2014/main" id="{2B72F9B8-2B9C-B5CB-8824-74B71EA8A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30974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Rectangle 1187">
                <a:extLst>
                  <a:ext uri="{FF2B5EF4-FFF2-40B4-BE49-F238E27FC236}">
                    <a16:creationId xmlns:a16="http://schemas.microsoft.com/office/drawing/2014/main" id="{34900FC6-DE39-5FE3-513B-B2C6E0AAF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34560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Rectangle 1188">
                <a:extLst>
                  <a:ext uri="{FF2B5EF4-FFF2-40B4-BE49-F238E27FC236}">
                    <a16:creationId xmlns:a16="http://schemas.microsoft.com/office/drawing/2014/main" id="{D8C71479-7D58-B21F-BE92-445B91719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38147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Rectangle 1189">
                <a:extLst>
                  <a:ext uri="{FF2B5EF4-FFF2-40B4-BE49-F238E27FC236}">
                    <a16:creationId xmlns:a16="http://schemas.microsoft.com/office/drawing/2014/main" id="{80EC47C0-B967-E843-065B-806248C2B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1418616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Rectangle 1190">
                <a:extLst>
                  <a:ext uri="{FF2B5EF4-FFF2-40B4-BE49-F238E27FC236}">
                    <a16:creationId xmlns:a16="http://schemas.microsoft.com/office/drawing/2014/main" id="{C64ADE27-79D3-7F17-A1A7-98DC76372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45575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Rectangle 1191">
                <a:extLst>
                  <a:ext uri="{FF2B5EF4-FFF2-40B4-BE49-F238E27FC236}">
                    <a16:creationId xmlns:a16="http://schemas.microsoft.com/office/drawing/2014/main" id="{22C91EE4-23D7-64FE-BC97-5B8FA2215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491622"/>
                <a:ext cx="30740" cy="136832"/>
              </a:xfrm>
              <a:prstGeom prst="rect">
                <a:avLst/>
              </a:prstGeom>
              <a:solidFill>
                <a:srgbClr val="0BA92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Rectangle 1192">
                <a:extLst>
                  <a:ext uri="{FF2B5EF4-FFF2-40B4-BE49-F238E27FC236}">
                    <a16:creationId xmlns:a16="http://schemas.microsoft.com/office/drawing/2014/main" id="{3E70CDAD-71B9-8B9B-A65D-BB5FD306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5274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Rectangle 1193">
                <a:extLst>
                  <a:ext uri="{FF2B5EF4-FFF2-40B4-BE49-F238E27FC236}">
                    <a16:creationId xmlns:a16="http://schemas.microsoft.com/office/drawing/2014/main" id="{26E488EF-ABA5-6FF7-01E3-C738873D9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56334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Rectangle 1194">
                <a:extLst>
                  <a:ext uri="{FF2B5EF4-FFF2-40B4-BE49-F238E27FC236}">
                    <a16:creationId xmlns:a16="http://schemas.microsoft.com/office/drawing/2014/main" id="{A4ADBD42-D405-FFE8-32D5-EAABBF8B8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59921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Rectangle 1195">
                <a:extLst>
                  <a:ext uri="{FF2B5EF4-FFF2-40B4-BE49-F238E27FC236}">
                    <a16:creationId xmlns:a16="http://schemas.microsoft.com/office/drawing/2014/main" id="{BF74596D-C329-EB56-A5ED-437686CA5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635075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Rectangle 1196">
                <a:extLst>
                  <a:ext uri="{FF2B5EF4-FFF2-40B4-BE49-F238E27FC236}">
                    <a16:creationId xmlns:a16="http://schemas.microsoft.com/office/drawing/2014/main" id="{0F44653A-230D-697A-44BA-40377F47C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1672220"/>
                <a:ext cx="33302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Rectangle 1197">
                <a:extLst>
                  <a:ext uri="{FF2B5EF4-FFF2-40B4-BE49-F238E27FC236}">
                    <a16:creationId xmlns:a16="http://schemas.microsoft.com/office/drawing/2014/main" id="{BAB7DE2E-EEC4-5561-5052-D945F1BF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709364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Rectangle 1198">
                <a:extLst>
                  <a:ext uri="{FF2B5EF4-FFF2-40B4-BE49-F238E27FC236}">
                    <a16:creationId xmlns:a16="http://schemas.microsoft.com/office/drawing/2014/main" id="{8015AADA-E478-E20C-93B3-EF8E85FC0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74522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Rectangle 1199">
                <a:extLst>
                  <a:ext uri="{FF2B5EF4-FFF2-40B4-BE49-F238E27FC236}">
                    <a16:creationId xmlns:a16="http://schemas.microsoft.com/office/drawing/2014/main" id="{E1F32A5F-AA7F-5346-2F0B-843BC12DC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78109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Rectangle 1200">
                <a:extLst>
                  <a:ext uri="{FF2B5EF4-FFF2-40B4-BE49-F238E27FC236}">
                    <a16:creationId xmlns:a16="http://schemas.microsoft.com/office/drawing/2014/main" id="{F65EFF26-6F85-1CCA-0B9F-8055F2E4D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81695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Rectangle 1201">
                <a:extLst>
                  <a:ext uri="{FF2B5EF4-FFF2-40B4-BE49-F238E27FC236}">
                    <a16:creationId xmlns:a16="http://schemas.microsoft.com/office/drawing/2014/main" id="{65C2E69C-3292-C361-3E6C-39EE1E930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85281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Rectangle 1202">
                <a:extLst>
                  <a:ext uri="{FF2B5EF4-FFF2-40B4-BE49-F238E27FC236}">
                    <a16:creationId xmlns:a16="http://schemas.microsoft.com/office/drawing/2014/main" id="{D8C31898-344E-32DE-B529-8CEB28B1F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88868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Rectangle 1203">
                <a:extLst>
                  <a:ext uri="{FF2B5EF4-FFF2-40B4-BE49-F238E27FC236}">
                    <a16:creationId xmlns:a16="http://schemas.microsoft.com/office/drawing/2014/main" id="{E8FFFF77-2016-333E-F47C-1FC11D156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1925824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Rectangle 1204">
                <a:extLst>
                  <a:ext uri="{FF2B5EF4-FFF2-40B4-BE49-F238E27FC236}">
                    <a16:creationId xmlns:a16="http://schemas.microsoft.com/office/drawing/2014/main" id="{29C061F0-0526-8883-4D06-5B0635F37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96296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5" name="Rectangle 1205">
                <a:extLst>
                  <a:ext uri="{FF2B5EF4-FFF2-40B4-BE49-F238E27FC236}">
                    <a16:creationId xmlns:a16="http://schemas.microsoft.com/office/drawing/2014/main" id="{C67E1BBD-7D25-3E13-5FE6-F7511FD9E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199883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Rectangle 1206">
                <a:extLst>
                  <a:ext uri="{FF2B5EF4-FFF2-40B4-BE49-F238E27FC236}">
                    <a16:creationId xmlns:a16="http://schemas.microsoft.com/office/drawing/2014/main" id="{56723D51-FEB1-3ABA-B222-391F687BD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0346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Rectangle 1207">
                <a:extLst>
                  <a:ext uri="{FF2B5EF4-FFF2-40B4-BE49-F238E27FC236}">
                    <a16:creationId xmlns:a16="http://schemas.microsoft.com/office/drawing/2014/main" id="{8599C07A-4D9A-1396-7939-D0443D011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070557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Rectangle 1208">
                <a:extLst>
                  <a:ext uri="{FF2B5EF4-FFF2-40B4-BE49-F238E27FC236}">
                    <a16:creationId xmlns:a16="http://schemas.microsoft.com/office/drawing/2014/main" id="{900F4A6C-402C-9B6A-2B04-BBFFB9AAC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10642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Rectangle 1209">
                <a:extLst>
                  <a:ext uri="{FF2B5EF4-FFF2-40B4-BE49-F238E27FC236}">
                    <a16:creationId xmlns:a16="http://schemas.microsoft.com/office/drawing/2014/main" id="{E2042EB9-41D9-2851-7970-5EA27DB15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142283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0" name="Rectangle 1211">
                <a:extLst>
                  <a:ext uri="{FF2B5EF4-FFF2-40B4-BE49-F238E27FC236}">
                    <a16:creationId xmlns:a16="http://schemas.microsoft.com/office/drawing/2014/main" id="{ACAE7C40-E4A5-ED0E-ECFF-748F5F8F8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21794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1" name="Rectangle 1212">
                <a:extLst>
                  <a:ext uri="{FF2B5EF4-FFF2-40B4-BE49-F238E27FC236}">
                    <a16:creationId xmlns:a16="http://schemas.microsoft.com/office/drawing/2014/main" id="{71C63D5E-BF7D-2A64-1E93-4C0FE2059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216572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2" name="Rectangle 1213">
                <a:extLst>
                  <a:ext uri="{FF2B5EF4-FFF2-40B4-BE49-F238E27FC236}">
                    <a16:creationId xmlns:a16="http://schemas.microsoft.com/office/drawing/2014/main" id="{E8495295-67C3-2920-F503-3C469D36F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25243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3" name="Rectangle 1214">
                <a:extLst>
                  <a:ext uri="{FF2B5EF4-FFF2-40B4-BE49-F238E27FC236}">
                    <a16:creationId xmlns:a16="http://schemas.microsoft.com/office/drawing/2014/main" id="{859358CD-4810-55CC-B8DC-128983C6C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28829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4" name="Rectangle 1215">
                <a:extLst>
                  <a:ext uri="{FF2B5EF4-FFF2-40B4-BE49-F238E27FC236}">
                    <a16:creationId xmlns:a16="http://schemas.microsoft.com/office/drawing/2014/main" id="{EEB6B4A2-053B-C79A-8782-A288E20BD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324162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5" name="Rectangle 1216">
                <a:extLst>
                  <a:ext uri="{FF2B5EF4-FFF2-40B4-BE49-F238E27FC236}">
                    <a16:creationId xmlns:a16="http://schemas.microsoft.com/office/drawing/2014/main" id="{7F60F397-82F0-EF44-B79A-BAF1D98C6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36002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6" name="Rectangle 1217">
                <a:extLst>
                  <a:ext uri="{FF2B5EF4-FFF2-40B4-BE49-F238E27FC236}">
                    <a16:creationId xmlns:a16="http://schemas.microsoft.com/office/drawing/2014/main" id="{B2431F0A-891A-9A23-6D97-77056C679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39588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7" name="Rectangle 1218">
                <a:extLst>
                  <a:ext uri="{FF2B5EF4-FFF2-40B4-BE49-F238E27FC236}">
                    <a16:creationId xmlns:a16="http://schemas.microsoft.com/office/drawing/2014/main" id="{974F783F-7C29-2B60-39F2-9FA381B96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2433032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8" name="Rectangle 1219">
                <a:extLst>
                  <a:ext uri="{FF2B5EF4-FFF2-40B4-BE49-F238E27FC236}">
                    <a16:creationId xmlns:a16="http://schemas.microsoft.com/office/drawing/2014/main" id="{F7DE1507-591C-E4C2-580A-67649BF2B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4701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9" name="Rectangle 1220">
                <a:extLst>
                  <a:ext uri="{FF2B5EF4-FFF2-40B4-BE49-F238E27FC236}">
                    <a16:creationId xmlns:a16="http://schemas.microsoft.com/office/drawing/2014/main" id="{37E44ACF-FB5A-1A74-98F6-0D836B232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50603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0" name="Rectangle 1221">
                <a:extLst>
                  <a:ext uri="{FF2B5EF4-FFF2-40B4-BE49-F238E27FC236}">
                    <a16:creationId xmlns:a16="http://schemas.microsoft.com/office/drawing/2014/main" id="{2389F0C5-87D9-3E87-688C-1EBC5598D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5419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1" name="Rectangle 1222">
                <a:extLst>
                  <a:ext uri="{FF2B5EF4-FFF2-40B4-BE49-F238E27FC236}">
                    <a16:creationId xmlns:a16="http://schemas.microsoft.com/office/drawing/2014/main" id="{71968548-6885-01C6-87BD-CBCD02162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577765"/>
                <a:ext cx="30740" cy="136832"/>
              </a:xfrm>
              <a:prstGeom prst="rect">
                <a:avLst/>
              </a:prstGeom>
              <a:solidFill>
                <a:srgbClr val="08AF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2" name="Rectangle 1223">
                <a:extLst>
                  <a:ext uri="{FF2B5EF4-FFF2-40B4-BE49-F238E27FC236}">
                    <a16:creationId xmlns:a16="http://schemas.microsoft.com/office/drawing/2014/main" id="{B0BD1863-A3FA-11C5-1C4C-CCB743914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613628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3" name="Rectangle 1224">
                <a:extLst>
                  <a:ext uri="{FF2B5EF4-FFF2-40B4-BE49-F238E27FC236}">
                    <a16:creationId xmlns:a16="http://schemas.microsoft.com/office/drawing/2014/main" id="{B5B622AB-FBD8-1E39-80EB-8C73067DD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649491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4" name="Rectangle 1225">
                <a:extLst>
                  <a:ext uri="{FF2B5EF4-FFF2-40B4-BE49-F238E27FC236}">
                    <a16:creationId xmlns:a16="http://schemas.microsoft.com/office/drawing/2014/main" id="{3067C2AB-2952-EF8B-CB18-31858F6A9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2686636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5" name="Rectangle 1226">
                <a:extLst>
                  <a:ext uri="{FF2B5EF4-FFF2-40B4-BE49-F238E27FC236}">
                    <a16:creationId xmlns:a16="http://schemas.microsoft.com/office/drawing/2014/main" id="{220D5E80-EA0D-F652-8F40-A39E5E08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723780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6" name="Rectangle 1227">
                <a:extLst>
                  <a:ext uri="{FF2B5EF4-FFF2-40B4-BE49-F238E27FC236}">
                    <a16:creationId xmlns:a16="http://schemas.microsoft.com/office/drawing/2014/main" id="{8FF62DCF-05FA-EA32-DE1E-E0AF2177B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759643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7" name="Rectangle 1228">
                <a:extLst>
                  <a:ext uri="{FF2B5EF4-FFF2-40B4-BE49-F238E27FC236}">
                    <a16:creationId xmlns:a16="http://schemas.microsoft.com/office/drawing/2014/main" id="{46126997-D485-3ADE-90D1-7B993AD10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795506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8" name="Rectangle 1229">
                <a:extLst>
                  <a:ext uri="{FF2B5EF4-FFF2-40B4-BE49-F238E27FC236}">
                    <a16:creationId xmlns:a16="http://schemas.microsoft.com/office/drawing/2014/main" id="{9E668937-38BD-25AC-8341-6AA732A91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831370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9" name="Rectangle 1230">
                <a:extLst>
                  <a:ext uri="{FF2B5EF4-FFF2-40B4-BE49-F238E27FC236}">
                    <a16:creationId xmlns:a16="http://schemas.microsoft.com/office/drawing/2014/main" id="{E6EEB0F3-F64E-5667-8199-9878292B6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86723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0" name="Rectangle 1231">
                <a:extLst>
                  <a:ext uri="{FF2B5EF4-FFF2-40B4-BE49-F238E27FC236}">
                    <a16:creationId xmlns:a16="http://schemas.microsoft.com/office/drawing/2014/main" id="{9691190B-0021-A3BC-66AC-84307D1F3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90309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1" name="Rectangle 1232">
                <a:extLst>
                  <a:ext uri="{FF2B5EF4-FFF2-40B4-BE49-F238E27FC236}">
                    <a16:creationId xmlns:a16="http://schemas.microsoft.com/office/drawing/2014/main" id="{BC1400BA-BE5E-7320-2033-72047AAA6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2940240"/>
                <a:ext cx="33302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2" name="Rectangle 1233">
                <a:extLst>
                  <a:ext uri="{FF2B5EF4-FFF2-40B4-BE49-F238E27FC236}">
                    <a16:creationId xmlns:a16="http://schemas.microsoft.com/office/drawing/2014/main" id="{480C661C-C02B-D011-190B-BF8199C8F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297738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3" name="Rectangle 1234">
                <a:extLst>
                  <a:ext uri="{FF2B5EF4-FFF2-40B4-BE49-F238E27FC236}">
                    <a16:creationId xmlns:a16="http://schemas.microsoft.com/office/drawing/2014/main" id="{3795D4AB-0FC7-2BE5-3B74-1CB3B368A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01324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4" name="Rectangle 1235">
                <a:extLst>
                  <a:ext uri="{FF2B5EF4-FFF2-40B4-BE49-F238E27FC236}">
                    <a16:creationId xmlns:a16="http://schemas.microsoft.com/office/drawing/2014/main" id="{BA57742F-C376-21B2-7C77-6CF5BD340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0491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5" name="Rectangle 1236">
                <a:extLst>
                  <a:ext uri="{FF2B5EF4-FFF2-40B4-BE49-F238E27FC236}">
                    <a16:creationId xmlns:a16="http://schemas.microsoft.com/office/drawing/2014/main" id="{FC3D60BB-DE69-ACEF-C263-D67BFCD00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08497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6" name="Rectangle 1237">
                <a:extLst>
                  <a:ext uri="{FF2B5EF4-FFF2-40B4-BE49-F238E27FC236}">
                    <a16:creationId xmlns:a16="http://schemas.microsoft.com/office/drawing/2014/main" id="{D221CF9B-1D6E-B8AC-383A-A33A9DF9D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120836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7" name="Rectangle 1238">
                <a:extLst>
                  <a:ext uri="{FF2B5EF4-FFF2-40B4-BE49-F238E27FC236}">
                    <a16:creationId xmlns:a16="http://schemas.microsoft.com/office/drawing/2014/main" id="{E721248A-C44D-AB6B-53E2-CDD8C524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1566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8" name="Rectangle 1239">
                <a:extLst>
                  <a:ext uri="{FF2B5EF4-FFF2-40B4-BE49-F238E27FC236}">
                    <a16:creationId xmlns:a16="http://schemas.microsoft.com/office/drawing/2014/main" id="{0EB46C29-8BF6-CF2C-A5E3-ADDD0E16C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1925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9" name="Rectangle 1240">
                <a:extLst>
                  <a:ext uri="{FF2B5EF4-FFF2-40B4-BE49-F238E27FC236}">
                    <a16:creationId xmlns:a16="http://schemas.microsoft.com/office/drawing/2014/main" id="{9FD2C35B-D623-D584-FD47-027C7AD4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229707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0" name="Rectangle 1241">
                <a:extLst>
                  <a:ext uri="{FF2B5EF4-FFF2-40B4-BE49-F238E27FC236}">
                    <a16:creationId xmlns:a16="http://schemas.microsoft.com/office/drawing/2014/main" id="{5DF25721-CC32-BCA1-C6DF-01FC133E3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26685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1" name="Rectangle 1242">
                <a:extLst>
                  <a:ext uri="{FF2B5EF4-FFF2-40B4-BE49-F238E27FC236}">
                    <a16:creationId xmlns:a16="http://schemas.microsoft.com/office/drawing/2014/main" id="{1501C997-F9BE-98CB-8331-A576416F3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30271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2" name="Rectangle 1243">
                <a:extLst>
                  <a:ext uri="{FF2B5EF4-FFF2-40B4-BE49-F238E27FC236}">
                    <a16:creationId xmlns:a16="http://schemas.microsoft.com/office/drawing/2014/main" id="{E901851B-698B-7B8C-FFDD-092F7F000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33857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3" name="Rectangle 1244">
                <a:extLst>
                  <a:ext uri="{FF2B5EF4-FFF2-40B4-BE49-F238E27FC236}">
                    <a16:creationId xmlns:a16="http://schemas.microsoft.com/office/drawing/2014/main" id="{0C73B61E-F5FB-33F1-FF09-E491F8E7B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37444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4" name="Rectangle 1245">
                <a:extLst>
                  <a:ext uri="{FF2B5EF4-FFF2-40B4-BE49-F238E27FC236}">
                    <a16:creationId xmlns:a16="http://schemas.microsoft.com/office/drawing/2014/main" id="{C14856DD-0A62-88C5-8E48-F9E00D41A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41030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5" name="Rectangle 1246">
                <a:extLst>
                  <a:ext uri="{FF2B5EF4-FFF2-40B4-BE49-F238E27FC236}">
                    <a16:creationId xmlns:a16="http://schemas.microsoft.com/office/drawing/2014/main" id="{6FDC828F-33AA-3F90-C02C-4B331B682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446167"/>
                <a:ext cx="30740" cy="136832"/>
              </a:xfrm>
              <a:prstGeom prst="rect">
                <a:avLst/>
              </a:prstGeom>
              <a:solidFill>
                <a:srgbClr val="64D8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6" name="Rectangle 1247">
                <a:extLst>
                  <a:ext uri="{FF2B5EF4-FFF2-40B4-BE49-F238E27FC236}">
                    <a16:creationId xmlns:a16="http://schemas.microsoft.com/office/drawing/2014/main" id="{EE037728-D3AF-A52D-0623-D18A4280A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48331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7" name="Rectangle 1248">
                <a:extLst>
                  <a:ext uri="{FF2B5EF4-FFF2-40B4-BE49-F238E27FC236}">
                    <a16:creationId xmlns:a16="http://schemas.microsoft.com/office/drawing/2014/main" id="{FECCE957-7C1B-C21B-4B22-4578B4585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52045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8" name="Rectangle 1249">
                <a:extLst>
                  <a:ext uri="{FF2B5EF4-FFF2-40B4-BE49-F238E27FC236}">
                    <a16:creationId xmlns:a16="http://schemas.microsoft.com/office/drawing/2014/main" id="{4AA04354-CFE5-61F6-65DA-6673A1C6C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5563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9" name="Rectangle 1250">
                <a:extLst>
                  <a:ext uri="{FF2B5EF4-FFF2-40B4-BE49-F238E27FC236}">
                    <a16:creationId xmlns:a16="http://schemas.microsoft.com/office/drawing/2014/main" id="{89132926-8614-97C0-58D8-C634FD97C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59218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0" name="Rectangle 1251">
                <a:extLst>
                  <a:ext uri="{FF2B5EF4-FFF2-40B4-BE49-F238E27FC236}">
                    <a16:creationId xmlns:a16="http://schemas.microsoft.com/office/drawing/2014/main" id="{CED83C40-2A3F-3135-3C76-AA09054A1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62804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1" name="Rectangle 1252">
                <a:extLst>
                  <a:ext uri="{FF2B5EF4-FFF2-40B4-BE49-F238E27FC236}">
                    <a16:creationId xmlns:a16="http://schemas.microsoft.com/office/drawing/2014/main" id="{770E02D3-8BAF-C3F4-C9C0-4ED3B5DCD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663907"/>
                <a:ext cx="30740" cy="136832"/>
              </a:xfrm>
              <a:prstGeom prst="rect">
                <a:avLst/>
              </a:prstGeom>
              <a:solidFill>
                <a:srgbClr val="68D9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2" name="Rectangle 1253">
                <a:extLst>
                  <a:ext uri="{FF2B5EF4-FFF2-40B4-BE49-F238E27FC236}">
                    <a16:creationId xmlns:a16="http://schemas.microsoft.com/office/drawing/2014/main" id="{0A516CEA-ECA4-8506-739D-691B39BD0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699770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3" name="Rectangle 1254">
                <a:extLst>
                  <a:ext uri="{FF2B5EF4-FFF2-40B4-BE49-F238E27FC236}">
                    <a16:creationId xmlns:a16="http://schemas.microsoft.com/office/drawing/2014/main" id="{583A31D4-3A6B-CE79-726F-B721D73E8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73691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4" name="Rectangle 1255">
                <a:extLst>
                  <a:ext uri="{FF2B5EF4-FFF2-40B4-BE49-F238E27FC236}">
                    <a16:creationId xmlns:a16="http://schemas.microsoft.com/office/drawing/2014/main" id="{EAE6685D-6AE1-4382-8B29-4BB258489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77405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5" name="Rectangle 1256">
                <a:extLst>
                  <a:ext uri="{FF2B5EF4-FFF2-40B4-BE49-F238E27FC236}">
                    <a16:creationId xmlns:a16="http://schemas.microsoft.com/office/drawing/2014/main" id="{70F08B2E-C6CD-4AF4-83EC-7813E4404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80992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6" name="Rectangle 1257">
                <a:extLst>
                  <a:ext uri="{FF2B5EF4-FFF2-40B4-BE49-F238E27FC236}">
                    <a16:creationId xmlns:a16="http://schemas.microsoft.com/office/drawing/2014/main" id="{F81720F5-1EE1-4928-99C5-9F18E8628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8457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7" name="Rectangle 1258">
                <a:extLst>
                  <a:ext uri="{FF2B5EF4-FFF2-40B4-BE49-F238E27FC236}">
                    <a16:creationId xmlns:a16="http://schemas.microsoft.com/office/drawing/2014/main" id="{54BDB91A-B104-4F20-8058-1CAE4013D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88164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8" name="Rectangle 1259">
                <a:extLst>
                  <a:ext uri="{FF2B5EF4-FFF2-40B4-BE49-F238E27FC236}">
                    <a16:creationId xmlns:a16="http://schemas.microsoft.com/office/drawing/2014/main" id="{C214F993-A8BA-A33A-23EE-9C7BABB5A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91751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9" name="Rectangle 1260">
                <a:extLst>
                  <a:ext uri="{FF2B5EF4-FFF2-40B4-BE49-F238E27FC236}">
                    <a16:creationId xmlns:a16="http://schemas.microsoft.com/office/drawing/2014/main" id="{92D6DDCA-FEF3-052F-82E6-9E6695E81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395337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0" name="Rectangle 1261">
                <a:extLst>
                  <a:ext uri="{FF2B5EF4-FFF2-40B4-BE49-F238E27FC236}">
                    <a16:creationId xmlns:a16="http://schemas.microsoft.com/office/drawing/2014/main" id="{0E771609-2442-0E52-191F-1B8D8C026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399052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1" name="Rectangle 1262">
                <a:extLst>
                  <a:ext uri="{FF2B5EF4-FFF2-40B4-BE49-F238E27FC236}">
                    <a16:creationId xmlns:a16="http://schemas.microsoft.com/office/drawing/2014/main" id="{796267E4-1178-824D-4BCA-EFD243D6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0276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2" name="Rectangle 1263">
                <a:extLst>
                  <a:ext uri="{FF2B5EF4-FFF2-40B4-BE49-F238E27FC236}">
                    <a16:creationId xmlns:a16="http://schemas.microsoft.com/office/drawing/2014/main" id="{224AD23A-5835-78E1-8A20-000746006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06352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3" name="Rectangle 1264">
                <a:extLst>
                  <a:ext uri="{FF2B5EF4-FFF2-40B4-BE49-F238E27FC236}">
                    <a16:creationId xmlns:a16="http://schemas.microsoft.com/office/drawing/2014/main" id="{B73477D0-2EBC-DDF1-CD36-25FC28B82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099389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4" name="Rectangle 1265">
                <a:extLst>
                  <a:ext uri="{FF2B5EF4-FFF2-40B4-BE49-F238E27FC236}">
                    <a16:creationId xmlns:a16="http://schemas.microsoft.com/office/drawing/2014/main" id="{762438E3-C086-A9DC-9D89-BE5BD4A8D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1352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5" name="Rectangle 1266">
                <a:extLst>
                  <a:ext uri="{FF2B5EF4-FFF2-40B4-BE49-F238E27FC236}">
                    <a16:creationId xmlns:a16="http://schemas.microsoft.com/office/drawing/2014/main" id="{6F3304D6-1CC6-CDAF-C09B-0AA34552B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171115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6" name="Rectangle 1267">
                <a:extLst>
                  <a:ext uri="{FF2B5EF4-FFF2-40B4-BE49-F238E27FC236}">
                    <a16:creationId xmlns:a16="http://schemas.microsoft.com/office/drawing/2014/main" id="{1F261203-9388-D7BB-44C7-C7C32BDCF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2069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7" name="Rectangle 1268">
                <a:extLst>
                  <a:ext uri="{FF2B5EF4-FFF2-40B4-BE49-F238E27FC236}">
                    <a16:creationId xmlns:a16="http://schemas.microsoft.com/office/drawing/2014/main" id="{611605A1-9B6D-6CB8-BE2E-D89F62AD7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4244123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8" name="Rectangle 1269">
                <a:extLst>
                  <a:ext uri="{FF2B5EF4-FFF2-40B4-BE49-F238E27FC236}">
                    <a16:creationId xmlns:a16="http://schemas.microsoft.com/office/drawing/2014/main" id="{6BA85BD7-C1B0-14DB-B8D6-2566941EC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28126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" name="Rectangle 1270">
                <a:extLst>
                  <a:ext uri="{FF2B5EF4-FFF2-40B4-BE49-F238E27FC236}">
                    <a16:creationId xmlns:a16="http://schemas.microsoft.com/office/drawing/2014/main" id="{779873DF-9B46-EF5F-5032-CA34A20C4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317130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" name="Rectangle 1271">
                <a:extLst>
                  <a:ext uri="{FF2B5EF4-FFF2-40B4-BE49-F238E27FC236}">
                    <a16:creationId xmlns:a16="http://schemas.microsoft.com/office/drawing/2014/main" id="{4B35ED8F-A197-8CC5-3D8C-10B99B8BC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3529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" name="Rectangle 1272">
                <a:extLst>
                  <a:ext uri="{FF2B5EF4-FFF2-40B4-BE49-F238E27FC236}">
                    <a16:creationId xmlns:a16="http://schemas.microsoft.com/office/drawing/2014/main" id="{5FFBEFD1-8F53-9E3F-8357-36D5CBF6A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388857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" name="Rectangle 1273">
                <a:extLst>
                  <a:ext uri="{FF2B5EF4-FFF2-40B4-BE49-F238E27FC236}">
                    <a16:creationId xmlns:a16="http://schemas.microsoft.com/office/drawing/2014/main" id="{5D7EF566-604B-AE9B-B608-6C1F1EE99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42472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3" name="Rectangle 1274">
                <a:extLst>
                  <a:ext uri="{FF2B5EF4-FFF2-40B4-BE49-F238E27FC236}">
                    <a16:creationId xmlns:a16="http://schemas.microsoft.com/office/drawing/2014/main" id="{FCCE9857-35FB-F828-3F99-37CD5A12E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46058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4" name="Rectangle 1275">
                <a:extLst>
                  <a:ext uri="{FF2B5EF4-FFF2-40B4-BE49-F238E27FC236}">
                    <a16:creationId xmlns:a16="http://schemas.microsoft.com/office/drawing/2014/main" id="{91897F99-D703-5D65-FBCC-8A97CFA23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449772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5" name="Rectangle 1276">
                <a:extLst>
                  <a:ext uri="{FF2B5EF4-FFF2-40B4-BE49-F238E27FC236}">
                    <a16:creationId xmlns:a16="http://schemas.microsoft.com/office/drawing/2014/main" id="{39153615-E58E-7775-D862-6664963C6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534870"/>
                <a:ext cx="30740" cy="136832"/>
              </a:xfrm>
              <a:prstGeom prst="rect">
                <a:avLst/>
              </a:prstGeom>
              <a:solidFill>
                <a:srgbClr val="60D7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6" name="Rectangle 1277">
                <a:extLst>
                  <a:ext uri="{FF2B5EF4-FFF2-40B4-BE49-F238E27FC236}">
                    <a16:creationId xmlns:a16="http://schemas.microsoft.com/office/drawing/2014/main" id="{2A5255E9-26BC-798D-5B94-38ED7E098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5707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7" name="Rectangle 1278">
                <a:extLst>
                  <a:ext uri="{FF2B5EF4-FFF2-40B4-BE49-F238E27FC236}">
                    <a16:creationId xmlns:a16="http://schemas.microsoft.com/office/drawing/2014/main" id="{7EC5FA80-FB70-13E6-13DD-BD344316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606597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8" name="Rectangle 1279">
                <a:extLst>
                  <a:ext uri="{FF2B5EF4-FFF2-40B4-BE49-F238E27FC236}">
                    <a16:creationId xmlns:a16="http://schemas.microsoft.com/office/drawing/2014/main" id="{99C076DD-7536-315C-FC43-768A729B6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64246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9" name="Rectangle 1280">
                <a:extLst>
                  <a:ext uri="{FF2B5EF4-FFF2-40B4-BE49-F238E27FC236}">
                    <a16:creationId xmlns:a16="http://schemas.microsoft.com/office/drawing/2014/main" id="{D696AB11-6770-AC83-E429-5CC4D5882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67832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0" name="Rectangle 1281">
                <a:extLst>
                  <a:ext uri="{FF2B5EF4-FFF2-40B4-BE49-F238E27FC236}">
                    <a16:creationId xmlns:a16="http://schemas.microsoft.com/office/drawing/2014/main" id="{1B593951-733A-9EE4-31EA-51E02B3FD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71418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1" name="Rectangle 1282">
                <a:extLst>
                  <a:ext uri="{FF2B5EF4-FFF2-40B4-BE49-F238E27FC236}">
                    <a16:creationId xmlns:a16="http://schemas.microsoft.com/office/drawing/2014/main" id="{C0D025E7-7CA0-912A-BC55-FF39D0146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4751331"/>
                <a:ext cx="33302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2" name="Rectangle 1283">
                <a:extLst>
                  <a:ext uri="{FF2B5EF4-FFF2-40B4-BE49-F238E27FC236}">
                    <a16:creationId xmlns:a16="http://schemas.microsoft.com/office/drawing/2014/main" id="{A9640CE8-C112-9773-88C8-37BBC8E39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78847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3" name="Rectangle 1284">
                <a:extLst>
                  <a:ext uri="{FF2B5EF4-FFF2-40B4-BE49-F238E27FC236}">
                    <a16:creationId xmlns:a16="http://schemas.microsoft.com/office/drawing/2014/main" id="{22EBB586-A3A5-CC54-A45A-2D61CA4C2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82433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4" name="Rectangle 1285">
                <a:extLst>
                  <a:ext uri="{FF2B5EF4-FFF2-40B4-BE49-F238E27FC236}">
                    <a16:creationId xmlns:a16="http://schemas.microsoft.com/office/drawing/2014/main" id="{DB871143-1F77-EDDA-1112-C9BDE3AD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8602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5" name="Rectangle 1286">
                <a:extLst>
                  <a:ext uri="{FF2B5EF4-FFF2-40B4-BE49-F238E27FC236}">
                    <a16:creationId xmlns:a16="http://schemas.microsoft.com/office/drawing/2014/main" id="{FBD5AD8B-894E-9439-5A9A-EB80FA50E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896065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6" name="Rectangle 1287">
                <a:extLst>
                  <a:ext uri="{FF2B5EF4-FFF2-40B4-BE49-F238E27FC236}">
                    <a16:creationId xmlns:a16="http://schemas.microsoft.com/office/drawing/2014/main" id="{A8A56B52-8BAA-48E7-A092-0CB0FF8D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93192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7" name="Rectangle 1288">
                <a:extLst>
                  <a:ext uri="{FF2B5EF4-FFF2-40B4-BE49-F238E27FC236}">
                    <a16:creationId xmlns:a16="http://schemas.microsoft.com/office/drawing/2014/main" id="{0966DBAE-D331-C23B-7757-C152BD618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496779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8" name="Rectangle 1289">
                <a:extLst>
                  <a:ext uri="{FF2B5EF4-FFF2-40B4-BE49-F238E27FC236}">
                    <a16:creationId xmlns:a16="http://schemas.microsoft.com/office/drawing/2014/main" id="{F8C809A9-B8C9-FFAB-687D-F86ABE428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5004936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9" name="Rectangle 1290">
                <a:extLst>
                  <a:ext uri="{FF2B5EF4-FFF2-40B4-BE49-F238E27FC236}">
                    <a16:creationId xmlns:a16="http://schemas.microsoft.com/office/drawing/2014/main" id="{9C769700-E99B-6B39-BCA8-A9005ECA6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04207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0" name="Rectangle 1291">
                <a:extLst>
                  <a:ext uri="{FF2B5EF4-FFF2-40B4-BE49-F238E27FC236}">
                    <a16:creationId xmlns:a16="http://schemas.microsoft.com/office/drawing/2014/main" id="{DD01628F-51AC-D90F-1954-A411C6552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07794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1" name="Rectangle 1292">
                <a:extLst>
                  <a:ext uri="{FF2B5EF4-FFF2-40B4-BE49-F238E27FC236}">
                    <a16:creationId xmlns:a16="http://schemas.microsoft.com/office/drawing/2014/main" id="{7A477F91-342D-2206-91C2-372C7C56D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113805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2" name="Rectangle 1293">
                <a:extLst>
                  <a:ext uri="{FF2B5EF4-FFF2-40B4-BE49-F238E27FC236}">
                    <a16:creationId xmlns:a16="http://schemas.microsoft.com/office/drawing/2014/main" id="{16A7D804-CF78-0635-AE7E-1AE43021C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149668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3" name="Rectangle 1294">
                <a:extLst>
                  <a:ext uri="{FF2B5EF4-FFF2-40B4-BE49-F238E27FC236}">
                    <a16:creationId xmlns:a16="http://schemas.microsoft.com/office/drawing/2014/main" id="{E2A69580-DE2B-5143-D97E-8E78FCED6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1855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4" name="Rectangle 1295">
                <a:extLst>
                  <a:ext uri="{FF2B5EF4-FFF2-40B4-BE49-F238E27FC236}">
                    <a16:creationId xmlns:a16="http://schemas.microsoft.com/office/drawing/2014/main" id="{F0C215F9-580E-4F2D-5182-C3CEB4845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221394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5" name="Rectangle 1296">
                <a:extLst>
                  <a:ext uri="{FF2B5EF4-FFF2-40B4-BE49-F238E27FC236}">
                    <a16:creationId xmlns:a16="http://schemas.microsoft.com/office/drawing/2014/main" id="{357C317E-EE96-6D41-9A2A-82BA4169B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2572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6" name="Rectangle 1297">
                <a:extLst>
                  <a:ext uri="{FF2B5EF4-FFF2-40B4-BE49-F238E27FC236}">
                    <a16:creationId xmlns:a16="http://schemas.microsoft.com/office/drawing/2014/main" id="{E7190D90-E930-3FE6-C00A-A55BA01D5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5294402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7" name="Rectangle 1298">
                <a:extLst>
                  <a:ext uri="{FF2B5EF4-FFF2-40B4-BE49-F238E27FC236}">
                    <a16:creationId xmlns:a16="http://schemas.microsoft.com/office/drawing/2014/main" id="{118687B0-297E-62F5-5923-BC74A0BC6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331546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8" name="Rectangle 1299">
                <a:extLst>
                  <a:ext uri="{FF2B5EF4-FFF2-40B4-BE49-F238E27FC236}">
                    <a16:creationId xmlns:a16="http://schemas.microsoft.com/office/drawing/2014/main" id="{370D12C2-2AD1-F6BD-817B-FF3221B39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367410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9" name="Rectangle 1300">
                <a:extLst>
                  <a:ext uri="{FF2B5EF4-FFF2-40B4-BE49-F238E27FC236}">
                    <a16:creationId xmlns:a16="http://schemas.microsoft.com/office/drawing/2014/main" id="{0ED1AA09-4956-CF1D-EB90-A4CE21C44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40327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0" name="Rectangle 1301">
                <a:extLst>
                  <a:ext uri="{FF2B5EF4-FFF2-40B4-BE49-F238E27FC236}">
                    <a16:creationId xmlns:a16="http://schemas.microsoft.com/office/drawing/2014/main" id="{487D68C8-24CA-F05D-9DEB-ADCC87BAF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439136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1" name="Rectangle 1302">
                <a:extLst>
                  <a:ext uri="{FF2B5EF4-FFF2-40B4-BE49-F238E27FC236}">
                    <a16:creationId xmlns:a16="http://schemas.microsoft.com/office/drawing/2014/main" id="{877714D0-65FD-ECF7-DFC4-1AEF00F3A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47499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2" name="Rectangle 1303">
                <a:extLst>
                  <a:ext uri="{FF2B5EF4-FFF2-40B4-BE49-F238E27FC236}">
                    <a16:creationId xmlns:a16="http://schemas.microsoft.com/office/drawing/2014/main" id="{D2740A56-EF5D-1C74-DBA2-FB30B5CDB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51086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3" name="Rectangle 1304">
                <a:extLst>
                  <a:ext uri="{FF2B5EF4-FFF2-40B4-BE49-F238E27FC236}">
                    <a16:creationId xmlns:a16="http://schemas.microsoft.com/office/drawing/2014/main" id="{64118B0C-D511-3EC4-59AC-113F9EE57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5548007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4" name="Rectangle 1305">
                <a:extLst>
                  <a:ext uri="{FF2B5EF4-FFF2-40B4-BE49-F238E27FC236}">
                    <a16:creationId xmlns:a16="http://schemas.microsoft.com/office/drawing/2014/main" id="{2F940939-D569-949C-71A9-73E184E71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585150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5" name="Rectangle 1306">
                <a:extLst>
                  <a:ext uri="{FF2B5EF4-FFF2-40B4-BE49-F238E27FC236}">
                    <a16:creationId xmlns:a16="http://schemas.microsoft.com/office/drawing/2014/main" id="{D5622487-5798-F2EE-B145-69F36FCF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62101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6" name="Rectangle 1307">
                <a:extLst>
                  <a:ext uri="{FF2B5EF4-FFF2-40B4-BE49-F238E27FC236}">
                    <a16:creationId xmlns:a16="http://schemas.microsoft.com/office/drawing/2014/main" id="{8CF8C3BA-F618-6E67-36A4-56BC865A0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656876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7" name="Rectangle 1308">
                <a:extLst>
                  <a:ext uri="{FF2B5EF4-FFF2-40B4-BE49-F238E27FC236}">
                    <a16:creationId xmlns:a16="http://schemas.microsoft.com/office/drawing/2014/main" id="{CB2EB0C6-A35F-4445-7E42-F2E4C05BA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69273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8" name="Rectangle 1309">
                <a:extLst>
                  <a:ext uri="{FF2B5EF4-FFF2-40B4-BE49-F238E27FC236}">
                    <a16:creationId xmlns:a16="http://schemas.microsoft.com/office/drawing/2014/main" id="{54827356-FD68-D56D-DA73-B50679973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7286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9" name="Rectangle 1310">
                <a:extLst>
                  <a:ext uri="{FF2B5EF4-FFF2-40B4-BE49-F238E27FC236}">
                    <a16:creationId xmlns:a16="http://schemas.microsoft.com/office/drawing/2014/main" id="{AF0F3577-5E28-37F6-6C2B-4D101D339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76446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0" name="Rectangle 1311">
                <a:extLst>
                  <a:ext uri="{FF2B5EF4-FFF2-40B4-BE49-F238E27FC236}">
                    <a16:creationId xmlns:a16="http://schemas.microsoft.com/office/drawing/2014/main" id="{4049DEA5-511F-D4A1-CDEA-3497A1338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5801610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1" name="Rectangle 1312">
                <a:extLst>
                  <a:ext uri="{FF2B5EF4-FFF2-40B4-BE49-F238E27FC236}">
                    <a16:creationId xmlns:a16="http://schemas.microsoft.com/office/drawing/2014/main" id="{CB4B7DDA-6AF4-D10A-3805-CC9BBC5B8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83875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2" name="Rectangle 1313">
                <a:extLst>
                  <a:ext uri="{FF2B5EF4-FFF2-40B4-BE49-F238E27FC236}">
                    <a16:creationId xmlns:a16="http://schemas.microsoft.com/office/drawing/2014/main" id="{7444ED20-49B1-AA93-8D09-E0C35D0CC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87461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3" name="Rectangle 1314">
                <a:extLst>
                  <a:ext uri="{FF2B5EF4-FFF2-40B4-BE49-F238E27FC236}">
                    <a16:creationId xmlns:a16="http://schemas.microsoft.com/office/drawing/2014/main" id="{18635F9A-E5C8-F29A-4753-F3C196148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910481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4" name="Rectangle 1315">
                <a:extLst>
                  <a:ext uri="{FF2B5EF4-FFF2-40B4-BE49-F238E27FC236}">
                    <a16:creationId xmlns:a16="http://schemas.microsoft.com/office/drawing/2014/main" id="{2E26BFD0-3CE4-E138-71FB-50BD53F0A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94634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5" name="Rectangle 1316">
                <a:extLst>
                  <a:ext uri="{FF2B5EF4-FFF2-40B4-BE49-F238E27FC236}">
                    <a16:creationId xmlns:a16="http://schemas.microsoft.com/office/drawing/2014/main" id="{E801972C-BF4B-CA62-50B2-1C2E443A5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598220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6" name="Rectangle 1317">
                <a:extLst>
                  <a:ext uri="{FF2B5EF4-FFF2-40B4-BE49-F238E27FC236}">
                    <a16:creationId xmlns:a16="http://schemas.microsoft.com/office/drawing/2014/main" id="{C285E06B-2ADC-58E7-D5F7-834D249B4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0180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7" name="Rectangle 1318">
                <a:extLst>
                  <a:ext uri="{FF2B5EF4-FFF2-40B4-BE49-F238E27FC236}">
                    <a16:creationId xmlns:a16="http://schemas.microsoft.com/office/drawing/2014/main" id="{CEA0867C-812E-58C2-C047-82A436A4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6055215"/>
                <a:ext cx="33302" cy="136832"/>
              </a:xfrm>
              <a:prstGeom prst="rect">
                <a:avLst/>
              </a:prstGeom>
              <a:solidFill>
                <a:srgbClr val="04B6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8" name="Rectangle 1319">
                <a:extLst>
                  <a:ext uri="{FF2B5EF4-FFF2-40B4-BE49-F238E27FC236}">
                    <a16:creationId xmlns:a16="http://schemas.microsoft.com/office/drawing/2014/main" id="{02662179-9971-4D41-796D-E52943526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09235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9" name="Rectangle 1320">
                <a:extLst>
                  <a:ext uri="{FF2B5EF4-FFF2-40B4-BE49-F238E27FC236}">
                    <a16:creationId xmlns:a16="http://schemas.microsoft.com/office/drawing/2014/main" id="{4FEE3D9A-AD78-CC7D-E5CE-9C9CDB663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12822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0" name="Rectangle 1321">
                <a:extLst>
                  <a:ext uri="{FF2B5EF4-FFF2-40B4-BE49-F238E27FC236}">
                    <a16:creationId xmlns:a16="http://schemas.microsoft.com/office/drawing/2014/main" id="{44BABCAA-3ECA-BE14-DE9E-8426EED87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16408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1" name="Rectangle 1322">
                <a:extLst>
                  <a:ext uri="{FF2B5EF4-FFF2-40B4-BE49-F238E27FC236}">
                    <a16:creationId xmlns:a16="http://schemas.microsoft.com/office/drawing/2014/main" id="{5EEF65D4-4CFA-C6C8-D925-1E627EBAF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19994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2" name="Rectangle 1323">
                <a:extLst>
                  <a:ext uri="{FF2B5EF4-FFF2-40B4-BE49-F238E27FC236}">
                    <a16:creationId xmlns:a16="http://schemas.microsoft.com/office/drawing/2014/main" id="{2A0D1D79-D458-CF34-6AD1-68D614129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23581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3" name="Rectangle 1324">
                <a:extLst>
                  <a:ext uri="{FF2B5EF4-FFF2-40B4-BE49-F238E27FC236}">
                    <a16:creationId xmlns:a16="http://schemas.microsoft.com/office/drawing/2014/main" id="{E89A927B-81AA-480D-64AC-80562E6F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271674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4" name="Rectangle 1325">
                <a:extLst>
                  <a:ext uri="{FF2B5EF4-FFF2-40B4-BE49-F238E27FC236}">
                    <a16:creationId xmlns:a16="http://schemas.microsoft.com/office/drawing/2014/main" id="{0E0D51CC-54EE-CF2C-54AE-815B04209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6308818"/>
                <a:ext cx="33302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5" name="Rectangle 1326">
                <a:extLst>
                  <a:ext uri="{FF2B5EF4-FFF2-40B4-BE49-F238E27FC236}">
                    <a16:creationId xmlns:a16="http://schemas.microsoft.com/office/drawing/2014/main" id="{7B8EF1E2-9449-A325-7561-B669E18DD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345962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6" name="Rectangle 1327">
                <a:extLst>
                  <a:ext uri="{FF2B5EF4-FFF2-40B4-BE49-F238E27FC236}">
                    <a16:creationId xmlns:a16="http://schemas.microsoft.com/office/drawing/2014/main" id="{43527B1F-3607-F3E9-AD66-41B4A29FE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381826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7" name="Rectangle 1328">
                <a:extLst>
                  <a:ext uri="{FF2B5EF4-FFF2-40B4-BE49-F238E27FC236}">
                    <a16:creationId xmlns:a16="http://schemas.microsoft.com/office/drawing/2014/main" id="{93283BD6-F431-0AD7-CD83-136B5CE0E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417689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8" name="Rectangle 1329">
                <a:extLst>
                  <a:ext uri="{FF2B5EF4-FFF2-40B4-BE49-F238E27FC236}">
                    <a16:creationId xmlns:a16="http://schemas.microsoft.com/office/drawing/2014/main" id="{B0844648-ABEF-2376-8D5B-821B884D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4535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9" name="Rectangle 1330">
                <a:extLst>
                  <a:ext uri="{FF2B5EF4-FFF2-40B4-BE49-F238E27FC236}">
                    <a16:creationId xmlns:a16="http://schemas.microsoft.com/office/drawing/2014/main" id="{2756D85F-BBDF-8FA8-9B9B-BC2584FE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489415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0" name="Rectangle 1331">
                <a:extLst>
                  <a:ext uri="{FF2B5EF4-FFF2-40B4-BE49-F238E27FC236}">
                    <a16:creationId xmlns:a16="http://schemas.microsoft.com/office/drawing/2014/main" id="{00F74E41-DC64-E18B-E8F7-B4C16F152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525278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1" name="Rectangle 1332">
                <a:extLst>
                  <a:ext uri="{FF2B5EF4-FFF2-40B4-BE49-F238E27FC236}">
                    <a16:creationId xmlns:a16="http://schemas.microsoft.com/office/drawing/2014/main" id="{04B610FF-3F8E-D85C-6F10-55BB3F84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6562423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2" name="Rectangle 1333">
                <a:extLst>
                  <a:ext uri="{FF2B5EF4-FFF2-40B4-BE49-F238E27FC236}">
                    <a16:creationId xmlns:a16="http://schemas.microsoft.com/office/drawing/2014/main" id="{C262BA3E-03D2-D7BB-1C39-B8B4D440B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599566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3" name="Rectangle 1334">
                <a:extLst>
                  <a:ext uri="{FF2B5EF4-FFF2-40B4-BE49-F238E27FC236}">
                    <a16:creationId xmlns:a16="http://schemas.microsoft.com/office/drawing/2014/main" id="{D4E48C29-2BF5-AFA6-685B-F99CE4860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635429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4" name="Rectangle 1335">
                <a:extLst>
                  <a:ext uri="{FF2B5EF4-FFF2-40B4-BE49-F238E27FC236}">
                    <a16:creationId xmlns:a16="http://schemas.microsoft.com/office/drawing/2014/main" id="{1E3C199A-CB8F-EC5B-0FEE-65619BA8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671292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5" name="Rectangle 1336">
                <a:extLst>
                  <a:ext uri="{FF2B5EF4-FFF2-40B4-BE49-F238E27FC236}">
                    <a16:creationId xmlns:a16="http://schemas.microsoft.com/office/drawing/2014/main" id="{27AED857-06F9-3D5B-97DD-07565B89F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707155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6" name="Rectangle 1337">
                <a:extLst>
                  <a:ext uri="{FF2B5EF4-FFF2-40B4-BE49-F238E27FC236}">
                    <a16:creationId xmlns:a16="http://schemas.microsoft.com/office/drawing/2014/main" id="{D191CEFD-B0EE-FFD8-C33B-70E8D687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74301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7" name="Rectangle 1338">
                <a:extLst>
                  <a:ext uri="{FF2B5EF4-FFF2-40B4-BE49-F238E27FC236}">
                    <a16:creationId xmlns:a16="http://schemas.microsoft.com/office/drawing/2014/main" id="{A551CE58-BF99-BDAC-4885-C2FEAB87B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778882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8" name="Rectangle 1339">
                <a:extLst>
                  <a:ext uri="{FF2B5EF4-FFF2-40B4-BE49-F238E27FC236}">
                    <a16:creationId xmlns:a16="http://schemas.microsoft.com/office/drawing/2014/main" id="{C3235255-6AA1-21DA-B80F-44D32CD58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6816026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9" name="Rectangle 1340">
                <a:extLst>
                  <a:ext uri="{FF2B5EF4-FFF2-40B4-BE49-F238E27FC236}">
                    <a16:creationId xmlns:a16="http://schemas.microsoft.com/office/drawing/2014/main" id="{90405F52-CEE6-D3B8-8233-2F2FD32B6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8531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0" name="Rectangle 1341">
                <a:extLst>
                  <a:ext uri="{FF2B5EF4-FFF2-40B4-BE49-F238E27FC236}">
                    <a16:creationId xmlns:a16="http://schemas.microsoft.com/office/drawing/2014/main" id="{D4512BF8-3DD9-3340-7829-334A6339D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889034"/>
                <a:ext cx="30740" cy="13683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1" name="Rectangle 1342">
                <a:extLst>
                  <a:ext uri="{FF2B5EF4-FFF2-40B4-BE49-F238E27FC236}">
                    <a16:creationId xmlns:a16="http://schemas.microsoft.com/office/drawing/2014/main" id="{08856BE0-71C2-131D-507E-EBCDC5005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924897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2" name="Rectangle 1343">
                <a:extLst>
                  <a:ext uri="{FF2B5EF4-FFF2-40B4-BE49-F238E27FC236}">
                    <a16:creationId xmlns:a16="http://schemas.microsoft.com/office/drawing/2014/main" id="{008D5E79-E4AE-2616-47D5-46DF77216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960760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3" name="Rectangle 1344">
                <a:extLst>
                  <a:ext uri="{FF2B5EF4-FFF2-40B4-BE49-F238E27FC236}">
                    <a16:creationId xmlns:a16="http://schemas.microsoft.com/office/drawing/2014/main" id="{22FBE33C-0CB2-8061-A1EF-15A24973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699662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4" name="Rectangle 1345">
                <a:extLst>
                  <a:ext uri="{FF2B5EF4-FFF2-40B4-BE49-F238E27FC236}">
                    <a16:creationId xmlns:a16="http://schemas.microsoft.com/office/drawing/2014/main" id="{169626EC-76D9-6EB7-F991-A2D908C66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03248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5" name="Rectangle 1346">
                <a:extLst>
                  <a:ext uri="{FF2B5EF4-FFF2-40B4-BE49-F238E27FC236}">
                    <a16:creationId xmlns:a16="http://schemas.microsoft.com/office/drawing/2014/main" id="{6812B027-2D3C-C856-9F2D-4F6EC66AD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7069631"/>
                <a:ext cx="33302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6" name="Rectangle 1347">
                <a:extLst>
                  <a:ext uri="{FF2B5EF4-FFF2-40B4-BE49-F238E27FC236}">
                    <a16:creationId xmlns:a16="http://schemas.microsoft.com/office/drawing/2014/main" id="{61F90B43-6BB9-5597-1D4C-832718CC1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10677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7" name="Rectangle 1348">
                <a:extLst>
                  <a:ext uri="{FF2B5EF4-FFF2-40B4-BE49-F238E27FC236}">
                    <a16:creationId xmlns:a16="http://schemas.microsoft.com/office/drawing/2014/main" id="{CCCC8744-9914-D27B-2D34-363E260A6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142637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8" name="Rectangle 1349">
                <a:extLst>
                  <a:ext uri="{FF2B5EF4-FFF2-40B4-BE49-F238E27FC236}">
                    <a16:creationId xmlns:a16="http://schemas.microsoft.com/office/drawing/2014/main" id="{31043C3C-4D67-F385-1C7D-A5C0AD30D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178500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9" name="Rectangle 1350">
                <a:extLst>
                  <a:ext uri="{FF2B5EF4-FFF2-40B4-BE49-F238E27FC236}">
                    <a16:creationId xmlns:a16="http://schemas.microsoft.com/office/drawing/2014/main" id="{D235110F-D892-55E1-F5CE-ED413C6E7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21436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0" name="Rectangle 1351">
                <a:extLst>
                  <a:ext uri="{FF2B5EF4-FFF2-40B4-BE49-F238E27FC236}">
                    <a16:creationId xmlns:a16="http://schemas.microsoft.com/office/drawing/2014/main" id="{165AF923-E3B2-45C4-7CEC-E8470302E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250226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1" name="Rectangle 1352">
                <a:extLst>
                  <a:ext uri="{FF2B5EF4-FFF2-40B4-BE49-F238E27FC236}">
                    <a16:creationId xmlns:a16="http://schemas.microsoft.com/office/drawing/2014/main" id="{F7B1B0EC-5E6B-2E9F-39D0-DBE0CE891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286090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2" name="Rectangle 1353">
                <a:extLst>
                  <a:ext uri="{FF2B5EF4-FFF2-40B4-BE49-F238E27FC236}">
                    <a16:creationId xmlns:a16="http://schemas.microsoft.com/office/drawing/2014/main" id="{D6B53831-A514-AA5A-74CB-D03D6BE38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321953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3" name="Rectangle 1354">
                <a:extLst>
                  <a:ext uri="{FF2B5EF4-FFF2-40B4-BE49-F238E27FC236}">
                    <a16:creationId xmlns:a16="http://schemas.microsoft.com/office/drawing/2014/main" id="{EB90D918-A0BC-F55E-03D6-40351252D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7359097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4" name="Rectangle 1355">
                <a:extLst>
                  <a:ext uri="{FF2B5EF4-FFF2-40B4-BE49-F238E27FC236}">
                    <a16:creationId xmlns:a16="http://schemas.microsoft.com/office/drawing/2014/main" id="{E623C222-5144-38A0-8481-97CFA675A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396242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5" name="Rectangle 1356">
                <a:extLst>
                  <a:ext uri="{FF2B5EF4-FFF2-40B4-BE49-F238E27FC236}">
                    <a16:creationId xmlns:a16="http://schemas.microsoft.com/office/drawing/2014/main" id="{6B904A34-A664-07F7-662D-6F471C89D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43210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6" name="Rectangle 1357">
                <a:extLst>
                  <a:ext uri="{FF2B5EF4-FFF2-40B4-BE49-F238E27FC236}">
                    <a16:creationId xmlns:a16="http://schemas.microsoft.com/office/drawing/2014/main" id="{E2B72325-F622-BF17-DDD1-D2909E403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46796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7" name="Rectangle 1358">
                <a:extLst>
                  <a:ext uri="{FF2B5EF4-FFF2-40B4-BE49-F238E27FC236}">
                    <a16:creationId xmlns:a16="http://schemas.microsoft.com/office/drawing/2014/main" id="{363B6A09-04C1-9466-13A0-7057B5DDB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5038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8" name="Rectangle 1359">
                <a:extLst>
                  <a:ext uri="{FF2B5EF4-FFF2-40B4-BE49-F238E27FC236}">
                    <a16:creationId xmlns:a16="http://schemas.microsoft.com/office/drawing/2014/main" id="{E4AED5E8-50D2-0031-4EEA-1697EB1C2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5396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9" name="Rectangle 1360">
                <a:extLst>
                  <a:ext uri="{FF2B5EF4-FFF2-40B4-BE49-F238E27FC236}">
                    <a16:creationId xmlns:a16="http://schemas.microsoft.com/office/drawing/2014/main" id="{F8C41F7E-1055-78A4-60DB-F9D02BE5A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575558"/>
                <a:ext cx="30740" cy="136832"/>
              </a:xfrm>
              <a:prstGeom prst="rect">
                <a:avLst/>
              </a:prstGeom>
              <a:solidFill>
                <a:srgbClr val="09AD2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0" name="Rectangle 1361">
                <a:extLst>
                  <a:ext uri="{FF2B5EF4-FFF2-40B4-BE49-F238E27FC236}">
                    <a16:creationId xmlns:a16="http://schemas.microsoft.com/office/drawing/2014/main" id="{0CFDDE62-3E94-FC68-2620-703FE59C3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7612702"/>
                <a:ext cx="33302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1" name="Rectangle 1362">
                <a:extLst>
                  <a:ext uri="{FF2B5EF4-FFF2-40B4-BE49-F238E27FC236}">
                    <a16:creationId xmlns:a16="http://schemas.microsoft.com/office/drawing/2014/main" id="{779C222B-8A9E-E8BA-B5F6-EB654D6F0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649845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2" name="Rectangle 1363">
                <a:extLst>
                  <a:ext uri="{FF2B5EF4-FFF2-40B4-BE49-F238E27FC236}">
                    <a16:creationId xmlns:a16="http://schemas.microsoft.com/office/drawing/2014/main" id="{C0E7C93D-C44B-F7FD-71A5-6FAC39B94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685708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3" name="Rectangle 1364">
                <a:extLst>
                  <a:ext uri="{FF2B5EF4-FFF2-40B4-BE49-F238E27FC236}">
                    <a16:creationId xmlns:a16="http://schemas.microsoft.com/office/drawing/2014/main" id="{72D1F8F1-0301-AAD5-0F6B-88D10877F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72157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4" name="Rectangle 1365">
                <a:extLst>
                  <a:ext uri="{FF2B5EF4-FFF2-40B4-BE49-F238E27FC236}">
                    <a16:creationId xmlns:a16="http://schemas.microsoft.com/office/drawing/2014/main" id="{B4260A48-2480-73D9-F08D-31F2BF6D2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75743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5" name="Rectangle 1366">
                <a:extLst>
                  <a:ext uri="{FF2B5EF4-FFF2-40B4-BE49-F238E27FC236}">
                    <a16:creationId xmlns:a16="http://schemas.microsoft.com/office/drawing/2014/main" id="{D6F42117-B74B-9776-0339-E7E68B285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79329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6" name="Rectangle 1367">
                <a:extLst>
                  <a:ext uri="{FF2B5EF4-FFF2-40B4-BE49-F238E27FC236}">
                    <a16:creationId xmlns:a16="http://schemas.microsoft.com/office/drawing/2014/main" id="{B121899A-F8E0-67F2-C04D-316E59F3F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829161"/>
                <a:ext cx="30740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7" name="Rectangle 1368">
                <a:extLst>
                  <a:ext uri="{FF2B5EF4-FFF2-40B4-BE49-F238E27FC236}">
                    <a16:creationId xmlns:a16="http://schemas.microsoft.com/office/drawing/2014/main" id="{F9C691CE-4FE7-3E83-6385-098BFE9E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7866305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8" name="Rectangle 1369">
                <a:extLst>
                  <a:ext uri="{FF2B5EF4-FFF2-40B4-BE49-F238E27FC236}">
                    <a16:creationId xmlns:a16="http://schemas.microsoft.com/office/drawing/2014/main" id="{933083B4-8B99-575D-4350-99DF12573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9034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9" name="Rectangle 1370">
                <a:extLst>
                  <a:ext uri="{FF2B5EF4-FFF2-40B4-BE49-F238E27FC236}">
                    <a16:creationId xmlns:a16="http://schemas.microsoft.com/office/drawing/2014/main" id="{3DCD11E9-F401-6DD8-751D-EE6DFC9B3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939313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0" name="Rectangle 1371">
                <a:extLst>
                  <a:ext uri="{FF2B5EF4-FFF2-40B4-BE49-F238E27FC236}">
                    <a16:creationId xmlns:a16="http://schemas.microsoft.com/office/drawing/2014/main" id="{C8FC6CD5-8C56-97D7-B66F-DBD3947C1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7975176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" name="Rectangle 1372">
                <a:extLst>
                  <a:ext uri="{FF2B5EF4-FFF2-40B4-BE49-F238E27FC236}">
                    <a16:creationId xmlns:a16="http://schemas.microsoft.com/office/drawing/2014/main" id="{BAE5244B-1F9A-64D1-AB4C-BB01CF8EC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011039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2" name="Rectangle 1373">
                <a:extLst>
                  <a:ext uri="{FF2B5EF4-FFF2-40B4-BE49-F238E27FC236}">
                    <a16:creationId xmlns:a16="http://schemas.microsoft.com/office/drawing/2014/main" id="{0EF2DE76-0B2F-2901-A692-58A7176B1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04690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3" name="Rectangle 1374">
                <a:extLst>
                  <a:ext uri="{FF2B5EF4-FFF2-40B4-BE49-F238E27FC236}">
                    <a16:creationId xmlns:a16="http://schemas.microsoft.com/office/drawing/2014/main" id="{8DECEBFD-646C-3090-E8FD-D381EE666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08276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4" name="Rectangle 1375">
                <a:extLst>
                  <a:ext uri="{FF2B5EF4-FFF2-40B4-BE49-F238E27FC236}">
                    <a16:creationId xmlns:a16="http://schemas.microsoft.com/office/drawing/2014/main" id="{3F01081E-ECCE-44F0-7F56-1763B6DCD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2903" y="8119910"/>
                <a:ext cx="33302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5" name="Rectangle 1376">
                <a:extLst>
                  <a:ext uri="{FF2B5EF4-FFF2-40B4-BE49-F238E27FC236}">
                    <a16:creationId xmlns:a16="http://schemas.microsoft.com/office/drawing/2014/main" id="{9311DF40-F7B5-6B34-E84C-3356E9821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157053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6" name="Rectangle 1377">
                <a:extLst>
                  <a:ext uri="{FF2B5EF4-FFF2-40B4-BE49-F238E27FC236}">
                    <a16:creationId xmlns:a16="http://schemas.microsoft.com/office/drawing/2014/main" id="{1FCE113D-216D-3473-156C-5C0592B4B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192916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7" name="Rectangle 1378">
                <a:extLst>
                  <a:ext uri="{FF2B5EF4-FFF2-40B4-BE49-F238E27FC236}">
                    <a16:creationId xmlns:a16="http://schemas.microsoft.com/office/drawing/2014/main" id="{F46847D0-8ADB-509F-307B-3363F24C4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824184" y="8228779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4" name="Rectangle 1385">
                <a:extLst>
                  <a:ext uri="{FF2B5EF4-FFF2-40B4-BE49-F238E27FC236}">
                    <a16:creationId xmlns:a16="http://schemas.microsoft.com/office/drawing/2014/main" id="{49D639A7-09BD-EADA-9D00-5ED8BA15B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23358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5" name="Rectangle 1386">
                <a:extLst>
                  <a:ext uri="{FF2B5EF4-FFF2-40B4-BE49-F238E27FC236}">
                    <a16:creationId xmlns:a16="http://schemas.microsoft.com/office/drawing/2014/main" id="{0E7A10CF-E3E2-44CA-A6C7-EE7E87733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59221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6" name="Rectangle 1387">
                <a:extLst>
                  <a:ext uri="{FF2B5EF4-FFF2-40B4-BE49-F238E27FC236}">
                    <a16:creationId xmlns:a16="http://schemas.microsoft.com/office/drawing/2014/main" id="{C8633E5F-13C2-1A48-BBF5-D09900FFE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95085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7" name="Rectangle 1388">
                <a:extLst>
                  <a:ext uri="{FF2B5EF4-FFF2-40B4-BE49-F238E27FC236}">
                    <a16:creationId xmlns:a16="http://schemas.microsoft.com/office/drawing/2014/main" id="{A240F814-39A1-4982-7699-C8803110C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32229"/>
                <a:ext cx="33302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8" name="Rectangle 1389">
                <a:extLst>
                  <a:ext uri="{FF2B5EF4-FFF2-40B4-BE49-F238E27FC236}">
                    <a16:creationId xmlns:a16="http://schemas.microsoft.com/office/drawing/2014/main" id="{E7E5DA23-05A6-7D23-1B23-D7AFA5480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68092"/>
                <a:ext cx="33302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9" name="Rectangle 1390">
                <a:extLst>
                  <a:ext uri="{FF2B5EF4-FFF2-40B4-BE49-F238E27FC236}">
                    <a16:creationId xmlns:a16="http://schemas.microsoft.com/office/drawing/2014/main" id="{49D18D95-7110-C8D1-0008-7FE14DDFA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05235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0" name="Rectangle 1391">
                <a:extLst>
                  <a:ext uri="{FF2B5EF4-FFF2-40B4-BE49-F238E27FC236}">
                    <a16:creationId xmlns:a16="http://schemas.microsoft.com/office/drawing/2014/main" id="{E1E0470C-D65A-3383-9FAC-5859745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41098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1" name="Rectangle 1392">
                <a:extLst>
                  <a:ext uri="{FF2B5EF4-FFF2-40B4-BE49-F238E27FC236}">
                    <a16:creationId xmlns:a16="http://schemas.microsoft.com/office/drawing/2014/main" id="{C6726DEF-B648-36AE-2165-F1C392854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7696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2" name="Rectangle 1393">
                <a:extLst>
                  <a:ext uri="{FF2B5EF4-FFF2-40B4-BE49-F238E27FC236}">
                    <a16:creationId xmlns:a16="http://schemas.microsoft.com/office/drawing/2014/main" id="{B314A1B4-DDE7-5ECE-7788-44B52395D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12825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3" name="Rectangle 1394">
                <a:extLst>
                  <a:ext uri="{FF2B5EF4-FFF2-40B4-BE49-F238E27FC236}">
                    <a16:creationId xmlns:a16="http://schemas.microsoft.com/office/drawing/2014/main" id="{98FE364F-CEA2-ABC1-50DB-AE8FDAB7E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48688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4" name="Rectangle 1395">
                <a:extLst>
                  <a:ext uri="{FF2B5EF4-FFF2-40B4-BE49-F238E27FC236}">
                    <a16:creationId xmlns:a16="http://schemas.microsoft.com/office/drawing/2014/main" id="{8F006A68-4293-503A-CAD7-8377A9E65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84551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5" name="Rectangle 1396">
                <a:extLst>
                  <a:ext uri="{FF2B5EF4-FFF2-40B4-BE49-F238E27FC236}">
                    <a16:creationId xmlns:a16="http://schemas.microsoft.com/office/drawing/2014/main" id="{16E64D5E-BE48-62B4-F309-41DB04A0F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621695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6" name="Rectangle 1397">
                <a:extLst>
                  <a:ext uri="{FF2B5EF4-FFF2-40B4-BE49-F238E27FC236}">
                    <a16:creationId xmlns:a16="http://schemas.microsoft.com/office/drawing/2014/main" id="{A3ABB4B6-FE61-EB77-8241-79D77F526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58840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7" name="Rectangle 1398">
                <a:extLst>
                  <a:ext uri="{FF2B5EF4-FFF2-40B4-BE49-F238E27FC236}">
                    <a16:creationId xmlns:a16="http://schemas.microsoft.com/office/drawing/2014/main" id="{85E76531-186A-6089-884E-9B419A86B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94703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8" name="Rectangle 1399">
                <a:extLst>
                  <a:ext uri="{FF2B5EF4-FFF2-40B4-BE49-F238E27FC236}">
                    <a16:creationId xmlns:a16="http://schemas.microsoft.com/office/drawing/2014/main" id="{D5520001-7350-339C-E4A8-E0603EF4C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30566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9" name="Rectangle 1400">
                <a:extLst>
                  <a:ext uri="{FF2B5EF4-FFF2-40B4-BE49-F238E27FC236}">
                    <a16:creationId xmlns:a16="http://schemas.microsoft.com/office/drawing/2014/main" id="{8A8E60EB-9408-1829-34B6-8C9E88B29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66429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0" name="Rectangle 1401">
                <a:extLst>
                  <a:ext uri="{FF2B5EF4-FFF2-40B4-BE49-F238E27FC236}">
                    <a16:creationId xmlns:a16="http://schemas.microsoft.com/office/drawing/2014/main" id="{4605DC07-7F1A-0AF8-9E46-FFE06E732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0229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1" name="Rectangle 1402">
                <a:extLst>
                  <a:ext uri="{FF2B5EF4-FFF2-40B4-BE49-F238E27FC236}">
                    <a16:creationId xmlns:a16="http://schemas.microsoft.com/office/drawing/2014/main" id="{22F73640-A6C1-BB18-029B-35940E26A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38156"/>
                <a:ext cx="30740" cy="13732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2" name="Rectangle 1403">
                <a:extLst>
                  <a:ext uri="{FF2B5EF4-FFF2-40B4-BE49-F238E27FC236}">
                    <a16:creationId xmlns:a16="http://schemas.microsoft.com/office/drawing/2014/main" id="{F2C1EFA9-7E45-C1B4-CE11-AF3F67A30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875300"/>
                <a:ext cx="33302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3" name="Rectangle 1404">
                <a:extLst>
                  <a:ext uri="{FF2B5EF4-FFF2-40B4-BE49-F238E27FC236}">
                    <a16:creationId xmlns:a16="http://schemas.microsoft.com/office/drawing/2014/main" id="{4FC74EC9-906A-10B1-4D7C-DDC5F3D32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912443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4" name="Rectangle 1405">
                <a:extLst>
                  <a:ext uri="{FF2B5EF4-FFF2-40B4-BE49-F238E27FC236}">
                    <a16:creationId xmlns:a16="http://schemas.microsoft.com/office/drawing/2014/main" id="{32D412A8-3E22-4441-8F5E-804878D76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948306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5" name="Rectangle 1406">
                <a:extLst>
                  <a:ext uri="{FF2B5EF4-FFF2-40B4-BE49-F238E27FC236}">
                    <a16:creationId xmlns:a16="http://schemas.microsoft.com/office/drawing/2014/main" id="{E58B4999-1C47-E6C6-7B54-03F542CF1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98416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6" name="Rectangle 1407">
                <a:extLst>
                  <a:ext uri="{FF2B5EF4-FFF2-40B4-BE49-F238E27FC236}">
                    <a16:creationId xmlns:a16="http://schemas.microsoft.com/office/drawing/2014/main" id="{B7A883A8-59A6-93A6-7B2A-14F14A06D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020033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7" name="Rectangle 1408">
                <a:extLst>
                  <a:ext uri="{FF2B5EF4-FFF2-40B4-BE49-F238E27FC236}">
                    <a16:creationId xmlns:a16="http://schemas.microsoft.com/office/drawing/2014/main" id="{F09A3B74-12E3-D4E2-26E6-F7211B501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055896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8" name="Rectangle 1409">
                <a:extLst>
                  <a:ext uri="{FF2B5EF4-FFF2-40B4-BE49-F238E27FC236}">
                    <a16:creationId xmlns:a16="http://schemas.microsoft.com/office/drawing/2014/main" id="{F9D83454-CE3B-AB79-ABE3-0537E6622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09175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9" name="Rectangle 1410">
                <a:extLst>
                  <a:ext uri="{FF2B5EF4-FFF2-40B4-BE49-F238E27FC236}">
                    <a16:creationId xmlns:a16="http://schemas.microsoft.com/office/drawing/2014/main" id="{39DAF67E-49E3-CB32-C347-982704127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127622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0" name="Rectangle 1412">
                <a:extLst>
                  <a:ext uri="{FF2B5EF4-FFF2-40B4-BE49-F238E27FC236}">
                    <a16:creationId xmlns:a16="http://schemas.microsoft.com/office/drawing/2014/main" id="{DB6ABA6E-F4F2-395F-2739-6E6AD2C96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1164767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1" name="Rectangle 1413">
                <a:extLst>
                  <a:ext uri="{FF2B5EF4-FFF2-40B4-BE49-F238E27FC236}">
                    <a16:creationId xmlns:a16="http://schemas.microsoft.com/office/drawing/2014/main" id="{373D141F-1633-3458-C6BB-AF21B462D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201911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2" name="Rectangle 1414">
                <a:extLst>
                  <a:ext uri="{FF2B5EF4-FFF2-40B4-BE49-F238E27FC236}">
                    <a16:creationId xmlns:a16="http://schemas.microsoft.com/office/drawing/2014/main" id="{20DE7EF5-AACA-7610-A9C2-B6E860F44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23777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3" name="Rectangle 1415">
                <a:extLst>
                  <a:ext uri="{FF2B5EF4-FFF2-40B4-BE49-F238E27FC236}">
                    <a16:creationId xmlns:a16="http://schemas.microsoft.com/office/drawing/2014/main" id="{C99EFEFB-EF85-D248-62AE-0147E0FB9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27363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4" name="Rectangle 1416">
                <a:extLst>
                  <a:ext uri="{FF2B5EF4-FFF2-40B4-BE49-F238E27FC236}">
                    <a16:creationId xmlns:a16="http://schemas.microsoft.com/office/drawing/2014/main" id="{B9D98AF4-B869-2F15-FEBF-8D8DFB852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309501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5" name="Rectangle 1417">
                <a:extLst>
                  <a:ext uri="{FF2B5EF4-FFF2-40B4-BE49-F238E27FC236}">
                    <a16:creationId xmlns:a16="http://schemas.microsoft.com/office/drawing/2014/main" id="{86BCC580-B061-3AA2-6195-426A24D3B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34536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6" name="Rectangle 1418">
                <a:extLst>
                  <a:ext uri="{FF2B5EF4-FFF2-40B4-BE49-F238E27FC236}">
                    <a16:creationId xmlns:a16="http://schemas.microsoft.com/office/drawing/2014/main" id="{721C5657-F6A1-FACC-0454-E8ACB320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381227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7" name="Rectangle 1419">
                <a:extLst>
                  <a:ext uri="{FF2B5EF4-FFF2-40B4-BE49-F238E27FC236}">
                    <a16:creationId xmlns:a16="http://schemas.microsoft.com/office/drawing/2014/main" id="{9A96D1F0-2159-5BC9-7A69-418F3ABA8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1418371"/>
                <a:ext cx="33302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8" name="Rectangle 1420">
                <a:extLst>
                  <a:ext uri="{FF2B5EF4-FFF2-40B4-BE49-F238E27FC236}">
                    <a16:creationId xmlns:a16="http://schemas.microsoft.com/office/drawing/2014/main" id="{454267A8-CD50-EA0E-6435-A5C6A8931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455514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9" name="Rectangle 1421">
                <a:extLst>
                  <a:ext uri="{FF2B5EF4-FFF2-40B4-BE49-F238E27FC236}">
                    <a16:creationId xmlns:a16="http://schemas.microsoft.com/office/drawing/2014/main" id="{6BCA80CC-8406-D909-18CD-889EC5358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491377"/>
                <a:ext cx="30740" cy="137322"/>
              </a:xfrm>
              <a:prstGeom prst="rect">
                <a:avLst/>
              </a:prstGeom>
              <a:solidFill>
                <a:srgbClr val="62D8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0" name="Rectangle 1422">
                <a:extLst>
                  <a:ext uri="{FF2B5EF4-FFF2-40B4-BE49-F238E27FC236}">
                    <a16:creationId xmlns:a16="http://schemas.microsoft.com/office/drawing/2014/main" id="{AF1CF755-6E3B-B36B-695F-543FB049C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527241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1" name="Rectangle 1423">
                <a:extLst>
                  <a:ext uri="{FF2B5EF4-FFF2-40B4-BE49-F238E27FC236}">
                    <a16:creationId xmlns:a16="http://schemas.microsoft.com/office/drawing/2014/main" id="{1D13CC76-4A59-9591-542E-BB745439B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56310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2" name="Rectangle 1424">
                <a:extLst>
                  <a:ext uri="{FF2B5EF4-FFF2-40B4-BE49-F238E27FC236}">
                    <a16:creationId xmlns:a16="http://schemas.microsoft.com/office/drawing/2014/main" id="{C9149559-5EE0-87D8-2F90-9C1E2FCA2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598967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3" name="Rectangle 1425">
                <a:extLst>
                  <a:ext uri="{FF2B5EF4-FFF2-40B4-BE49-F238E27FC236}">
                    <a16:creationId xmlns:a16="http://schemas.microsoft.com/office/drawing/2014/main" id="{0D0C1C28-1F1F-C7A9-9ED6-8C5B66E2E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634830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4" name="Rectangle 1426">
                <a:extLst>
                  <a:ext uri="{FF2B5EF4-FFF2-40B4-BE49-F238E27FC236}">
                    <a16:creationId xmlns:a16="http://schemas.microsoft.com/office/drawing/2014/main" id="{097D740E-DE57-F65A-382F-13E1BE9AF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1671975"/>
                <a:ext cx="33302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5" name="Rectangle 1427">
                <a:extLst>
                  <a:ext uri="{FF2B5EF4-FFF2-40B4-BE49-F238E27FC236}">
                    <a16:creationId xmlns:a16="http://schemas.microsoft.com/office/drawing/2014/main" id="{4881FC28-E01D-BA05-11D9-30F4B7F75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70911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6" name="Rectangle 1428">
                <a:extLst>
                  <a:ext uri="{FF2B5EF4-FFF2-40B4-BE49-F238E27FC236}">
                    <a16:creationId xmlns:a16="http://schemas.microsoft.com/office/drawing/2014/main" id="{9066FFD1-FE53-4D75-2934-6EA238C6B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744982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7" name="Rectangle 1429">
                <a:extLst>
                  <a:ext uri="{FF2B5EF4-FFF2-40B4-BE49-F238E27FC236}">
                    <a16:creationId xmlns:a16="http://schemas.microsoft.com/office/drawing/2014/main" id="{8E1AF8C1-EC25-8A52-D8ED-11BA69D5D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780845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8" name="Rectangle 1430">
                <a:extLst>
                  <a:ext uri="{FF2B5EF4-FFF2-40B4-BE49-F238E27FC236}">
                    <a16:creationId xmlns:a16="http://schemas.microsoft.com/office/drawing/2014/main" id="{160B61FA-D5FC-0DE8-6D67-10844ECAD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81670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9" name="Rectangle 1431">
                <a:extLst>
                  <a:ext uri="{FF2B5EF4-FFF2-40B4-BE49-F238E27FC236}">
                    <a16:creationId xmlns:a16="http://schemas.microsoft.com/office/drawing/2014/main" id="{C848E505-12CB-FFFD-68AA-C7591544B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85257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0" name="Rectangle 1432">
                <a:extLst>
                  <a:ext uri="{FF2B5EF4-FFF2-40B4-BE49-F238E27FC236}">
                    <a16:creationId xmlns:a16="http://schemas.microsoft.com/office/drawing/2014/main" id="{9FA31EB2-5DD9-81F8-D4A5-125F8118A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888435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1" name="Rectangle 1433">
                <a:extLst>
                  <a:ext uri="{FF2B5EF4-FFF2-40B4-BE49-F238E27FC236}">
                    <a16:creationId xmlns:a16="http://schemas.microsoft.com/office/drawing/2014/main" id="{88C8B329-AD23-07EB-038E-5C4BFD9AC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1925579"/>
                <a:ext cx="33302" cy="137322"/>
              </a:xfrm>
              <a:prstGeom prst="rect">
                <a:avLst/>
              </a:prstGeom>
              <a:solidFill>
                <a:srgbClr val="64D8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2" name="Rectangle 1434">
                <a:extLst>
                  <a:ext uri="{FF2B5EF4-FFF2-40B4-BE49-F238E27FC236}">
                    <a16:creationId xmlns:a16="http://schemas.microsoft.com/office/drawing/2014/main" id="{C440A18D-C1AE-B5E7-1DD3-79B847F22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962722"/>
                <a:ext cx="30740" cy="13732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3" name="Rectangle 1435">
                <a:extLst>
                  <a:ext uri="{FF2B5EF4-FFF2-40B4-BE49-F238E27FC236}">
                    <a16:creationId xmlns:a16="http://schemas.microsoft.com/office/drawing/2014/main" id="{37A9B6AF-ABD1-2C3D-B353-B81D1F7CD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1998585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4" name="Rectangle 1436">
                <a:extLst>
                  <a:ext uri="{FF2B5EF4-FFF2-40B4-BE49-F238E27FC236}">
                    <a16:creationId xmlns:a16="http://schemas.microsoft.com/office/drawing/2014/main" id="{727FA54D-B48B-40D4-86CB-93AB5421F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034449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5" name="Rectangle 1437">
                <a:extLst>
                  <a:ext uri="{FF2B5EF4-FFF2-40B4-BE49-F238E27FC236}">
                    <a16:creationId xmlns:a16="http://schemas.microsoft.com/office/drawing/2014/main" id="{E841EE43-64FA-3847-F0D5-B672AFA7F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07031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6" name="Rectangle 1438">
                <a:extLst>
                  <a:ext uri="{FF2B5EF4-FFF2-40B4-BE49-F238E27FC236}">
                    <a16:creationId xmlns:a16="http://schemas.microsoft.com/office/drawing/2014/main" id="{048BECD7-D695-E91C-8003-5C07FA784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106175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7" name="Rectangle 1439">
                <a:extLst>
                  <a:ext uri="{FF2B5EF4-FFF2-40B4-BE49-F238E27FC236}">
                    <a16:creationId xmlns:a16="http://schemas.microsoft.com/office/drawing/2014/main" id="{D1742797-138A-596E-EC21-FC03DC305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142038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8" name="Rectangle 1440">
                <a:extLst>
                  <a:ext uri="{FF2B5EF4-FFF2-40B4-BE49-F238E27FC236}">
                    <a16:creationId xmlns:a16="http://schemas.microsoft.com/office/drawing/2014/main" id="{2AD8DCBF-BD14-8D9B-D943-47AC0C689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2179183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9" name="Rectangle 1441">
                <a:extLst>
                  <a:ext uri="{FF2B5EF4-FFF2-40B4-BE49-F238E27FC236}">
                    <a16:creationId xmlns:a16="http://schemas.microsoft.com/office/drawing/2014/main" id="{7F6E926A-2E73-9C7D-58FB-94350E982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21632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0" name="Rectangle 1442">
                <a:extLst>
                  <a:ext uri="{FF2B5EF4-FFF2-40B4-BE49-F238E27FC236}">
                    <a16:creationId xmlns:a16="http://schemas.microsoft.com/office/drawing/2014/main" id="{F687F088-432F-09D9-FBFE-BEB217E8E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25219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1" name="Rectangle 1443">
                <a:extLst>
                  <a:ext uri="{FF2B5EF4-FFF2-40B4-BE49-F238E27FC236}">
                    <a16:creationId xmlns:a16="http://schemas.microsoft.com/office/drawing/2014/main" id="{5FCC5C4F-AB3E-4A55-0FD1-6E1E59BA1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28805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2" name="Rectangle 1444">
                <a:extLst>
                  <a:ext uri="{FF2B5EF4-FFF2-40B4-BE49-F238E27FC236}">
                    <a16:creationId xmlns:a16="http://schemas.microsoft.com/office/drawing/2014/main" id="{BB81D79F-4C99-2A95-95AA-D7E40BABF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323917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3" name="Rectangle 1445">
                <a:extLst>
                  <a:ext uri="{FF2B5EF4-FFF2-40B4-BE49-F238E27FC236}">
                    <a16:creationId xmlns:a16="http://schemas.microsoft.com/office/drawing/2014/main" id="{7BBEBB79-1DD0-1343-7F70-F099FE5BA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359780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4" name="Rectangle 1446">
                <a:extLst>
                  <a:ext uri="{FF2B5EF4-FFF2-40B4-BE49-F238E27FC236}">
                    <a16:creationId xmlns:a16="http://schemas.microsoft.com/office/drawing/2014/main" id="{0068B057-7E40-8A05-F4D7-ED056046F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39564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5" name="Rectangle 1447">
                <a:extLst>
                  <a:ext uri="{FF2B5EF4-FFF2-40B4-BE49-F238E27FC236}">
                    <a16:creationId xmlns:a16="http://schemas.microsoft.com/office/drawing/2014/main" id="{1C3DF496-2659-4BAF-3E36-C138C5C3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2432787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6" name="Rectangle 1448">
                <a:extLst>
                  <a:ext uri="{FF2B5EF4-FFF2-40B4-BE49-F238E27FC236}">
                    <a16:creationId xmlns:a16="http://schemas.microsoft.com/office/drawing/2014/main" id="{D37C9805-3853-7CA3-577A-10A5B1DB2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469930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7" name="Rectangle 1449">
                <a:extLst>
                  <a:ext uri="{FF2B5EF4-FFF2-40B4-BE49-F238E27FC236}">
                    <a16:creationId xmlns:a16="http://schemas.microsoft.com/office/drawing/2014/main" id="{3E0AFB1B-376F-2278-3CD5-B339C33AD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50579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8" name="Rectangle 1450">
                <a:extLst>
                  <a:ext uri="{FF2B5EF4-FFF2-40B4-BE49-F238E27FC236}">
                    <a16:creationId xmlns:a16="http://schemas.microsoft.com/office/drawing/2014/main" id="{CA132476-5D5B-FEE6-07D2-81AD72F3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541657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9" name="Rectangle 1451">
                <a:extLst>
                  <a:ext uri="{FF2B5EF4-FFF2-40B4-BE49-F238E27FC236}">
                    <a16:creationId xmlns:a16="http://schemas.microsoft.com/office/drawing/2014/main" id="{E356EA2A-900A-3EEC-5352-2AD9DF89A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577520"/>
                <a:ext cx="30740" cy="13732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0" name="Rectangle 1452">
                <a:extLst>
                  <a:ext uri="{FF2B5EF4-FFF2-40B4-BE49-F238E27FC236}">
                    <a16:creationId xmlns:a16="http://schemas.microsoft.com/office/drawing/2014/main" id="{A231DB82-FD20-3424-8F61-EE95C0B3A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61338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1" name="Rectangle 1453">
                <a:extLst>
                  <a:ext uri="{FF2B5EF4-FFF2-40B4-BE49-F238E27FC236}">
                    <a16:creationId xmlns:a16="http://schemas.microsoft.com/office/drawing/2014/main" id="{C441A93B-1CA3-C70D-ACA8-34DD5E8B5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649246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2" name="Rectangle 1454">
                <a:extLst>
                  <a:ext uri="{FF2B5EF4-FFF2-40B4-BE49-F238E27FC236}">
                    <a16:creationId xmlns:a16="http://schemas.microsoft.com/office/drawing/2014/main" id="{009F88AE-4B74-54C2-1EDF-152DD0664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2686391"/>
                <a:ext cx="33302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3" name="Rectangle 1455">
                <a:extLst>
                  <a:ext uri="{FF2B5EF4-FFF2-40B4-BE49-F238E27FC236}">
                    <a16:creationId xmlns:a16="http://schemas.microsoft.com/office/drawing/2014/main" id="{B31AC7FD-B76C-7749-323F-D72DB0EE2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723535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4" name="Rectangle 1456">
                <a:extLst>
                  <a:ext uri="{FF2B5EF4-FFF2-40B4-BE49-F238E27FC236}">
                    <a16:creationId xmlns:a16="http://schemas.microsoft.com/office/drawing/2014/main" id="{6DC55DE6-7E0F-937D-D236-7B2883AB3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759398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5" name="Rectangle 1457">
                <a:extLst>
                  <a:ext uri="{FF2B5EF4-FFF2-40B4-BE49-F238E27FC236}">
                    <a16:creationId xmlns:a16="http://schemas.microsoft.com/office/drawing/2014/main" id="{4514CF2E-DB55-F311-FFAE-3C5575EE7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795261"/>
                <a:ext cx="30740" cy="137322"/>
              </a:xfrm>
              <a:prstGeom prst="rect">
                <a:avLst/>
              </a:prstGeom>
              <a:solidFill>
                <a:srgbClr val="78DD1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6" name="Rectangle 1458">
                <a:extLst>
                  <a:ext uri="{FF2B5EF4-FFF2-40B4-BE49-F238E27FC236}">
                    <a16:creationId xmlns:a16="http://schemas.microsoft.com/office/drawing/2014/main" id="{64B29827-ED5E-00DD-A434-4BD80EF7D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83112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7" name="Rectangle 1459">
                <a:extLst>
                  <a:ext uri="{FF2B5EF4-FFF2-40B4-BE49-F238E27FC236}">
                    <a16:creationId xmlns:a16="http://schemas.microsoft.com/office/drawing/2014/main" id="{168D7722-A9C5-71B2-FC62-67DA712C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86698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8" name="Rectangle 1460">
                <a:extLst>
                  <a:ext uri="{FF2B5EF4-FFF2-40B4-BE49-F238E27FC236}">
                    <a16:creationId xmlns:a16="http://schemas.microsoft.com/office/drawing/2014/main" id="{13694FED-8FC9-E871-09BA-C05D9B10D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902851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9" name="Rectangle 1461">
                <a:extLst>
                  <a:ext uri="{FF2B5EF4-FFF2-40B4-BE49-F238E27FC236}">
                    <a16:creationId xmlns:a16="http://schemas.microsoft.com/office/drawing/2014/main" id="{65117398-82E6-3131-2B0A-8727ED3B0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2939995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0" name="Rectangle 1462">
                <a:extLst>
                  <a:ext uri="{FF2B5EF4-FFF2-40B4-BE49-F238E27FC236}">
                    <a16:creationId xmlns:a16="http://schemas.microsoft.com/office/drawing/2014/main" id="{E90E1A4B-2FDC-E29F-80AF-22BE6824B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297713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1" name="Rectangle 1463">
                <a:extLst>
                  <a:ext uri="{FF2B5EF4-FFF2-40B4-BE49-F238E27FC236}">
                    <a16:creationId xmlns:a16="http://schemas.microsoft.com/office/drawing/2014/main" id="{250063DF-A842-C3AB-5D38-1F0D2D009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013001"/>
                <a:ext cx="30740" cy="137322"/>
              </a:xfrm>
              <a:prstGeom prst="rect">
                <a:avLst/>
              </a:prstGeom>
              <a:solidFill>
                <a:srgbClr val="7CDE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2" name="Rectangle 1464">
                <a:extLst>
                  <a:ext uri="{FF2B5EF4-FFF2-40B4-BE49-F238E27FC236}">
                    <a16:creationId xmlns:a16="http://schemas.microsoft.com/office/drawing/2014/main" id="{86E3A8D8-9DD9-9626-D81B-DD40C01EF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04886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3" name="Rectangle 1465">
                <a:extLst>
                  <a:ext uri="{FF2B5EF4-FFF2-40B4-BE49-F238E27FC236}">
                    <a16:creationId xmlns:a16="http://schemas.microsoft.com/office/drawing/2014/main" id="{3BED13B0-50EC-82EE-7594-0BCE4CA8A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08472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4" name="Rectangle 1466">
                <a:extLst>
                  <a:ext uri="{FF2B5EF4-FFF2-40B4-BE49-F238E27FC236}">
                    <a16:creationId xmlns:a16="http://schemas.microsoft.com/office/drawing/2014/main" id="{53E755DD-E77E-4DBC-A93E-4CE8DA217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12059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5" name="Rectangle 1467">
                <a:extLst>
                  <a:ext uri="{FF2B5EF4-FFF2-40B4-BE49-F238E27FC236}">
                    <a16:creationId xmlns:a16="http://schemas.microsoft.com/office/drawing/2014/main" id="{2DF3508E-0A7A-8DE3-5587-6FE26D4A7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15645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6" name="Rectangle 1468">
                <a:extLst>
                  <a:ext uri="{FF2B5EF4-FFF2-40B4-BE49-F238E27FC236}">
                    <a16:creationId xmlns:a16="http://schemas.microsoft.com/office/drawing/2014/main" id="{7484F519-C936-F604-CF58-2CC0EE90C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192317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7" name="Rectangle 1469">
                <a:extLst>
                  <a:ext uri="{FF2B5EF4-FFF2-40B4-BE49-F238E27FC236}">
                    <a16:creationId xmlns:a16="http://schemas.microsoft.com/office/drawing/2014/main" id="{9F006B48-377E-A530-D281-DA8805FD9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229462"/>
                <a:ext cx="33302" cy="13732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8" name="Rectangle 1470">
                <a:extLst>
                  <a:ext uri="{FF2B5EF4-FFF2-40B4-BE49-F238E27FC236}">
                    <a16:creationId xmlns:a16="http://schemas.microsoft.com/office/drawing/2014/main" id="{5ACE6E32-2A08-7CBB-83CF-D15797500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26660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9" name="Rectangle 1471">
                <a:extLst>
                  <a:ext uri="{FF2B5EF4-FFF2-40B4-BE49-F238E27FC236}">
                    <a16:creationId xmlns:a16="http://schemas.microsoft.com/office/drawing/2014/main" id="{1569501B-BD23-7CC6-E892-E46F86104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302469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0" name="Rectangle 1472">
                <a:extLst>
                  <a:ext uri="{FF2B5EF4-FFF2-40B4-BE49-F238E27FC236}">
                    <a16:creationId xmlns:a16="http://schemas.microsoft.com/office/drawing/2014/main" id="{99C71ABC-946A-D599-7B78-34F421695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33833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1" name="Rectangle 1473">
                <a:extLst>
                  <a:ext uri="{FF2B5EF4-FFF2-40B4-BE49-F238E27FC236}">
                    <a16:creationId xmlns:a16="http://schemas.microsoft.com/office/drawing/2014/main" id="{FB0AD9D6-7AE5-EC9A-A9AE-AA8C74E3E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3741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2" name="Rectangle 1474">
                <a:extLst>
                  <a:ext uri="{FF2B5EF4-FFF2-40B4-BE49-F238E27FC236}">
                    <a16:creationId xmlns:a16="http://schemas.microsoft.com/office/drawing/2014/main" id="{3629233D-2DEA-F1AE-B76C-7613930AA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410059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3" name="Rectangle 1475">
                <a:extLst>
                  <a:ext uri="{FF2B5EF4-FFF2-40B4-BE49-F238E27FC236}">
                    <a16:creationId xmlns:a16="http://schemas.microsoft.com/office/drawing/2014/main" id="{FA216F99-74E1-E854-B3AB-17745A721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445922"/>
                <a:ext cx="30740" cy="137322"/>
              </a:xfrm>
              <a:prstGeom prst="rect">
                <a:avLst/>
              </a:prstGeom>
              <a:solidFill>
                <a:srgbClr val="84E02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4" name="Rectangle 1476">
                <a:extLst>
                  <a:ext uri="{FF2B5EF4-FFF2-40B4-BE49-F238E27FC236}">
                    <a16:creationId xmlns:a16="http://schemas.microsoft.com/office/drawing/2014/main" id="{9774AFC1-E04B-1297-73F5-962BDD938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483066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5" name="Rectangle 1477">
                <a:extLst>
                  <a:ext uri="{FF2B5EF4-FFF2-40B4-BE49-F238E27FC236}">
                    <a16:creationId xmlns:a16="http://schemas.microsoft.com/office/drawing/2014/main" id="{EB9DAF69-06DE-CA9A-4C8E-0668A9AB5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52020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6" name="Rectangle 1478">
                <a:extLst>
                  <a:ext uri="{FF2B5EF4-FFF2-40B4-BE49-F238E27FC236}">
                    <a16:creationId xmlns:a16="http://schemas.microsoft.com/office/drawing/2014/main" id="{DE46A542-1443-72C1-8BAA-33F8A867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55607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7" name="Rectangle 1479">
                <a:extLst>
                  <a:ext uri="{FF2B5EF4-FFF2-40B4-BE49-F238E27FC236}">
                    <a16:creationId xmlns:a16="http://schemas.microsoft.com/office/drawing/2014/main" id="{484AA2E9-7626-4B96-1D83-8C478FB9C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59193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8" name="Rectangle 1480">
                <a:extLst>
                  <a:ext uri="{FF2B5EF4-FFF2-40B4-BE49-F238E27FC236}">
                    <a16:creationId xmlns:a16="http://schemas.microsoft.com/office/drawing/2014/main" id="{2E36CDE9-E418-5075-DF3B-BBAB95B0D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627799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9" name="Rectangle 1481">
                <a:extLst>
                  <a:ext uri="{FF2B5EF4-FFF2-40B4-BE49-F238E27FC236}">
                    <a16:creationId xmlns:a16="http://schemas.microsoft.com/office/drawing/2014/main" id="{AA270C5B-DB8C-3439-406D-13EB653D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663662"/>
                <a:ext cx="30740" cy="137322"/>
              </a:xfrm>
              <a:prstGeom prst="rect">
                <a:avLst/>
              </a:prstGeom>
              <a:solidFill>
                <a:srgbClr val="88E1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0" name="Rectangle 1482">
                <a:extLst>
                  <a:ext uri="{FF2B5EF4-FFF2-40B4-BE49-F238E27FC236}">
                    <a16:creationId xmlns:a16="http://schemas.microsoft.com/office/drawing/2014/main" id="{88672C78-B1DC-1653-818C-A47CF1D1A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69952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1" name="Rectangle 1483">
                <a:extLst>
                  <a:ext uri="{FF2B5EF4-FFF2-40B4-BE49-F238E27FC236}">
                    <a16:creationId xmlns:a16="http://schemas.microsoft.com/office/drawing/2014/main" id="{6DA33877-F7C4-DE19-E316-493B26C95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736670"/>
                <a:ext cx="33302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2" name="Rectangle 1484">
                <a:extLst>
                  <a:ext uri="{FF2B5EF4-FFF2-40B4-BE49-F238E27FC236}">
                    <a16:creationId xmlns:a16="http://schemas.microsoft.com/office/drawing/2014/main" id="{A1C3FDDF-D320-CD24-2827-8C2AACC03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77381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3" name="Rectangle 1485">
                <a:extLst>
                  <a:ext uri="{FF2B5EF4-FFF2-40B4-BE49-F238E27FC236}">
                    <a16:creationId xmlns:a16="http://schemas.microsoft.com/office/drawing/2014/main" id="{5D284F99-5C32-ABA6-C21E-9106EAE75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80967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4" name="Rectangle 1486">
                <a:extLst>
                  <a:ext uri="{FF2B5EF4-FFF2-40B4-BE49-F238E27FC236}">
                    <a16:creationId xmlns:a16="http://schemas.microsoft.com/office/drawing/2014/main" id="{19D450BE-0E05-1A8A-F361-49368FC79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84554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5" name="Rectangle 1487">
                <a:extLst>
                  <a:ext uri="{FF2B5EF4-FFF2-40B4-BE49-F238E27FC236}">
                    <a16:creationId xmlns:a16="http://schemas.microsoft.com/office/drawing/2014/main" id="{6085768C-8BAF-1155-EDE1-A2C687733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881404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6" name="Rectangle 1488">
                <a:extLst>
                  <a:ext uri="{FF2B5EF4-FFF2-40B4-BE49-F238E27FC236}">
                    <a16:creationId xmlns:a16="http://schemas.microsoft.com/office/drawing/2014/main" id="{88AC325C-389C-1735-D5BE-F34A1686A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917267"/>
                <a:ext cx="30740" cy="13732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7" name="Rectangle 1489">
                <a:extLst>
                  <a:ext uri="{FF2B5EF4-FFF2-40B4-BE49-F238E27FC236}">
                    <a16:creationId xmlns:a16="http://schemas.microsoft.com/office/drawing/2014/main" id="{FC46DFF1-A4C4-BE2C-23AF-5F13E388C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395313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8" name="Rectangle 1490">
                <a:extLst>
                  <a:ext uri="{FF2B5EF4-FFF2-40B4-BE49-F238E27FC236}">
                    <a16:creationId xmlns:a16="http://schemas.microsoft.com/office/drawing/2014/main" id="{A0A46B9E-7390-BB35-66A9-2879D0284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3990274"/>
                <a:ext cx="33302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9" name="Rectangle 1491">
                <a:extLst>
                  <a:ext uri="{FF2B5EF4-FFF2-40B4-BE49-F238E27FC236}">
                    <a16:creationId xmlns:a16="http://schemas.microsoft.com/office/drawing/2014/main" id="{3E8C3D01-247E-ED0B-C160-543D7A813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0274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0" name="Rectangle 1492">
                <a:extLst>
                  <a:ext uri="{FF2B5EF4-FFF2-40B4-BE49-F238E27FC236}">
                    <a16:creationId xmlns:a16="http://schemas.microsoft.com/office/drawing/2014/main" id="{D23BA28D-6D6A-7546-C123-D1833FF0F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063280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1" name="Rectangle 1493">
                <a:extLst>
                  <a:ext uri="{FF2B5EF4-FFF2-40B4-BE49-F238E27FC236}">
                    <a16:creationId xmlns:a16="http://schemas.microsoft.com/office/drawing/2014/main" id="{436FF05D-5FF8-9F54-2092-189D12ABC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099144"/>
                <a:ext cx="30740" cy="137322"/>
              </a:xfrm>
              <a:prstGeom prst="rect">
                <a:avLst/>
              </a:prstGeom>
              <a:solidFill>
                <a:srgbClr val="7ED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2" name="Rectangle 1494">
                <a:extLst>
                  <a:ext uri="{FF2B5EF4-FFF2-40B4-BE49-F238E27FC236}">
                    <a16:creationId xmlns:a16="http://schemas.microsoft.com/office/drawing/2014/main" id="{A88E29F9-5F78-E641-5A27-23CA2CD8E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135007"/>
                <a:ext cx="30740" cy="13732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3" name="Rectangle 1495">
                <a:extLst>
                  <a:ext uri="{FF2B5EF4-FFF2-40B4-BE49-F238E27FC236}">
                    <a16:creationId xmlns:a16="http://schemas.microsoft.com/office/drawing/2014/main" id="{296CC0F4-0893-5D0E-AF6B-02D3054AD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17087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4" name="Rectangle 1496">
                <a:extLst>
                  <a:ext uri="{FF2B5EF4-FFF2-40B4-BE49-F238E27FC236}">
                    <a16:creationId xmlns:a16="http://schemas.microsoft.com/office/drawing/2014/main" id="{FA430899-B187-72EA-222B-8A69A1E25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206733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5" name="Rectangle 1497">
                <a:extLst>
                  <a:ext uri="{FF2B5EF4-FFF2-40B4-BE49-F238E27FC236}">
                    <a16:creationId xmlns:a16="http://schemas.microsoft.com/office/drawing/2014/main" id="{9B1DA92E-9023-F2E5-4886-82A3EC7E7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4243878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6" name="Rectangle 1498">
                <a:extLst>
                  <a:ext uri="{FF2B5EF4-FFF2-40B4-BE49-F238E27FC236}">
                    <a16:creationId xmlns:a16="http://schemas.microsoft.com/office/drawing/2014/main" id="{E6CA8141-4DE5-050E-7C19-63627E7D3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28102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7" name="Rectangle 1499">
                <a:extLst>
                  <a:ext uri="{FF2B5EF4-FFF2-40B4-BE49-F238E27FC236}">
                    <a16:creationId xmlns:a16="http://schemas.microsoft.com/office/drawing/2014/main" id="{458FE6CE-4F9E-48C1-6103-EBF042319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316885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8" name="Rectangle 1500">
                <a:extLst>
                  <a:ext uri="{FF2B5EF4-FFF2-40B4-BE49-F238E27FC236}">
                    <a16:creationId xmlns:a16="http://schemas.microsoft.com/office/drawing/2014/main" id="{3B2D7C8A-1725-12B6-03FB-E3014FA4C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35274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9" name="Rectangle 1501">
                <a:extLst>
                  <a:ext uri="{FF2B5EF4-FFF2-40B4-BE49-F238E27FC236}">
                    <a16:creationId xmlns:a16="http://schemas.microsoft.com/office/drawing/2014/main" id="{BDE191CB-BEB4-BA4B-93B7-D81CFF5D4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388612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0" name="Rectangle 1502">
                <a:extLst>
                  <a:ext uri="{FF2B5EF4-FFF2-40B4-BE49-F238E27FC236}">
                    <a16:creationId xmlns:a16="http://schemas.microsoft.com/office/drawing/2014/main" id="{6BA60F0A-AE3B-942B-81C5-6C5907C0A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424475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1" name="Rectangle 1503">
                <a:extLst>
                  <a:ext uri="{FF2B5EF4-FFF2-40B4-BE49-F238E27FC236}">
                    <a16:creationId xmlns:a16="http://schemas.microsoft.com/office/drawing/2014/main" id="{7A352CD8-1293-9DFF-4680-D8ACD3FA8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46033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2" name="Rectangle 1504">
                <a:extLst>
                  <a:ext uri="{FF2B5EF4-FFF2-40B4-BE49-F238E27FC236}">
                    <a16:creationId xmlns:a16="http://schemas.microsoft.com/office/drawing/2014/main" id="{88A0E07B-1FFD-DDCA-EAEA-6DDA3E3D1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4497482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3" name="Rectangle 1505">
                <a:extLst>
                  <a:ext uri="{FF2B5EF4-FFF2-40B4-BE49-F238E27FC236}">
                    <a16:creationId xmlns:a16="http://schemas.microsoft.com/office/drawing/2014/main" id="{83507BCC-59EB-7C5D-8FC6-EC5C4323D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534625"/>
                <a:ext cx="30740" cy="137322"/>
              </a:xfrm>
              <a:prstGeom prst="rect">
                <a:avLst/>
              </a:prstGeom>
              <a:solidFill>
                <a:srgbClr val="AAE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4" name="Rectangle 1506">
                <a:extLst>
                  <a:ext uri="{FF2B5EF4-FFF2-40B4-BE49-F238E27FC236}">
                    <a16:creationId xmlns:a16="http://schemas.microsoft.com/office/drawing/2014/main" id="{2820FA10-CCA1-0FD5-1D1F-5AF413B01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57048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5" name="Rectangle 1507">
                <a:extLst>
                  <a:ext uri="{FF2B5EF4-FFF2-40B4-BE49-F238E27FC236}">
                    <a16:creationId xmlns:a16="http://schemas.microsoft.com/office/drawing/2014/main" id="{56710EAE-EB71-3F8A-13AA-8BFA9FF51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60635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6" name="Rectangle 1508">
                <a:extLst>
                  <a:ext uri="{FF2B5EF4-FFF2-40B4-BE49-F238E27FC236}">
                    <a16:creationId xmlns:a16="http://schemas.microsoft.com/office/drawing/2014/main" id="{8A09C3C6-84E6-9F0A-2F17-14A7ED6ED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642215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7" name="Rectangle 1509">
                <a:extLst>
                  <a:ext uri="{FF2B5EF4-FFF2-40B4-BE49-F238E27FC236}">
                    <a16:creationId xmlns:a16="http://schemas.microsoft.com/office/drawing/2014/main" id="{71059505-5479-9E2B-F5EA-73F9AC399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67807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8" name="Rectangle 1510">
                <a:extLst>
                  <a:ext uri="{FF2B5EF4-FFF2-40B4-BE49-F238E27FC236}">
                    <a16:creationId xmlns:a16="http://schemas.microsoft.com/office/drawing/2014/main" id="{33B5108E-F2E5-711D-09AE-2BCB88256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713941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9" name="Rectangle 1511">
                <a:extLst>
                  <a:ext uri="{FF2B5EF4-FFF2-40B4-BE49-F238E27FC236}">
                    <a16:creationId xmlns:a16="http://schemas.microsoft.com/office/drawing/2014/main" id="{80E4C6AE-19DA-4D4E-6510-393513465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4751086"/>
                <a:ext cx="33302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0" name="Rectangle 1512">
                <a:extLst>
                  <a:ext uri="{FF2B5EF4-FFF2-40B4-BE49-F238E27FC236}">
                    <a16:creationId xmlns:a16="http://schemas.microsoft.com/office/drawing/2014/main" id="{DEE4E563-BC16-F79D-05C4-826F32DB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788230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1" name="Rectangle 1513">
                <a:extLst>
                  <a:ext uri="{FF2B5EF4-FFF2-40B4-BE49-F238E27FC236}">
                    <a16:creationId xmlns:a16="http://schemas.microsoft.com/office/drawing/2014/main" id="{80278F70-D706-CAF2-A2E7-C0D0CAB3F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824093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2" name="Rectangle 1514">
                <a:extLst>
                  <a:ext uri="{FF2B5EF4-FFF2-40B4-BE49-F238E27FC236}">
                    <a16:creationId xmlns:a16="http://schemas.microsoft.com/office/drawing/2014/main" id="{99B51091-40BD-AF7D-CE6C-3F2B447D2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859956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3" name="Rectangle 1515">
                <a:extLst>
                  <a:ext uri="{FF2B5EF4-FFF2-40B4-BE49-F238E27FC236}">
                    <a16:creationId xmlns:a16="http://schemas.microsoft.com/office/drawing/2014/main" id="{488D5367-6F8E-081A-C89F-8776A9D29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895820"/>
                <a:ext cx="30740" cy="13732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4" name="Rectangle 1516">
                <a:extLst>
                  <a:ext uri="{FF2B5EF4-FFF2-40B4-BE49-F238E27FC236}">
                    <a16:creationId xmlns:a16="http://schemas.microsoft.com/office/drawing/2014/main" id="{8B4B6E70-37B2-F484-97C8-F4736C86C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931683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5" name="Rectangle 1517">
                <a:extLst>
                  <a:ext uri="{FF2B5EF4-FFF2-40B4-BE49-F238E27FC236}">
                    <a16:creationId xmlns:a16="http://schemas.microsoft.com/office/drawing/2014/main" id="{F69F9EC4-1DD1-C3B9-0D5B-A2164BEC9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4967546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6" name="Rectangle 1518">
                <a:extLst>
                  <a:ext uri="{FF2B5EF4-FFF2-40B4-BE49-F238E27FC236}">
                    <a16:creationId xmlns:a16="http://schemas.microsoft.com/office/drawing/2014/main" id="{50C9CA86-9CE3-3718-BCE8-30BA95794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5004690"/>
                <a:ext cx="33302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7" name="Rectangle 1519">
                <a:extLst>
                  <a:ext uri="{FF2B5EF4-FFF2-40B4-BE49-F238E27FC236}">
                    <a16:creationId xmlns:a16="http://schemas.microsoft.com/office/drawing/2014/main" id="{2F82FF95-63E6-3CBB-80A4-7BB66C6A3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04183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8" name="Rectangle 1520">
                <a:extLst>
                  <a:ext uri="{FF2B5EF4-FFF2-40B4-BE49-F238E27FC236}">
                    <a16:creationId xmlns:a16="http://schemas.microsoft.com/office/drawing/2014/main" id="{28E376A7-14A8-8799-FC96-8019B0EE8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0776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9" name="Rectangle 1521">
                <a:extLst>
                  <a:ext uri="{FF2B5EF4-FFF2-40B4-BE49-F238E27FC236}">
                    <a16:creationId xmlns:a16="http://schemas.microsoft.com/office/drawing/2014/main" id="{38D668B6-2DEB-4FB2-9245-FCC0B231D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11356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0" name="Rectangle 1522">
                <a:extLst>
                  <a:ext uri="{FF2B5EF4-FFF2-40B4-BE49-F238E27FC236}">
                    <a16:creationId xmlns:a16="http://schemas.microsoft.com/office/drawing/2014/main" id="{9BD834CA-CC65-9097-A814-5AA666DAC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14942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1" name="Rectangle 1523">
                <a:extLst>
                  <a:ext uri="{FF2B5EF4-FFF2-40B4-BE49-F238E27FC236}">
                    <a16:creationId xmlns:a16="http://schemas.microsoft.com/office/drawing/2014/main" id="{DDFC2706-F18D-099B-DB9A-DFE20D557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185286"/>
                <a:ext cx="30740" cy="137322"/>
              </a:xfrm>
              <a:prstGeom prst="rect">
                <a:avLst/>
              </a:prstGeom>
              <a:solidFill>
                <a:srgbClr val="03B8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2" name="Rectangle 1524">
                <a:extLst>
                  <a:ext uri="{FF2B5EF4-FFF2-40B4-BE49-F238E27FC236}">
                    <a16:creationId xmlns:a16="http://schemas.microsoft.com/office/drawing/2014/main" id="{21B4B482-735D-AD71-C8D5-7B02F1F74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221149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3" name="Rectangle 1525">
                <a:extLst>
                  <a:ext uri="{FF2B5EF4-FFF2-40B4-BE49-F238E27FC236}">
                    <a16:creationId xmlns:a16="http://schemas.microsoft.com/office/drawing/2014/main" id="{49DBCA33-9DA1-ACBC-4C3D-CAB0F12F4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257012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4" name="Rectangle 1526">
                <a:extLst>
                  <a:ext uri="{FF2B5EF4-FFF2-40B4-BE49-F238E27FC236}">
                    <a16:creationId xmlns:a16="http://schemas.microsoft.com/office/drawing/2014/main" id="{565D99A8-2E4F-DF56-7C45-77E16A3D7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5294157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5" name="Rectangle 1527">
                <a:extLst>
                  <a:ext uri="{FF2B5EF4-FFF2-40B4-BE49-F238E27FC236}">
                    <a16:creationId xmlns:a16="http://schemas.microsoft.com/office/drawing/2014/main" id="{125206A7-36B3-C518-28FF-712CCBA69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331301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6" name="Rectangle 1528">
                <a:extLst>
                  <a:ext uri="{FF2B5EF4-FFF2-40B4-BE49-F238E27FC236}">
                    <a16:creationId xmlns:a16="http://schemas.microsoft.com/office/drawing/2014/main" id="{5247AFAD-4064-83CE-6B18-F5AD636AA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367164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7" name="Rectangle 1529">
                <a:extLst>
                  <a:ext uri="{FF2B5EF4-FFF2-40B4-BE49-F238E27FC236}">
                    <a16:creationId xmlns:a16="http://schemas.microsoft.com/office/drawing/2014/main" id="{EC89D4B6-55DF-651F-411A-FC96F0687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403028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8" name="Rectangle 1530">
                <a:extLst>
                  <a:ext uri="{FF2B5EF4-FFF2-40B4-BE49-F238E27FC236}">
                    <a16:creationId xmlns:a16="http://schemas.microsoft.com/office/drawing/2014/main" id="{AFE33FB7-B104-EDE9-9FDE-00DEC84FC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43889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9" name="Rectangle 1531">
                <a:extLst>
                  <a:ext uri="{FF2B5EF4-FFF2-40B4-BE49-F238E27FC236}">
                    <a16:creationId xmlns:a16="http://schemas.microsoft.com/office/drawing/2014/main" id="{B61DE9A2-013C-6D56-F51E-AF51565F7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47475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0" name="Rectangle 1532">
                <a:extLst>
                  <a:ext uri="{FF2B5EF4-FFF2-40B4-BE49-F238E27FC236}">
                    <a16:creationId xmlns:a16="http://schemas.microsoft.com/office/drawing/2014/main" id="{A1069808-E3DF-27EA-3CA7-61AF214E7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51061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1" name="Rectangle 1533">
                <a:extLst>
                  <a:ext uri="{FF2B5EF4-FFF2-40B4-BE49-F238E27FC236}">
                    <a16:creationId xmlns:a16="http://schemas.microsoft.com/office/drawing/2014/main" id="{53460296-6811-40A2-8E32-670F3B95E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5547762"/>
                <a:ext cx="33302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2" name="Rectangle 1534">
                <a:extLst>
                  <a:ext uri="{FF2B5EF4-FFF2-40B4-BE49-F238E27FC236}">
                    <a16:creationId xmlns:a16="http://schemas.microsoft.com/office/drawing/2014/main" id="{8CFB5ACE-C91B-9A87-6EBC-3C31EAC01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584904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3" name="Rectangle 1535">
                <a:extLst>
                  <a:ext uri="{FF2B5EF4-FFF2-40B4-BE49-F238E27FC236}">
                    <a16:creationId xmlns:a16="http://schemas.microsoft.com/office/drawing/2014/main" id="{30B24EE8-D641-64CA-9E44-85F90281C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620768"/>
                <a:ext cx="30740" cy="13732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4" name="Rectangle 1536">
                <a:extLst>
                  <a:ext uri="{FF2B5EF4-FFF2-40B4-BE49-F238E27FC236}">
                    <a16:creationId xmlns:a16="http://schemas.microsoft.com/office/drawing/2014/main" id="{18026257-F33A-C6B3-7C02-2C270F9CF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656631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5" name="Rectangle 1537">
                <a:extLst>
                  <a:ext uri="{FF2B5EF4-FFF2-40B4-BE49-F238E27FC236}">
                    <a16:creationId xmlns:a16="http://schemas.microsoft.com/office/drawing/2014/main" id="{D513F158-3F46-D37A-B3A2-5E89145F0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692494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6" name="Rectangle 1538">
                <a:extLst>
                  <a:ext uri="{FF2B5EF4-FFF2-40B4-BE49-F238E27FC236}">
                    <a16:creationId xmlns:a16="http://schemas.microsoft.com/office/drawing/2014/main" id="{1D61D45A-935E-7153-70B5-B977E7E5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728357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7" name="Rectangle 1539">
                <a:extLst>
                  <a:ext uri="{FF2B5EF4-FFF2-40B4-BE49-F238E27FC236}">
                    <a16:creationId xmlns:a16="http://schemas.microsoft.com/office/drawing/2014/main" id="{DFB1F493-FDBB-0407-8F36-4254E6262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764220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8" name="Rectangle 1540">
                <a:extLst>
                  <a:ext uri="{FF2B5EF4-FFF2-40B4-BE49-F238E27FC236}">
                    <a16:creationId xmlns:a16="http://schemas.microsoft.com/office/drawing/2014/main" id="{3BD67A4B-396A-7EC9-C18F-7EC6C1127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5801365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9" name="Rectangle 1541">
                <a:extLst>
                  <a:ext uri="{FF2B5EF4-FFF2-40B4-BE49-F238E27FC236}">
                    <a16:creationId xmlns:a16="http://schemas.microsoft.com/office/drawing/2014/main" id="{BDA8B3B9-656C-7B8B-8C70-576C66E0A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838509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0" name="Rectangle 1542">
                <a:extLst>
                  <a:ext uri="{FF2B5EF4-FFF2-40B4-BE49-F238E27FC236}">
                    <a16:creationId xmlns:a16="http://schemas.microsoft.com/office/drawing/2014/main" id="{36DFE382-5B8E-A8CC-F75E-58044A002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87437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1" name="Rectangle 1543">
                <a:extLst>
                  <a:ext uri="{FF2B5EF4-FFF2-40B4-BE49-F238E27FC236}">
                    <a16:creationId xmlns:a16="http://schemas.microsoft.com/office/drawing/2014/main" id="{71057DE0-8067-DA0D-C89A-9C3C94F4E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91023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2" name="Rectangle 1544">
                <a:extLst>
                  <a:ext uri="{FF2B5EF4-FFF2-40B4-BE49-F238E27FC236}">
                    <a16:creationId xmlns:a16="http://schemas.microsoft.com/office/drawing/2014/main" id="{97C8FDD8-7630-4211-1219-EF426CB5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946099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3" name="Rectangle 1545">
                <a:extLst>
                  <a:ext uri="{FF2B5EF4-FFF2-40B4-BE49-F238E27FC236}">
                    <a16:creationId xmlns:a16="http://schemas.microsoft.com/office/drawing/2014/main" id="{0A20DF92-25DF-E074-CABF-A9F2D0E3D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598196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4" name="Rectangle 1546">
                <a:extLst>
                  <a:ext uri="{FF2B5EF4-FFF2-40B4-BE49-F238E27FC236}">
                    <a16:creationId xmlns:a16="http://schemas.microsoft.com/office/drawing/2014/main" id="{F80EEC47-6C71-E0EE-F031-0FD804587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017825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5" name="Rectangle 1547">
                <a:extLst>
                  <a:ext uri="{FF2B5EF4-FFF2-40B4-BE49-F238E27FC236}">
                    <a16:creationId xmlns:a16="http://schemas.microsoft.com/office/drawing/2014/main" id="{1185DE36-A877-B418-CD12-8964D42AC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6054970"/>
                <a:ext cx="33302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6" name="Rectangle 1548">
                <a:extLst>
                  <a:ext uri="{FF2B5EF4-FFF2-40B4-BE49-F238E27FC236}">
                    <a16:creationId xmlns:a16="http://schemas.microsoft.com/office/drawing/2014/main" id="{0D850B88-292F-9B6D-8ACB-4A078B6A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092112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7" name="Rectangle 1549">
                <a:extLst>
                  <a:ext uri="{FF2B5EF4-FFF2-40B4-BE49-F238E27FC236}">
                    <a16:creationId xmlns:a16="http://schemas.microsoft.com/office/drawing/2014/main" id="{66571A1D-2646-FD6F-3C72-869657E3B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127976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8" name="Rectangle 1550">
                <a:extLst>
                  <a:ext uri="{FF2B5EF4-FFF2-40B4-BE49-F238E27FC236}">
                    <a16:creationId xmlns:a16="http://schemas.microsoft.com/office/drawing/2014/main" id="{3A752DDD-8F92-745A-3AD3-184709B1C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163839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9" name="Rectangle 1551">
                <a:extLst>
                  <a:ext uri="{FF2B5EF4-FFF2-40B4-BE49-F238E27FC236}">
                    <a16:creationId xmlns:a16="http://schemas.microsoft.com/office/drawing/2014/main" id="{9616E4AF-75EE-7CDA-6177-DFBA91677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199702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0" name="Rectangle 1552">
                <a:extLst>
                  <a:ext uri="{FF2B5EF4-FFF2-40B4-BE49-F238E27FC236}">
                    <a16:creationId xmlns:a16="http://schemas.microsoft.com/office/drawing/2014/main" id="{DF2F3397-A86D-E526-BDFB-C6A855E99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23556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1" name="Rectangle 1553">
                <a:extLst>
                  <a:ext uri="{FF2B5EF4-FFF2-40B4-BE49-F238E27FC236}">
                    <a16:creationId xmlns:a16="http://schemas.microsoft.com/office/drawing/2014/main" id="{FBFFC7F8-7FB7-292D-4EBA-FCBE047AA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271428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2" name="Rectangle 1554">
                <a:extLst>
                  <a:ext uri="{FF2B5EF4-FFF2-40B4-BE49-F238E27FC236}">
                    <a16:creationId xmlns:a16="http://schemas.microsoft.com/office/drawing/2014/main" id="{828CCA38-0979-8883-1808-BE285CA4B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6308573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3" name="Rectangle 1555">
                <a:extLst>
                  <a:ext uri="{FF2B5EF4-FFF2-40B4-BE49-F238E27FC236}">
                    <a16:creationId xmlns:a16="http://schemas.microsoft.com/office/drawing/2014/main" id="{D0E8A8FD-0348-9F26-A5EA-C054CAA90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34571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4" name="Rectangle 1556">
                <a:extLst>
                  <a:ext uri="{FF2B5EF4-FFF2-40B4-BE49-F238E27FC236}">
                    <a16:creationId xmlns:a16="http://schemas.microsoft.com/office/drawing/2014/main" id="{488B8799-9351-169B-EE9A-4B203B8DB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381580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5" name="Rectangle 1557">
                <a:extLst>
                  <a:ext uri="{FF2B5EF4-FFF2-40B4-BE49-F238E27FC236}">
                    <a16:creationId xmlns:a16="http://schemas.microsoft.com/office/drawing/2014/main" id="{3A867311-9201-7583-2A5C-B767219CA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417444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6" name="Rectangle 1558">
                <a:extLst>
                  <a:ext uri="{FF2B5EF4-FFF2-40B4-BE49-F238E27FC236}">
                    <a16:creationId xmlns:a16="http://schemas.microsoft.com/office/drawing/2014/main" id="{BAC9680E-1A8F-FB35-399D-C4FAD2F2F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453307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7" name="Rectangle 1559">
                <a:extLst>
                  <a:ext uri="{FF2B5EF4-FFF2-40B4-BE49-F238E27FC236}">
                    <a16:creationId xmlns:a16="http://schemas.microsoft.com/office/drawing/2014/main" id="{6333DF66-AB32-6423-D1DF-6E04EE57F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489170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8" name="Rectangle 1560">
                <a:extLst>
                  <a:ext uri="{FF2B5EF4-FFF2-40B4-BE49-F238E27FC236}">
                    <a16:creationId xmlns:a16="http://schemas.microsoft.com/office/drawing/2014/main" id="{2CBD25F7-B0BB-68B0-B210-83260D572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525033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9" name="Rectangle 1561">
                <a:extLst>
                  <a:ext uri="{FF2B5EF4-FFF2-40B4-BE49-F238E27FC236}">
                    <a16:creationId xmlns:a16="http://schemas.microsoft.com/office/drawing/2014/main" id="{2B95F14C-4EFA-327E-FDE5-C34BBAD84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6562178"/>
                <a:ext cx="33302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0" name="Rectangle 1562">
                <a:extLst>
                  <a:ext uri="{FF2B5EF4-FFF2-40B4-BE49-F238E27FC236}">
                    <a16:creationId xmlns:a16="http://schemas.microsoft.com/office/drawing/2014/main" id="{1792CCD0-44C6-815B-8D2A-99FA9A26C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59932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1" name="Rectangle 1563">
                <a:extLst>
                  <a:ext uri="{FF2B5EF4-FFF2-40B4-BE49-F238E27FC236}">
                    <a16:creationId xmlns:a16="http://schemas.microsoft.com/office/drawing/2014/main" id="{713DF8AA-8B6B-4168-38E5-243B352DE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635184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2" name="Rectangle 1564">
                <a:extLst>
                  <a:ext uri="{FF2B5EF4-FFF2-40B4-BE49-F238E27FC236}">
                    <a16:creationId xmlns:a16="http://schemas.microsoft.com/office/drawing/2014/main" id="{CA5F29BD-BE67-9C55-B9C9-A0063C632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671047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3" name="Rectangle 1565">
                <a:extLst>
                  <a:ext uri="{FF2B5EF4-FFF2-40B4-BE49-F238E27FC236}">
                    <a16:creationId xmlns:a16="http://schemas.microsoft.com/office/drawing/2014/main" id="{59632758-1F73-3F4F-8D42-E888AFD44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70691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4" name="Rectangle 1566">
                <a:extLst>
                  <a:ext uri="{FF2B5EF4-FFF2-40B4-BE49-F238E27FC236}">
                    <a16:creationId xmlns:a16="http://schemas.microsoft.com/office/drawing/2014/main" id="{823D909A-012B-F23C-F2C5-F0110AC10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742773"/>
                <a:ext cx="30740" cy="13732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5" name="Rectangle 1567">
                <a:extLst>
                  <a:ext uri="{FF2B5EF4-FFF2-40B4-BE49-F238E27FC236}">
                    <a16:creationId xmlns:a16="http://schemas.microsoft.com/office/drawing/2014/main" id="{2F9717B8-3015-F90E-0812-70FDD8231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77863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6" name="Rectangle 1568">
                <a:extLst>
                  <a:ext uri="{FF2B5EF4-FFF2-40B4-BE49-F238E27FC236}">
                    <a16:creationId xmlns:a16="http://schemas.microsoft.com/office/drawing/2014/main" id="{3E64E532-FF36-6E98-10DB-CBEF4F3D3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6815781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7" name="Rectangle 1569">
                <a:extLst>
                  <a:ext uri="{FF2B5EF4-FFF2-40B4-BE49-F238E27FC236}">
                    <a16:creationId xmlns:a16="http://schemas.microsoft.com/office/drawing/2014/main" id="{819B7E5B-8791-C7F5-528F-9963930BF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852925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8" name="Rectangle 1570">
                <a:extLst>
                  <a:ext uri="{FF2B5EF4-FFF2-40B4-BE49-F238E27FC236}">
                    <a16:creationId xmlns:a16="http://schemas.microsoft.com/office/drawing/2014/main" id="{BAF57E47-D521-1CC8-9247-19780D417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888788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9" name="Rectangle 1571">
                <a:extLst>
                  <a:ext uri="{FF2B5EF4-FFF2-40B4-BE49-F238E27FC236}">
                    <a16:creationId xmlns:a16="http://schemas.microsoft.com/office/drawing/2014/main" id="{FC019372-34E4-56B1-1139-46CE2DEDC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924652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0" name="Rectangle 1572">
                <a:extLst>
                  <a:ext uri="{FF2B5EF4-FFF2-40B4-BE49-F238E27FC236}">
                    <a16:creationId xmlns:a16="http://schemas.microsoft.com/office/drawing/2014/main" id="{FFF5F8F6-184B-3DB6-3898-46122CBD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96051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1" name="Rectangle 1573">
                <a:extLst>
                  <a:ext uri="{FF2B5EF4-FFF2-40B4-BE49-F238E27FC236}">
                    <a16:creationId xmlns:a16="http://schemas.microsoft.com/office/drawing/2014/main" id="{5B8FBBD7-BEE8-21C2-A4CE-9A562441B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6996378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2" name="Rectangle 1574">
                <a:extLst>
                  <a:ext uri="{FF2B5EF4-FFF2-40B4-BE49-F238E27FC236}">
                    <a16:creationId xmlns:a16="http://schemas.microsoft.com/office/drawing/2014/main" id="{EAD6FB9F-5DBA-15A1-A4FC-4BB2ABFA2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032241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3" name="Rectangle 1575">
                <a:extLst>
                  <a:ext uri="{FF2B5EF4-FFF2-40B4-BE49-F238E27FC236}">
                    <a16:creationId xmlns:a16="http://schemas.microsoft.com/office/drawing/2014/main" id="{DAD99281-34EF-016C-6B9B-E3F9DB33A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7069386"/>
                <a:ext cx="33302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4" name="Rectangle 1576">
                <a:extLst>
                  <a:ext uri="{FF2B5EF4-FFF2-40B4-BE49-F238E27FC236}">
                    <a16:creationId xmlns:a16="http://schemas.microsoft.com/office/drawing/2014/main" id="{42F3C5C6-A73D-497B-0F3B-8FFB36364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106528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5" name="Rectangle 1577">
                <a:extLst>
                  <a:ext uri="{FF2B5EF4-FFF2-40B4-BE49-F238E27FC236}">
                    <a16:creationId xmlns:a16="http://schemas.microsoft.com/office/drawing/2014/main" id="{BB1E796F-BA0F-1243-33AB-424FD1953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14239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6" name="Rectangle 1578">
                <a:extLst>
                  <a:ext uri="{FF2B5EF4-FFF2-40B4-BE49-F238E27FC236}">
                    <a16:creationId xmlns:a16="http://schemas.microsoft.com/office/drawing/2014/main" id="{F4E2A540-B105-FB10-2E2C-857B602B9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178255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7" name="Rectangle 1579">
                <a:extLst>
                  <a:ext uri="{FF2B5EF4-FFF2-40B4-BE49-F238E27FC236}">
                    <a16:creationId xmlns:a16="http://schemas.microsoft.com/office/drawing/2014/main" id="{9B1F015E-DD1D-07BC-A6A0-186E9DEFB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214118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8" name="Rectangle 1580">
                <a:extLst>
                  <a:ext uri="{FF2B5EF4-FFF2-40B4-BE49-F238E27FC236}">
                    <a16:creationId xmlns:a16="http://schemas.microsoft.com/office/drawing/2014/main" id="{4F574BA8-6F2A-02BE-C264-9B0B496E1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249981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9" name="Rectangle 1581">
                <a:extLst>
                  <a:ext uri="{FF2B5EF4-FFF2-40B4-BE49-F238E27FC236}">
                    <a16:creationId xmlns:a16="http://schemas.microsoft.com/office/drawing/2014/main" id="{189E0289-FF7B-4388-1F05-0391A8069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28584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" name="Rectangle 1582">
                <a:extLst>
                  <a:ext uri="{FF2B5EF4-FFF2-40B4-BE49-F238E27FC236}">
                    <a16:creationId xmlns:a16="http://schemas.microsoft.com/office/drawing/2014/main" id="{52DD0AEB-4ABC-CD22-BC66-F9B1142B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321708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1" name="Rectangle 1583">
                <a:extLst>
                  <a:ext uri="{FF2B5EF4-FFF2-40B4-BE49-F238E27FC236}">
                    <a16:creationId xmlns:a16="http://schemas.microsoft.com/office/drawing/2014/main" id="{F9961F0B-CAED-AE36-B851-3DBF1E984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7358852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2" name="Rectangle 1584">
                <a:extLst>
                  <a:ext uri="{FF2B5EF4-FFF2-40B4-BE49-F238E27FC236}">
                    <a16:creationId xmlns:a16="http://schemas.microsoft.com/office/drawing/2014/main" id="{E6B2CFCF-BE6A-2B72-26D1-66874B5CF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395996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3" name="Rectangle 1585">
                <a:extLst>
                  <a:ext uri="{FF2B5EF4-FFF2-40B4-BE49-F238E27FC236}">
                    <a16:creationId xmlns:a16="http://schemas.microsoft.com/office/drawing/2014/main" id="{B7A08C6D-5852-6345-C523-0236A951F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431860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4" name="Rectangle 1586">
                <a:extLst>
                  <a:ext uri="{FF2B5EF4-FFF2-40B4-BE49-F238E27FC236}">
                    <a16:creationId xmlns:a16="http://schemas.microsoft.com/office/drawing/2014/main" id="{55760CB4-DF1A-94DC-59AD-B4F22A068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467723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5" name="Rectangle 1587">
                <a:extLst>
                  <a:ext uri="{FF2B5EF4-FFF2-40B4-BE49-F238E27FC236}">
                    <a16:creationId xmlns:a16="http://schemas.microsoft.com/office/drawing/2014/main" id="{9A63F0E4-AF08-ABF9-FCF5-A90AB9903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503586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6" name="Rectangle 1588">
                <a:extLst>
                  <a:ext uri="{FF2B5EF4-FFF2-40B4-BE49-F238E27FC236}">
                    <a16:creationId xmlns:a16="http://schemas.microsoft.com/office/drawing/2014/main" id="{66025BC5-748A-31CA-D212-0186C7C19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539449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7" name="Rectangle 1589">
                <a:extLst>
                  <a:ext uri="{FF2B5EF4-FFF2-40B4-BE49-F238E27FC236}">
                    <a16:creationId xmlns:a16="http://schemas.microsoft.com/office/drawing/2014/main" id="{AC4762F1-F8D9-D1A3-26EC-C10FC98EF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575312"/>
                <a:ext cx="30740" cy="13732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8" name="Rectangle 1590">
                <a:extLst>
                  <a:ext uri="{FF2B5EF4-FFF2-40B4-BE49-F238E27FC236}">
                    <a16:creationId xmlns:a16="http://schemas.microsoft.com/office/drawing/2014/main" id="{5171C51B-C86B-92B9-DA06-9789F976A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7612457"/>
                <a:ext cx="33302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9" name="Rectangle 1591">
                <a:extLst>
                  <a:ext uri="{FF2B5EF4-FFF2-40B4-BE49-F238E27FC236}">
                    <a16:creationId xmlns:a16="http://schemas.microsoft.com/office/drawing/2014/main" id="{D8B43779-9762-92EB-3F22-2B49D6F92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649600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0" name="Rectangle 1592">
                <a:extLst>
                  <a:ext uri="{FF2B5EF4-FFF2-40B4-BE49-F238E27FC236}">
                    <a16:creationId xmlns:a16="http://schemas.microsoft.com/office/drawing/2014/main" id="{9F632E7B-8925-43ED-C80D-921000E30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685463"/>
                <a:ext cx="30740" cy="13732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1" name="Rectangle 1593">
                <a:extLst>
                  <a:ext uri="{FF2B5EF4-FFF2-40B4-BE49-F238E27FC236}">
                    <a16:creationId xmlns:a16="http://schemas.microsoft.com/office/drawing/2014/main" id="{6994182D-4CC0-3399-A37A-61ACDBED9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721326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2" name="Rectangle 1594">
                <a:extLst>
                  <a:ext uri="{FF2B5EF4-FFF2-40B4-BE49-F238E27FC236}">
                    <a16:creationId xmlns:a16="http://schemas.microsoft.com/office/drawing/2014/main" id="{A49197C0-6C8C-DE65-6DBD-B327F4B8C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757189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3" name="Rectangle 1595">
                <a:extLst>
                  <a:ext uri="{FF2B5EF4-FFF2-40B4-BE49-F238E27FC236}">
                    <a16:creationId xmlns:a16="http://schemas.microsoft.com/office/drawing/2014/main" id="{0C28AF90-9FB2-249F-708B-271D7D8D6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793052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4" name="Rectangle 1596">
                <a:extLst>
                  <a:ext uri="{FF2B5EF4-FFF2-40B4-BE49-F238E27FC236}">
                    <a16:creationId xmlns:a16="http://schemas.microsoft.com/office/drawing/2014/main" id="{359BDD9C-14A6-910C-90A4-463C87B13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82891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5" name="Rectangle 1597">
                <a:extLst>
                  <a:ext uri="{FF2B5EF4-FFF2-40B4-BE49-F238E27FC236}">
                    <a16:creationId xmlns:a16="http://schemas.microsoft.com/office/drawing/2014/main" id="{0F4AF342-C21E-79C6-492B-96BD08AAC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7866060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6" name="Rectangle 1598">
                <a:extLst>
                  <a:ext uri="{FF2B5EF4-FFF2-40B4-BE49-F238E27FC236}">
                    <a16:creationId xmlns:a16="http://schemas.microsoft.com/office/drawing/2014/main" id="{37CC94AE-12B9-87A4-DE78-0F730393F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903204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7" name="Rectangle 1599">
                <a:extLst>
                  <a:ext uri="{FF2B5EF4-FFF2-40B4-BE49-F238E27FC236}">
                    <a16:creationId xmlns:a16="http://schemas.microsoft.com/office/drawing/2014/main" id="{CEBC58F5-7D77-6241-B5FE-327BA8874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93906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8" name="Rectangle 1600">
                <a:extLst>
                  <a:ext uri="{FF2B5EF4-FFF2-40B4-BE49-F238E27FC236}">
                    <a16:creationId xmlns:a16="http://schemas.microsoft.com/office/drawing/2014/main" id="{4467E11D-0D13-872C-3054-29D16644B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797493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9" name="Rectangle 1601">
                <a:extLst>
                  <a:ext uri="{FF2B5EF4-FFF2-40B4-BE49-F238E27FC236}">
                    <a16:creationId xmlns:a16="http://schemas.microsoft.com/office/drawing/2014/main" id="{79E701F2-F7AD-FB84-9FA2-6FC0E8AC8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010794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0" name="Rectangle 1602">
                <a:extLst>
                  <a:ext uri="{FF2B5EF4-FFF2-40B4-BE49-F238E27FC236}">
                    <a16:creationId xmlns:a16="http://schemas.microsoft.com/office/drawing/2014/main" id="{666695B3-676D-FEAC-6645-2DDD393A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046657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1" name="Rectangle 1603">
                <a:extLst>
                  <a:ext uri="{FF2B5EF4-FFF2-40B4-BE49-F238E27FC236}">
                    <a16:creationId xmlns:a16="http://schemas.microsoft.com/office/drawing/2014/main" id="{4F9AEC71-B303-9EEC-8FD1-70A4D5C53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08252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2" name="Rectangle 1604">
                <a:extLst>
                  <a:ext uri="{FF2B5EF4-FFF2-40B4-BE49-F238E27FC236}">
                    <a16:creationId xmlns:a16="http://schemas.microsoft.com/office/drawing/2014/main" id="{8BAB1CBA-ED2F-3D6E-C4FE-B123CC585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0961" y="8119665"/>
                <a:ext cx="33302" cy="137322"/>
              </a:xfrm>
              <a:prstGeom prst="rect">
                <a:avLst/>
              </a:prstGeom>
              <a:solidFill>
                <a:srgbClr val="05B5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3" name="Rectangle 1605">
                <a:extLst>
                  <a:ext uri="{FF2B5EF4-FFF2-40B4-BE49-F238E27FC236}">
                    <a16:creationId xmlns:a16="http://schemas.microsoft.com/office/drawing/2014/main" id="{E3E1D3E0-DDBD-C0CD-9BD4-C37EAFF94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156808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4" name="Rectangle 1606">
                <a:extLst>
                  <a:ext uri="{FF2B5EF4-FFF2-40B4-BE49-F238E27FC236}">
                    <a16:creationId xmlns:a16="http://schemas.microsoft.com/office/drawing/2014/main" id="{15707917-33CE-8F43-FE9F-BB3189C82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19267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5" name="Rectangle 1607">
                <a:extLst>
                  <a:ext uri="{FF2B5EF4-FFF2-40B4-BE49-F238E27FC236}">
                    <a16:creationId xmlns:a16="http://schemas.microsoft.com/office/drawing/2014/main" id="{3E1C056D-7DB5-99D8-0349-B04264DC6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962242" y="8228534"/>
                <a:ext cx="30740" cy="13732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2" name="Rectangle 1615">
                <a:extLst>
                  <a:ext uri="{FF2B5EF4-FFF2-40B4-BE49-F238E27FC236}">
                    <a16:creationId xmlns:a16="http://schemas.microsoft.com/office/drawing/2014/main" id="{43FD349F-5B54-C3E4-3876-BB5B24A6F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23602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3" name="Rectangle 1616">
                <a:extLst>
                  <a:ext uri="{FF2B5EF4-FFF2-40B4-BE49-F238E27FC236}">
                    <a16:creationId xmlns:a16="http://schemas.microsoft.com/office/drawing/2014/main" id="{227D29A3-9E2C-2C35-ADFC-B12D98024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59465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4" name="Rectangle 1617">
                <a:extLst>
                  <a:ext uri="{FF2B5EF4-FFF2-40B4-BE49-F238E27FC236}">
                    <a16:creationId xmlns:a16="http://schemas.microsoft.com/office/drawing/2014/main" id="{BB1C218D-605B-86E5-7BE6-B0BEC1BB1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9532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5" name="Rectangle 1618">
                <a:extLst>
                  <a:ext uri="{FF2B5EF4-FFF2-40B4-BE49-F238E27FC236}">
                    <a16:creationId xmlns:a16="http://schemas.microsoft.com/office/drawing/2014/main" id="{858C2E0F-E5BC-EDEC-704E-D6AA6DA09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32472"/>
                <a:ext cx="33302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6" name="Rectangle 1619">
                <a:extLst>
                  <a:ext uri="{FF2B5EF4-FFF2-40B4-BE49-F238E27FC236}">
                    <a16:creationId xmlns:a16="http://schemas.microsoft.com/office/drawing/2014/main" id="{49F576DB-3D79-08FC-E595-A353844DB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68336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7" name="Rectangle 1620">
                <a:extLst>
                  <a:ext uri="{FF2B5EF4-FFF2-40B4-BE49-F238E27FC236}">
                    <a16:creationId xmlns:a16="http://schemas.microsoft.com/office/drawing/2014/main" id="{31191C29-3BE0-D78A-E431-6ED78DFF4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05480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8" name="Rectangle 1621">
                <a:extLst>
                  <a:ext uri="{FF2B5EF4-FFF2-40B4-BE49-F238E27FC236}">
                    <a16:creationId xmlns:a16="http://schemas.microsoft.com/office/drawing/2014/main" id="{10822C9B-000C-C1D4-2A4E-1F0B29727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41343"/>
                <a:ext cx="30740" cy="136832"/>
              </a:xfrm>
              <a:prstGeom prst="rect">
                <a:avLst/>
              </a:prstGeom>
              <a:solidFill>
                <a:srgbClr val="50D3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9" name="Rectangle 1622">
                <a:extLst>
                  <a:ext uri="{FF2B5EF4-FFF2-40B4-BE49-F238E27FC236}">
                    <a16:creationId xmlns:a16="http://schemas.microsoft.com/office/drawing/2014/main" id="{7BFB8279-4795-9734-E370-4E214EFAE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7720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0" name="Rectangle 1623">
                <a:extLst>
                  <a:ext uri="{FF2B5EF4-FFF2-40B4-BE49-F238E27FC236}">
                    <a16:creationId xmlns:a16="http://schemas.microsoft.com/office/drawing/2014/main" id="{33084B3A-CBBA-E7BE-1483-6BF402015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13070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1" name="Rectangle 1624">
                <a:extLst>
                  <a:ext uri="{FF2B5EF4-FFF2-40B4-BE49-F238E27FC236}">
                    <a16:creationId xmlns:a16="http://schemas.microsoft.com/office/drawing/2014/main" id="{4F297B8E-A343-9C5F-7AFE-5A18DDF32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4893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2" name="Rectangle 1625">
                <a:extLst>
                  <a:ext uri="{FF2B5EF4-FFF2-40B4-BE49-F238E27FC236}">
                    <a16:creationId xmlns:a16="http://schemas.microsoft.com/office/drawing/2014/main" id="{4B5F482A-4A14-9061-DADC-B3584807D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8479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3" name="Rectangle 1626">
                <a:extLst>
                  <a:ext uri="{FF2B5EF4-FFF2-40B4-BE49-F238E27FC236}">
                    <a16:creationId xmlns:a16="http://schemas.microsoft.com/office/drawing/2014/main" id="{2059FAD9-8FFF-AED1-293B-E959F7254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621940"/>
                <a:ext cx="33302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4" name="Rectangle 1627">
                <a:extLst>
                  <a:ext uri="{FF2B5EF4-FFF2-40B4-BE49-F238E27FC236}">
                    <a16:creationId xmlns:a16="http://schemas.microsoft.com/office/drawing/2014/main" id="{C86C3634-F9F9-B347-EC9A-7AA16567B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59083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5" name="Rectangle 1628">
                <a:extLst>
                  <a:ext uri="{FF2B5EF4-FFF2-40B4-BE49-F238E27FC236}">
                    <a16:creationId xmlns:a16="http://schemas.microsoft.com/office/drawing/2014/main" id="{155E07EC-1B7D-880A-0A69-F6CA186F9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9494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6" name="Rectangle 1629">
                <a:extLst>
                  <a:ext uri="{FF2B5EF4-FFF2-40B4-BE49-F238E27FC236}">
                    <a16:creationId xmlns:a16="http://schemas.microsoft.com/office/drawing/2014/main" id="{7AEC07FC-1245-7323-0DDE-F2FBE0427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30810"/>
                <a:ext cx="30740" cy="136832"/>
              </a:xfrm>
              <a:prstGeom prst="rect">
                <a:avLst/>
              </a:prstGeom>
              <a:solidFill>
                <a:srgbClr val="50D31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7" name="Rectangle 1630">
                <a:extLst>
                  <a:ext uri="{FF2B5EF4-FFF2-40B4-BE49-F238E27FC236}">
                    <a16:creationId xmlns:a16="http://schemas.microsoft.com/office/drawing/2014/main" id="{C39E7D14-CCB2-28AD-7E76-0767EC61F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6667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8" name="Rectangle 1631">
                <a:extLst>
                  <a:ext uri="{FF2B5EF4-FFF2-40B4-BE49-F238E27FC236}">
                    <a16:creationId xmlns:a16="http://schemas.microsoft.com/office/drawing/2014/main" id="{40F7E1AD-AAE1-CD27-618D-FB4694134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02536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9" name="Rectangle 1632">
                <a:extLst>
                  <a:ext uri="{FF2B5EF4-FFF2-40B4-BE49-F238E27FC236}">
                    <a16:creationId xmlns:a16="http://schemas.microsoft.com/office/drawing/2014/main" id="{46F84263-9AC3-465F-E7D8-764B1830E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38399"/>
                <a:ext cx="30740" cy="13683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0" name="Rectangle 1633">
                <a:extLst>
                  <a:ext uri="{FF2B5EF4-FFF2-40B4-BE49-F238E27FC236}">
                    <a16:creationId xmlns:a16="http://schemas.microsoft.com/office/drawing/2014/main" id="{DA3779DB-C2E2-4561-2F6D-42D8A1A45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875544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1" name="Rectangle 1634">
                <a:extLst>
                  <a:ext uri="{FF2B5EF4-FFF2-40B4-BE49-F238E27FC236}">
                    <a16:creationId xmlns:a16="http://schemas.microsoft.com/office/drawing/2014/main" id="{58AE75D6-8E3F-A68E-6A6A-7E278C2C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912688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2" name="Rectangle 1635">
                <a:extLst>
                  <a:ext uri="{FF2B5EF4-FFF2-40B4-BE49-F238E27FC236}">
                    <a16:creationId xmlns:a16="http://schemas.microsoft.com/office/drawing/2014/main" id="{858FED8E-2A94-82A2-F12D-AAF917237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94855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3" name="Rectangle 1636">
                <a:extLst>
                  <a:ext uri="{FF2B5EF4-FFF2-40B4-BE49-F238E27FC236}">
                    <a16:creationId xmlns:a16="http://schemas.microsoft.com/office/drawing/2014/main" id="{BE0EA201-7CBD-CE56-69B0-F425BCEE5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984414"/>
                <a:ext cx="30740" cy="136832"/>
              </a:xfrm>
              <a:prstGeom prst="rect">
                <a:avLst/>
              </a:prstGeom>
              <a:solidFill>
                <a:srgbClr val="0CC2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4" name="Rectangle 1637">
                <a:extLst>
                  <a:ext uri="{FF2B5EF4-FFF2-40B4-BE49-F238E27FC236}">
                    <a16:creationId xmlns:a16="http://schemas.microsoft.com/office/drawing/2014/main" id="{BC00EA03-261A-D927-35D8-DEB33246C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020278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5" name="Rectangle 1638">
                <a:extLst>
                  <a:ext uri="{FF2B5EF4-FFF2-40B4-BE49-F238E27FC236}">
                    <a16:creationId xmlns:a16="http://schemas.microsoft.com/office/drawing/2014/main" id="{C86F1BC9-5D82-2C6A-77ED-B533E266E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056141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6" name="Rectangle 1639">
                <a:extLst>
                  <a:ext uri="{FF2B5EF4-FFF2-40B4-BE49-F238E27FC236}">
                    <a16:creationId xmlns:a16="http://schemas.microsoft.com/office/drawing/2014/main" id="{BCA34807-47EC-27DC-38CD-408D1D65C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092004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7" name="Rectangle 1640">
                <a:extLst>
                  <a:ext uri="{FF2B5EF4-FFF2-40B4-BE49-F238E27FC236}">
                    <a16:creationId xmlns:a16="http://schemas.microsoft.com/office/drawing/2014/main" id="{94B98C6F-C701-A798-CEE3-EFB37614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127867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8" name="Rectangle 1641">
                <a:extLst>
                  <a:ext uri="{FF2B5EF4-FFF2-40B4-BE49-F238E27FC236}">
                    <a16:creationId xmlns:a16="http://schemas.microsoft.com/office/drawing/2014/main" id="{73826BB0-7FBA-DBB9-91E6-14B161211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1165012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9" name="Rectangle 1642">
                <a:extLst>
                  <a:ext uri="{FF2B5EF4-FFF2-40B4-BE49-F238E27FC236}">
                    <a16:creationId xmlns:a16="http://schemas.microsoft.com/office/drawing/2014/main" id="{3272675A-D5DC-EECE-D831-C83F4DAF2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202154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0" name="Rectangle 1643">
                <a:extLst>
                  <a:ext uri="{FF2B5EF4-FFF2-40B4-BE49-F238E27FC236}">
                    <a16:creationId xmlns:a16="http://schemas.microsoft.com/office/drawing/2014/main" id="{EC645C6F-22B2-C6C4-1269-9AEA8641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23801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1" name="Rectangle 1644">
                <a:extLst>
                  <a:ext uri="{FF2B5EF4-FFF2-40B4-BE49-F238E27FC236}">
                    <a16:creationId xmlns:a16="http://schemas.microsoft.com/office/drawing/2014/main" id="{BF1D393A-30A5-B50D-57E6-44234099E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273881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2" name="Rectangle 1645">
                <a:extLst>
                  <a:ext uri="{FF2B5EF4-FFF2-40B4-BE49-F238E27FC236}">
                    <a16:creationId xmlns:a16="http://schemas.microsoft.com/office/drawing/2014/main" id="{B7A88DDF-3550-92C1-B7FB-BF5C3427D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30974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3" name="Rectangle 1646">
                <a:extLst>
                  <a:ext uri="{FF2B5EF4-FFF2-40B4-BE49-F238E27FC236}">
                    <a16:creationId xmlns:a16="http://schemas.microsoft.com/office/drawing/2014/main" id="{4192377D-F110-6599-39C1-ED59C7977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345607"/>
                <a:ext cx="30740" cy="13683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4" name="Rectangle 1647">
                <a:extLst>
                  <a:ext uri="{FF2B5EF4-FFF2-40B4-BE49-F238E27FC236}">
                    <a16:creationId xmlns:a16="http://schemas.microsoft.com/office/drawing/2014/main" id="{982D1D1E-BE2F-D81F-9B0D-67E435B7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38147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5" name="Rectangle 1648">
                <a:extLst>
                  <a:ext uri="{FF2B5EF4-FFF2-40B4-BE49-F238E27FC236}">
                    <a16:creationId xmlns:a16="http://schemas.microsoft.com/office/drawing/2014/main" id="{70549774-4D2B-1E90-51AC-AF6A5018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1418615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6" name="Rectangle 1649">
                <a:extLst>
                  <a:ext uri="{FF2B5EF4-FFF2-40B4-BE49-F238E27FC236}">
                    <a16:creationId xmlns:a16="http://schemas.microsoft.com/office/drawing/2014/main" id="{1DB6B357-6118-21AB-29AD-2D8AE2BF8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455759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7" name="Rectangle 1650">
                <a:extLst>
                  <a:ext uri="{FF2B5EF4-FFF2-40B4-BE49-F238E27FC236}">
                    <a16:creationId xmlns:a16="http://schemas.microsoft.com/office/drawing/2014/main" id="{8EEDD5B1-BC2E-3C35-98D9-B46251198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491622"/>
                <a:ext cx="30740" cy="13683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8" name="Rectangle 1651">
                <a:extLst>
                  <a:ext uri="{FF2B5EF4-FFF2-40B4-BE49-F238E27FC236}">
                    <a16:creationId xmlns:a16="http://schemas.microsoft.com/office/drawing/2014/main" id="{D552490A-D1B9-2C2C-3FA6-B11C40281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52748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9" name="Rectangle 1652">
                <a:extLst>
                  <a:ext uri="{FF2B5EF4-FFF2-40B4-BE49-F238E27FC236}">
                    <a16:creationId xmlns:a16="http://schemas.microsoft.com/office/drawing/2014/main" id="{5B887A2C-39C5-D4AC-38B3-BA790F8B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563349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0" name="Rectangle 1653">
                <a:extLst>
                  <a:ext uri="{FF2B5EF4-FFF2-40B4-BE49-F238E27FC236}">
                    <a16:creationId xmlns:a16="http://schemas.microsoft.com/office/drawing/2014/main" id="{7CCB3765-8B79-474B-1052-C3BA264C3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59921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1" name="Rectangle 1654">
                <a:extLst>
                  <a:ext uri="{FF2B5EF4-FFF2-40B4-BE49-F238E27FC236}">
                    <a16:creationId xmlns:a16="http://schemas.microsoft.com/office/drawing/2014/main" id="{98E930FC-A92B-FC68-DB51-468C9D037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63507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2" name="Rectangle 1655">
                <a:extLst>
                  <a:ext uri="{FF2B5EF4-FFF2-40B4-BE49-F238E27FC236}">
                    <a16:creationId xmlns:a16="http://schemas.microsoft.com/office/drawing/2014/main" id="{C0E4E58E-F35B-D184-BDA2-A313D639C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167222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3" name="Rectangle 1656">
                <a:extLst>
                  <a:ext uri="{FF2B5EF4-FFF2-40B4-BE49-F238E27FC236}">
                    <a16:creationId xmlns:a16="http://schemas.microsoft.com/office/drawing/2014/main" id="{3E3C2B30-D120-9693-7C92-9D25BFCD1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709362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4" name="Rectangle 1657">
                <a:extLst>
                  <a:ext uri="{FF2B5EF4-FFF2-40B4-BE49-F238E27FC236}">
                    <a16:creationId xmlns:a16="http://schemas.microsoft.com/office/drawing/2014/main" id="{DC08A68F-23E3-C23B-FDA0-E583A5665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745226"/>
                <a:ext cx="30740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5" name="Rectangle 1658">
                <a:extLst>
                  <a:ext uri="{FF2B5EF4-FFF2-40B4-BE49-F238E27FC236}">
                    <a16:creationId xmlns:a16="http://schemas.microsoft.com/office/drawing/2014/main" id="{6929058E-2539-C440-4608-A26BCB69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78108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6" name="Rectangle 1659">
                <a:extLst>
                  <a:ext uri="{FF2B5EF4-FFF2-40B4-BE49-F238E27FC236}">
                    <a16:creationId xmlns:a16="http://schemas.microsoft.com/office/drawing/2014/main" id="{BB8C2A96-F97B-4EEC-9A01-C8FF2F2A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816952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7" name="Rectangle 1660">
                <a:extLst>
                  <a:ext uri="{FF2B5EF4-FFF2-40B4-BE49-F238E27FC236}">
                    <a16:creationId xmlns:a16="http://schemas.microsoft.com/office/drawing/2014/main" id="{82F5453A-C94C-10F2-E02A-5EF94CE05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85281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8" name="Rectangle 1661">
                <a:extLst>
                  <a:ext uri="{FF2B5EF4-FFF2-40B4-BE49-F238E27FC236}">
                    <a16:creationId xmlns:a16="http://schemas.microsoft.com/office/drawing/2014/main" id="{F2FF84A9-59CB-65E0-2F15-3BEC643D0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88867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9" name="Rectangle 1662">
                <a:extLst>
                  <a:ext uri="{FF2B5EF4-FFF2-40B4-BE49-F238E27FC236}">
                    <a16:creationId xmlns:a16="http://schemas.microsoft.com/office/drawing/2014/main" id="{E8061E73-844E-A1EA-9A21-19316EB96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1925823"/>
                <a:ext cx="33302" cy="13683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0" name="Rectangle 1663">
                <a:extLst>
                  <a:ext uri="{FF2B5EF4-FFF2-40B4-BE49-F238E27FC236}">
                    <a16:creationId xmlns:a16="http://schemas.microsoft.com/office/drawing/2014/main" id="{3E1E3990-21E0-70FC-E0A8-9D04725BC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9629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1" name="Rectangle 1664">
                <a:extLst>
                  <a:ext uri="{FF2B5EF4-FFF2-40B4-BE49-F238E27FC236}">
                    <a16:creationId xmlns:a16="http://schemas.microsoft.com/office/drawing/2014/main" id="{7FAB4C44-D164-8370-B37E-AD4FAD2C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199883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2" name="Rectangle 1665">
                <a:extLst>
                  <a:ext uri="{FF2B5EF4-FFF2-40B4-BE49-F238E27FC236}">
                    <a16:creationId xmlns:a16="http://schemas.microsoft.com/office/drawing/2014/main" id="{20BBEE19-E519-1C6A-8CBB-8D9CF5E08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034694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3" name="Rectangle 1666">
                <a:extLst>
                  <a:ext uri="{FF2B5EF4-FFF2-40B4-BE49-F238E27FC236}">
                    <a16:creationId xmlns:a16="http://schemas.microsoft.com/office/drawing/2014/main" id="{E1FA8DF4-2640-936E-A68F-BE8DF6363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070557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4" name="Rectangle 1667">
                <a:extLst>
                  <a:ext uri="{FF2B5EF4-FFF2-40B4-BE49-F238E27FC236}">
                    <a16:creationId xmlns:a16="http://schemas.microsoft.com/office/drawing/2014/main" id="{7A497283-7CD4-C5D8-8127-4BC1F71DD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10642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5" name="Rectangle 1668">
                <a:extLst>
                  <a:ext uri="{FF2B5EF4-FFF2-40B4-BE49-F238E27FC236}">
                    <a16:creationId xmlns:a16="http://schemas.microsoft.com/office/drawing/2014/main" id="{F5500BEE-B355-C267-B44E-0ECD78163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14228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6" name="Rectangle 1669">
                <a:extLst>
                  <a:ext uri="{FF2B5EF4-FFF2-40B4-BE49-F238E27FC236}">
                    <a16:creationId xmlns:a16="http://schemas.microsoft.com/office/drawing/2014/main" id="{81590984-F86A-E63B-5E4B-74223D109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2179428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7" name="Rectangle 1670">
                <a:extLst>
                  <a:ext uri="{FF2B5EF4-FFF2-40B4-BE49-F238E27FC236}">
                    <a16:creationId xmlns:a16="http://schemas.microsoft.com/office/drawing/2014/main" id="{7B3C2478-1803-F797-9C85-4B0FC61C2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21657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8" name="Rectangle 1671">
                <a:extLst>
                  <a:ext uri="{FF2B5EF4-FFF2-40B4-BE49-F238E27FC236}">
                    <a16:creationId xmlns:a16="http://schemas.microsoft.com/office/drawing/2014/main" id="{87F88C8C-9DA0-5FC9-4B2A-FF012A2BE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25243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9" name="Rectangle 1672">
                <a:extLst>
                  <a:ext uri="{FF2B5EF4-FFF2-40B4-BE49-F238E27FC236}">
                    <a16:creationId xmlns:a16="http://schemas.microsoft.com/office/drawing/2014/main" id="{FA6837E1-57D5-8182-690A-2053540BF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28829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0" name="Rectangle 1673">
                <a:extLst>
                  <a:ext uri="{FF2B5EF4-FFF2-40B4-BE49-F238E27FC236}">
                    <a16:creationId xmlns:a16="http://schemas.microsoft.com/office/drawing/2014/main" id="{CC40B5D3-8E4E-AD87-F95A-63191F349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32416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1" name="Rectangle 1674">
                <a:extLst>
                  <a:ext uri="{FF2B5EF4-FFF2-40B4-BE49-F238E27FC236}">
                    <a16:creationId xmlns:a16="http://schemas.microsoft.com/office/drawing/2014/main" id="{E5DF8D31-658D-7E5C-5A46-BF795E084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36002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2" name="Rectangle 1675">
                <a:extLst>
                  <a:ext uri="{FF2B5EF4-FFF2-40B4-BE49-F238E27FC236}">
                    <a16:creationId xmlns:a16="http://schemas.microsoft.com/office/drawing/2014/main" id="{D9FEFB6A-B86D-2F15-DB88-6AFE7B3CD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39588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3" name="Rectangle 1676">
                <a:extLst>
                  <a:ext uri="{FF2B5EF4-FFF2-40B4-BE49-F238E27FC236}">
                    <a16:creationId xmlns:a16="http://schemas.microsoft.com/office/drawing/2014/main" id="{70E64E36-34AB-7B9F-F74C-499946C99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2433031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4" name="Rectangle 1677">
                <a:extLst>
                  <a:ext uri="{FF2B5EF4-FFF2-40B4-BE49-F238E27FC236}">
                    <a16:creationId xmlns:a16="http://schemas.microsoft.com/office/drawing/2014/main" id="{3C79C403-CD5D-D9AF-D614-11DD3A3F8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47017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5" name="Rectangle 1678">
                <a:extLst>
                  <a:ext uri="{FF2B5EF4-FFF2-40B4-BE49-F238E27FC236}">
                    <a16:creationId xmlns:a16="http://schemas.microsoft.com/office/drawing/2014/main" id="{0194E7F9-AAF9-E087-891F-AF098367A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50603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6" name="Rectangle 1679">
                <a:extLst>
                  <a:ext uri="{FF2B5EF4-FFF2-40B4-BE49-F238E27FC236}">
                    <a16:creationId xmlns:a16="http://schemas.microsoft.com/office/drawing/2014/main" id="{35F47CD6-5ECA-EF17-AECE-91F7364ED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541902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7" name="Rectangle 1680">
                <a:extLst>
                  <a:ext uri="{FF2B5EF4-FFF2-40B4-BE49-F238E27FC236}">
                    <a16:creationId xmlns:a16="http://schemas.microsoft.com/office/drawing/2014/main" id="{922CA30C-2343-0827-2475-6EB467EA9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577765"/>
                <a:ext cx="30740" cy="136832"/>
              </a:xfrm>
              <a:prstGeom prst="rect">
                <a:avLst/>
              </a:prstGeom>
              <a:solidFill>
                <a:srgbClr val="2AC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8" name="Rectangle 1681">
                <a:extLst>
                  <a:ext uri="{FF2B5EF4-FFF2-40B4-BE49-F238E27FC236}">
                    <a16:creationId xmlns:a16="http://schemas.microsoft.com/office/drawing/2014/main" id="{D62E50CC-B826-EA84-5008-2061D2A2C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61362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9" name="Rectangle 1682">
                <a:extLst>
                  <a:ext uri="{FF2B5EF4-FFF2-40B4-BE49-F238E27FC236}">
                    <a16:creationId xmlns:a16="http://schemas.microsoft.com/office/drawing/2014/main" id="{AA998618-41C7-E076-7C41-67A377560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64949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0" name="Rectangle 1683">
                <a:extLst>
                  <a:ext uri="{FF2B5EF4-FFF2-40B4-BE49-F238E27FC236}">
                    <a16:creationId xmlns:a16="http://schemas.microsoft.com/office/drawing/2014/main" id="{74E4A1B5-1783-DE6F-4608-36DA81B1E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2686636"/>
                <a:ext cx="33302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1" name="Rectangle 1684">
                <a:extLst>
                  <a:ext uri="{FF2B5EF4-FFF2-40B4-BE49-F238E27FC236}">
                    <a16:creationId xmlns:a16="http://schemas.microsoft.com/office/drawing/2014/main" id="{DA2847B3-6CF2-EC34-0C5E-18B25D9AC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72377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2" name="Rectangle 1685">
                <a:extLst>
                  <a:ext uri="{FF2B5EF4-FFF2-40B4-BE49-F238E27FC236}">
                    <a16:creationId xmlns:a16="http://schemas.microsoft.com/office/drawing/2014/main" id="{317B8678-8ED5-8E7D-4B30-7322E204F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759642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3" name="Rectangle 1686">
                <a:extLst>
                  <a:ext uri="{FF2B5EF4-FFF2-40B4-BE49-F238E27FC236}">
                    <a16:creationId xmlns:a16="http://schemas.microsoft.com/office/drawing/2014/main" id="{22EB3FF6-7DD3-B574-B137-A3C335E00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79550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4" name="Rectangle 1687">
                <a:extLst>
                  <a:ext uri="{FF2B5EF4-FFF2-40B4-BE49-F238E27FC236}">
                    <a16:creationId xmlns:a16="http://schemas.microsoft.com/office/drawing/2014/main" id="{EF534D15-3260-66AA-2B67-AFA6E794C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83136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5" name="Rectangle 1688">
                <a:extLst>
                  <a:ext uri="{FF2B5EF4-FFF2-40B4-BE49-F238E27FC236}">
                    <a16:creationId xmlns:a16="http://schemas.microsoft.com/office/drawing/2014/main" id="{EDB198C7-9B88-2636-CFD8-A01E672D9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867231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6" name="Rectangle 1689">
                <a:extLst>
                  <a:ext uri="{FF2B5EF4-FFF2-40B4-BE49-F238E27FC236}">
                    <a16:creationId xmlns:a16="http://schemas.microsoft.com/office/drawing/2014/main" id="{C3D6D32B-6660-FD7E-AC38-50B2982A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90309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7" name="Rectangle 1690">
                <a:extLst>
                  <a:ext uri="{FF2B5EF4-FFF2-40B4-BE49-F238E27FC236}">
                    <a16:creationId xmlns:a16="http://schemas.microsoft.com/office/drawing/2014/main" id="{D4037B6F-51E3-A4BA-714C-1FB235261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2940239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8" name="Rectangle 1691">
                <a:extLst>
                  <a:ext uri="{FF2B5EF4-FFF2-40B4-BE49-F238E27FC236}">
                    <a16:creationId xmlns:a16="http://schemas.microsoft.com/office/drawing/2014/main" id="{A670283C-995A-6AC0-284D-FBDE78A17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297738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9" name="Rectangle 1692">
                <a:extLst>
                  <a:ext uri="{FF2B5EF4-FFF2-40B4-BE49-F238E27FC236}">
                    <a16:creationId xmlns:a16="http://schemas.microsoft.com/office/drawing/2014/main" id="{0EF18E38-B2DC-9FB3-F1EB-A07F19335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013246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0" name="Rectangle 1693">
                <a:extLst>
                  <a:ext uri="{FF2B5EF4-FFF2-40B4-BE49-F238E27FC236}">
                    <a16:creationId xmlns:a16="http://schemas.microsoft.com/office/drawing/2014/main" id="{448FF2DD-17F8-1354-A329-1E9A18DAB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04911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1" name="Rectangle 1694">
                <a:extLst>
                  <a:ext uri="{FF2B5EF4-FFF2-40B4-BE49-F238E27FC236}">
                    <a16:creationId xmlns:a16="http://schemas.microsoft.com/office/drawing/2014/main" id="{72D9849E-A577-CC0E-C723-B25E65908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08497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2" name="Rectangle 1695">
                <a:extLst>
                  <a:ext uri="{FF2B5EF4-FFF2-40B4-BE49-F238E27FC236}">
                    <a16:creationId xmlns:a16="http://schemas.microsoft.com/office/drawing/2014/main" id="{84998622-A731-38A6-F7DB-DD9FDEA12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12083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3" name="Rectangle 1696">
                <a:extLst>
                  <a:ext uri="{FF2B5EF4-FFF2-40B4-BE49-F238E27FC236}">
                    <a16:creationId xmlns:a16="http://schemas.microsoft.com/office/drawing/2014/main" id="{6B86D9B8-ED63-15A1-01DE-641B13F2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15669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4" name="Rectangle 1697">
                <a:extLst>
                  <a:ext uri="{FF2B5EF4-FFF2-40B4-BE49-F238E27FC236}">
                    <a16:creationId xmlns:a16="http://schemas.microsoft.com/office/drawing/2014/main" id="{31772845-DE25-EA4A-1DAF-57373886F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19256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5" name="Rectangle 1698">
                <a:extLst>
                  <a:ext uri="{FF2B5EF4-FFF2-40B4-BE49-F238E27FC236}">
                    <a16:creationId xmlns:a16="http://schemas.microsoft.com/office/drawing/2014/main" id="{185F1FA9-5384-5D66-AC18-8ABF18EA4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229707"/>
                <a:ext cx="33302" cy="136832"/>
              </a:xfrm>
              <a:prstGeom prst="rect">
                <a:avLst/>
              </a:prstGeom>
              <a:solidFill>
                <a:srgbClr val="6AD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6" name="Rectangle 1699">
                <a:extLst>
                  <a:ext uri="{FF2B5EF4-FFF2-40B4-BE49-F238E27FC236}">
                    <a16:creationId xmlns:a16="http://schemas.microsoft.com/office/drawing/2014/main" id="{92CD13F2-8B23-BF05-E17C-44D012A3F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26685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7" name="Rectangle 1700">
                <a:extLst>
                  <a:ext uri="{FF2B5EF4-FFF2-40B4-BE49-F238E27FC236}">
                    <a16:creationId xmlns:a16="http://schemas.microsoft.com/office/drawing/2014/main" id="{49721BAD-B88C-B3AD-6EA1-4DCA92BA9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30271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8" name="Rectangle 1701">
                <a:extLst>
                  <a:ext uri="{FF2B5EF4-FFF2-40B4-BE49-F238E27FC236}">
                    <a16:creationId xmlns:a16="http://schemas.microsoft.com/office/drawing/2014/main" id="{77BFD137-12A9-F35A-A8CB-E7A24A74C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338576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9" name="Rectangle 1702">
                <a:extLst>
                  <a:ext uri="{FF2B5EF4-FFF2-40B4-BE49-F238E27FC236}">
                    <a16:creationId xmlns:a16="http://schemas.microsoft.com/office/drawing/2014/main" id="{7DA42636-53C6-C274-EF92-C26618725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37443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0" name="Rectangle 1703">
                <a:extLst>
                  <a:ext uri="{FF2B5EF4-FFF2-40B4-BE49-F238E27FC236}">
                    <a16:creationId xmlns:a16="http://schemas.microsoft.com/office/drawing/2014/main" id="{A934C82E-A736-C7C6-93CE-7EEFD5D99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41030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1" name="Rectangle 1704">
                <a:extLst>
                  <a:ext uri="{FF2B5EF4-FFF2-40B4-BE49-F238E27FC236}">
                    <a16:creationId xmlns:a16="http://schemas.microsoft.com/office/drawing/2014/main" id="{D53433CA-8585-5D0B-6764-314B54217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446166"/>
                <a:ext cx="30740" cy="136832"/>
              </a:xfrm>
              <a:prstGeom prst="rect">
                <a:avLst/>
              </a:prstGeom>
              <a:solidFill>
                <a:srgbClr val="64D8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2" name="Rectangle 1705">
                <a:extLst>
                  <a:ext uri="{FF2B5EF4-FFF2-40B4-BE49-F238E27FC236}">
                    <a16:creationId xmlns:a16="http://schemas.microsoft.com/office/drawing/2014/main" id="{61D7C6D9-B4AF-B648-90C0-EA37F3755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483310"/>
                <a:ext cx="33302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3" name="Rectangle 1706">
                <a:extLst>
                  <a:ext uri="{FF2B5EF4-FFF2-40B4-BE49-F238E27FC236}">
                    <a16:creationId xmlns:a16="http://schemas.microsoft.com/office/drawing/2014/main" id="{CB971593-8CA7-1B87-E080-FF12EF137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52045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4" name="Rectangle 1707">
                <a:extLst>
                  <a:ext uri="{FF2B5EF4-FFF2-40B4-BE49-F238E27FC236}">
                    <a16:creationId xmlns:a16="http://schemas.microsoft.com/office/drawing/2014/main" id="{7CF30E3B-F07B-A6AC-3BED-EE5091CF5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55631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5" name="Rectangle 1708">
                <a:extLst>
                  <a:ext uri="{FF2B5EF4-FFF2-40B4-BE49-F238E27FC236}">
                    <a16:creationId xmlns:a16="http://schemas.microsoft.com/office/drawing/2014/main" id="{ED326172-71C7-A106-E8E3-B27066F06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59218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6" name="Rectangle 1709">
                <a:extLst>
                  <a:ext uri="{FF2B5EF4-FFF2-40B4-BE49-F238E27FC236}">
                    <a16:creationId xmlns:a16="http://schemas.microsoft.com/office/drawing/2014/main" id="{692F0E12-134E-669E-2503-864F504A0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62804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7" name="Rectangle 1710">
                <a:extLst>
                  <a:ext uri="{FF2B5EF4-FFF2-40B4-BE49-F238E27FC236}">
                    <a16:creationId xmlns:a16="http://schemas.microsoft.com/office/drawing/2014/main" id="{83A408D3-02F8-959A-EC0B-914138D58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663907"/>
                <a:ext cx="30740" cy="136832"/>
              </a:xfrm>
              <a:prstGeom prst="rect">
                <a:avLst/>
              </a:prstGeom>
              <a:solidFill>
                <a:srgbClr val="68D9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8" name="Rectangle 1711">
                <a:extLst>
                  <a:ext uri="{FF2B5EF4-FFF2-40B4-BE49-F238E27FC236}">
                    <a16:creationId xmlns:a16="http://schemas.microsoft.com/office/drawing/2014/main" id="{5E8B848A-7C48-E758-B04A-244A10A6A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69977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9" name="Rectangle 1712">
                <a:extLst>
                  <a:ext uri="{FF2B5EF4-FFF2-40B4-BE49-F238E27FC236}">
                    <a16:creationId xmlns:a16="http://schemas.microsoft.com/office/drawing/2014/main" id="{4C4671F3-F5C1-7131-69E2-857A662F2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736915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0" name="Rectangle 1713">
                <a:extLst>
                  <a:ext uri="{FF2B5EF4-FFF2-40B4-BE49-F238E27FC236}">
                    <a16:creationId xmlns:a16="http://schemas.microsoft.com/office/drawing/2014/main" id="{A2991A6C-2042-CBF9-A436-0DBF48251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774058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1" name="Rectangle 1714">
                <a:extLst>
                  <a:ext uri="{FF2B5EF4-FFF2-40B4-BE49-F238E27FC236}">
                    <a16:creationId xmlns:a16="http://schemas.microsoft.com/office/drawing/2014/main" id="{C8D8D41D-F311-8B3E-C0E9-FA6A369DD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80992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2" name="Rectangle 1715">
                <a:extLst>
                  <a:ext uri="{FF2B5EF4-FFF2-40B4-BE49-F238E27FC236}">
                    <a16:creationId xmlns:a16="http://schemas.microsoft.com/office/drawing/2014/main" id="{E931F629-322C-F259-C872-F58A5B90F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84578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3" name="Rectangle 1716">
                <a:extLst>
                  <a:ext uri="{FF2B5EF4-FFF2-40B4-BE49-F238E27FC236}">
                    <a16:creationId xmlns:a16="http://schemas.microsoft.com/office/drawing/2014/main" id="{F6F3F278-1569-FB93-FA78-8B488C195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88164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4" name="Rectangle 1717">
                <a:extLst>
                  <a:ext uri="{FF2B5EF4-FFF2-40B4-BE49-F238E27FC236}">
                    <a16:creationId xmlns:a16="http://schemas.microsoft.com/office/drawing/2014/main" id="{00003D72-F9F1-C89F-83C5-BA9F0E188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91751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5" name="Rectangle 1718">
                <a:extLst>
                  <a:ext uri="{FF2B5EF4-FFF2-40B4-BE49-F238E27FC236}">
                    <a16:creationId xmlns:a16="http://schemas.microsoft.com/office/drawing/2014/main" id="{F310F19C-3B24-03C3-1A9C-B4CA281DB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395337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6" name="Rectangle 1719">
                <a:extLst>
                  <a:ext uri="{FF2B5EF4-FFF2-40B4-BE49-F238E27FC236}">
                    <a16:creationId xmlns:a16="http://schemas.microsoft.com/office/drawing/2014/main" id="{36696768-39C3-7221-0107-B67B5D4A0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3990518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7" name="Rectangle 1720">
                <a:extLst>
                  <a:ext uri="{FF2B5EF4-FFF2-40B4-BE49-F238E27FC236}">
                    <a16:creationId xmlns:a16="http://schemas.microsoft.com/office/drawing/2014/main" id="{17E44361-6BFB-0A27-E351-446B3CCE7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02766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8" name="Rectangle 1721">
                <a:extLst>
                  <a:ext uri="{FF2B5EF4-FFF2-40B4-BE49-F238E27FC236}">
                    <a16:creationId xmlns:a16="http://schemas.microsoft.com/office/drawing/2014/main" id="{AD400056-0FCE-6EA3-FBDA-008FA4EF5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06352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9" name="Rectangle 1722">
                <a:extLst>
                  <a:ext uri="{FF2B5EF4-FFF2-40B4-BE49-F238E27FC236}">
                    <a16:creationId xmlns:a16="http://schemas.microsoft.com/office/drawing/2014/main" id="{1DB9A731-792D-8DA9-4544-27BEA02EC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099389"/>
                <a:ext cx="30740" cy="136832"/>
              </a:xfrm>
              <a:prstGeom prst="rect">
                <a:avLst/>
              </a:prstGeom>
              <a:solidFill>
                <a:srgbClr val="6AD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0" name="Rectangle 1723">
                <a:extLst>
                  <a:ext uri="{FF2B5EF4-FFF2-40B4-BE49-F238E27FC236}">
                    <a16:creationId xmlns:a16="http://schemas.microsoft.com/office/drawing/2014/main" id="{742F3748-0D76-A915-A94B-FC91321C8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13525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1" name="Rectangle 1724">
                <a:extLst>
                  <a:ext uri="{FF2B5EF4-FFF2-40B4-BE49-F238E27FC236}">
                    <a16:creationId xmlns:a16="http://schemas.microsoft.com/office/drawing/2014/main" id="{2972ACDB-E3F5-3AE6-871E-6C9C61C36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17111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2" name="Rectangle 1725">
                <a:extLst>
                  <a:ext uri="{FF2B5EF4-FFF2-40B4-BE49-F238E27FC236}">
                    <a16:creationId xmlns:a16="http://schemas.microsoft.com/office/drawing/2014/main" id="{FFA25019-0A39-0735-D679-3E8121896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20697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3" name="Rectangle 1726">
                <a:extLst>
                  <a:ext uri="{FF2B5EF4-FFF2-40B4-BE49-F238E27FC236}">
                    <a16:creationId xmlns:a16="http://schemas.microsoft.com/office/drawing/2014/main" id="{3FFD2BD1-E69F-377D-917E-8DDA4D9F5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4244123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4" name="Rectangle 1727">
                <a:extLst>
                  <a:ext uri="{FF2B5EF4-FFF2-40B4-BE49-F238E27FC236}">
                    <a16:creationId xmlns:a16="http://schemas.microsoft.com/office/drawing/2014/main" id="{CCA2F0FF-666E-5B7A-C4B3-58CA66C90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28126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5" name="Rectangle 1728">
                <a:extLst>
                  <a:ext uri="{FF2B5EF4-FFF2-40B4-BE49-F238E27FC236}">
                    <a16:creationId xmlns:a16="http://schemas.microsoft.com/office/drawing/2014/main" id="{86A68BE3-386D-6B44-9477-A835D7EE3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31712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6" name="Rectangle 1729">
                <a:extLst>
                  <a:ext uri="{FF2B5EF4-FFF2-40B4-BE49-F238E27FC236}">
                    <a16:creationId xmlns:a16="http://schemas.microsoft.com/office/drawing/2014/main" id="{E3870D6D-EA02-265F-A34C-486490F80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35299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7" name="Rectangle 1730">
                <a:extLst>
                  <a:ext uri="{FF2B5EF4-FFF2-40B4-BE49-F238E27FC236}">
                    <a16:creationId xmlns:a16="http://schemas.microsoft.com/office/drawing/2014/main" id="{9383F1B5-5C00-F2D6-EC4D-D6AA68C2D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38885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8" name="Rectangle 1731">
                <a:extLst>
                  <a:ext uri="{FF2B5EF4-FFF2-40B4-BE49-F238E27FC236}">
                    <a16:creationId xmlns:a16="http://schemas.microsoft.com/office/drawing/2014/main" id="{3BB4D560-F054-7462-29F0-34BB7336B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42471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9" name="Rectangle 1732">
                <a:extLst>
                  <a:ext uri="{FF2B5EF4-FFF2-40B4-BE49-F238E27FC236}">
                    <a16:creationId xmlns:a16="http://schemas.microsoft.com/office/drawing/2014/main" id="{6BDD87F7-47F1-DD6B-9A6A-62F50812B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460582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0" name="Rectangle 1733">
                <a:extLst>
                  <a:ext uri="{FF2B5EF4-FFF2-40B4-BE49-F238E27FC236}">
                    <a16:creationId xmlns:a16="http://schemas.microsoft.com/office/drawing/2014/main" id="{F5C0A5CC-FBB7-5DFA-F933-AF3A56C70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4497726"/>
                <a:ext cx="33302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1" name="Rectangle 1734">
                <a:extLst>
                  <a:ext uri="{FF2B5EF4-FFF2-40B4-BE49-F238E27FC236}">
                    <a16:creationId xmlns:a16="http://schemas.microsoft.com/office/drawing/2014/main" id="{9FA05B6C-6228-6952-94CA-750871E24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534870"/>
                <a:ext cx="30740" cy="136832"/>
              </a:xfrm>
              <a:prstGeom prst="rect">
                <a:avLst/>
              </a:prstGeom>
              <a:solidFill>
                <a:srgbClr val="68D9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2" name="Rectangle 1735">
                <a:extLst>
                  <a:ext uri="{FF2B5EF4-FFF2-40B4-BE49-F238E27FC236}">
                    <a16:creationId xmlns:a16="http://schemas.microsoft.com/office/drawing/2014/main" id="{D8EC449C-A6CB-025C-6EE9-00ACEFE40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57073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3" name="Rectangle 1736">
                <a:extLst>
                  <a:ext uri="{FF2B5EF4-FFF2-40B4-BE49-F238E27FC236}">
                    <a16:creationId xmlns:a16="http://schemas.microsoft.com/office/drawing/2014/main" id="{A6A42E5A-76C6-36B9-2167-C1C7F396D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606597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4" name="Rectangle 1737">
                <a:extLst>
                  <a:ext uri="{FF2B5EF4-FFF2-40B4-BE49-F238E27FC236}">
                    <a16:creationId xmlns:a16="http://schemas.microsoft.com/office/drawing/2014/main" id="{F5E6758D-04D1-8A79-1CFD-D6DD29745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64246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5" name="Rectangle 1738">
                <a:extLst>
                  <a:ext uri="{FF2B5EF4-FFF2-40B4-BE49-F238E27FC236}">
                    <a16:creationId xmlns:a16="http://schemas.microsoft.com/office/drawing/2014/main" id="{9A7E909E-8A64-C205-E23B-28B667BB6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67832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6" name="Rectangle 1739">
                <a:extLst>
                  <a:ext uri="{FF2B5EF4-FFF2-40B4-BE49-F238E27FC236}">
                    <a16:creationId xmlns:a16="http://schemas.microsoft.com/office/drawing/2014/main" id="{3B72DDF7-F886-19EA-5E2F-1008BE40E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71418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7" name="Rectangle 1740">
                <a:extLst>
                  <a:ext uri="{FF2B5EF4-FFF2-40B4-BE49-F238E27FC236}">
                    <a16:creationId xmlns:a16="http://schemas.microsoft.com/office/drawing/2014/main" id="{C33F7FF6-4C3D-0F80-81B1-8F40BA02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4751331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8" name="Rectangle 1741">
                <a:extLst>
                  <a:ext uri="{FF2B5EF4-FFF2-40B4-BE49-F238E27FC236}">
                    <a16:creationId xmlns:a16="http://schemas.microsoft.com/office/drawing/2014/main" id="{646B5AF5-4FA2-6410-58EC-56B93CFD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78847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9" name="Rectangle 1742">
                <a:extLst>
                  <a:ext uri="{FF2B5EF4-FFF2-40B4-BE49-F238E27FC236}">
                    <a16:creationId xmlns:a16="http://schemas.microsoft.com/office/drawing/2014/main" id="{940E2391-A764-4436-6568-C8337E750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824337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0" name="Rectangle 1743">
                <a:extLst>
                  <a:ext uri="{FF2B5EF4-FFF2-40B4-BE49-F238E27FC236}">
                    <a16:creationId xmlns:a16="http://schemas.microsoft.com/office/drawing/2014/main" id="{6E0A851F-9C2A-2E12-B8C4-83CC374D2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86020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1" name="Rectangle 1744">
                <a:extLst>
                  <a:ext uri="{FF2B5EF4-FFF2-40B4-BE49-F238E27FC236}">
                    <a16:creationId xmlns:a16="http://schemas.microsoft.com/office/drawing/2014/main" id="{37EF7F93-64AD-A5B3-A57C-86793AEC0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89606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2" name="Rectangle 1745">
                <a:extLst>
                  <a:ext uri="{FF2B5EF4-FFF2-40B4-BE49-F238E27FC236}">
                    <a16:creationId xmlns:a16="http://schemas.microsoft.com/office/drawing/2014/main" id="{11750954-D81C-30AE-7B77-22C85D6B1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93192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3" name="Rectangle 1746">
                <a:extLst>
                  <a:ext uri="{FF2B5EF4-FFF2-40B4-BE49-F238E27FC236}">
                    <a16:creationId xmlns:a16="http://schemas.microsoft.com/office/drawing/2014/main" id="{56AE6511-DF83-684C-3AC0-65CBE36AE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4967790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4" name="Rectangle 1747">
                <a:extLst>
                  <a:ext uri="{FF2B5EF4-FFF2-40B4-BE49-F238E27FC236}">
                    <a16:creationId xmlns:a16="http://schemas.microsoft.com/office/drawing/2014/main" id="{6CF35EF6-71EA-674A-24C7-EBE453EFC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5004934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5" name="Rectangle 1748">
                <a:extLst>
                  <a:ext uri="{FF2B5EF4-FFF2-40B4-BE49-F238E27FC236}">
                    <a16:creationId xmlns:a16="http://schemas.microsoft.com/office/drawing/2014/main" id="{EE25232C-E175-1DFD-D37B-A6E64731F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04207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6" name="Rectangle 1749">
                <a:extLst>
                  <a:ext uri="{FF2B5EF4-FFF2-40B4-BE49-F238E27FC236}">
                    <a16:creationId xmlns:a16="http://schemas.microsoft.com/office/drawing/2014/main" id="{2A7D51B8-6349-CB48-E066-BB9FF50C9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07794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7" name="Rectangle 1750">
                <a:extLst>
                  <a:ext uri="{FF2B5EF4-FFF2-40B4-BE49-F238E27FC236}">
                    <a16:creationId xmlns:a16="http://schemas.microsoft.com/office/drawing/2014/main" id="{2F3E9128-89C5-BDA2-A48D-91AB6A932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11380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8" name="Rectangle 1751">
                <a:extLst>
                  <a:ext uri="{FF2B5EF4-FFF2-40B4-BE49-F238E27FC236}">
                    <a16:creationId xmlns:a16="http://schemas.microsoft.com/office/drawing/2014/main" id="{57D72FA5-CFF7-9121-FD28-4779D804A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14966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9" name="Rectangle 1752">
                <a:extLst>
                  <a:ext uri="{FF2B5EF4-FFF2-40B4-BE49-F238E27FC236}">
                    <a16:creationId xmlns:a16="http://schemas.microsoft.com/office/drawing/2014/main" id="{88B96F64-3985-0111-2415-C7CCA4AD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18553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0" name="Rectangle 1753">
                <a:extLst>
                  <a:ext uri="{FF2B5EF4-FFF2-40B4-BE49-F238E27FC236}">
                    <a16:creationId xmlns:a16="http://schemas.microsoft.com/office/drawing/2014/main" id="{8B8660E4-E80C-C098-844A-673F80F14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22139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1" name="Rectangle 1754">
                <a:extLst>
                  <a:ext uri="{FF2B5EF4-FFF2-40B4-BE49-F238E27FC236}">
                    <a16:creationId xmlns:a16="http://schemas.microsoft.com/office/drawing/2014/main" id="{01385603-E8B8-D953-0C81-AB6CC4293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25725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2" name="Rectangle 1755">
                <a:extLst>
                  <a:ext uri="{FF2B5EF4-FFF2-40B4-BE49-F238E27FC236}">
                    <a16:creationId xmlns:a16="http://schemas.microsoft.com/office/drawing/2014/main" id="{BAE8B504-8A81-5665-BEE6-BC808035C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529440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3" name="Rectangle 1756">
                <a:extLst>
                  <a:ext uri="{FF2B5EF4-FFF2-40B4-BE49-F238E27FC236}">
                    <a16:creationId xmlns:a16="http://schemas.microsoft.com/office/drawing/2014/main" id="{73C7145E-9F43-0905-36BB-CDEBA61FA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33154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4" name="Rectangle 1757">
                <a:extLst>
                  <a:ext uri="{FF2B5EF4-FFF2-40B4-BE49-F238E27FC236}">
                    <a16:creationId xmlns:a16="http://schemas.microsoft.com/office/drawing/2014/main" id="{43042217-5F70-8CD8-3A7A-577DF2332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367408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5" name="Rectangle 1758">
                <a:extLst>
                  <a:ext uri="{FF2B5EF4-FFF2-40B4-BE49-F238E27FC236}">
                    <a16:creationId xmlns:a16="http://schemas.microsoft.com/office/drawing/2014/main" id="{4B6C3FEB-0873-B024-73CC-F66412B20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403271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6" name="Rectangle 1759">
                <a:extLst>
                  <a:ext uri="{FF2B5EF4-FFF2-40B4-BE49-F238E27FC236}">
                    <a16:creationId xmlns:a16="http://schemas.microsoft.com/office/drawing/2014/main" id="{14A9D9F0-6FDA-5701-B9D5-C471310DC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43913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7" name="Rectangle 1760">
                <a:extLst>
                  <a:ext uri="{FF2B5EF4-FFF2-40B4-BE49-F238E27FC236}">
                    <a16:creationId xmlns:a16="http://schemas.microsoft.com/office/drawing/2014/main" id="{6A37FB37-AAFB-D07C-FDBA-4821773FA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47499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8" name="Rectangle 1761">
                <a:extLst>
                  <a:ext uri="{FF2B5EF4-FFF2-40B4-BE49-F238E27FC236}">
                    <a16:creationId xmlns:a16="http://schemas.microsoft.com/office/drawing/2014/main" id="{A167228F-0B5A-7021-FFBE-6237CA4B5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510861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9" name="Rectangle 1762">
                <a:extLst>
                  <a:ext uri="{FF2B5EF4-FFF2-40B4-BE49-F238E27FC236}">
                    <a16:creationId xmlns:a16="http://schemas.microsoft.com/office/drawing/2014/main" id="{268C47D8-697A-826C-36A8-CC556EC8C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5548005"/>
                <a:ext cx="33302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0" name="Rectangle 1763">
                <a:extLst>
                  <a:ext uri="{FF2B5EF4-FFF2-40B4-BE49-F238E27FC236}">
                    <a16:creationId xmlns:a16="http://schemas.microsoft.com/office/drawing/2014/main" id="{ADD96DF7-E54B-BEA8-FF88-9CCB11C41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58515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1" name="Rectangle 1764">
                <a:extLst>
                  <a:ext uri="{FF2B5EF4-FFF2-40B4-BE49-F238E27FC236}">
                    <a16:creationId xmlns:a16="http://schemas.microsoft.com/office/drawing/2014/main" id="{CBACAD83-65DA-5621-D953-CD6C4317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621013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2" name="Rectangle 1765">
                <a:extLst>
                  <a:ext uri="{FF2B5EF4-FFF2-40B4-BE49-F238E27FC236}">
                    <a16:creationId xmlns:a16="http://schemas.microsoft.com/office/drawing/2014/main" id="{D8A68FEE-2294-9A79-D0C6-3E5112C6E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656876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3" name="Rectangle 1766">
                <a:extLst>
                  <a:ext uri="{FF2B5EF4-FFF2-40B4-BE49-F238E27FC236}">
                    <a16:creationId xmlns:a16="http://schemas.microsoft.com/office/drawing/2014/main" id="{17C092A3-9886-BE64-C734-D96B5E5C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692739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4" name="Rectangle 1767">
                <a:extLst>
                  <a:ext uri="{FF2B5EF4-FFF2-40B4-BE49-F238E27FC236}">
                    <a16:creationId xmlns:a16="http://schemas.microsoft.com/office/drawing/2014/main" id="{459A7201-1A36-A5D7-04D1-9D09FD5C6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728602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5" name="Rectangle 1768">
                <a:extLst>
                  <a:ext uri="{FF2B5EF4-FFF2-40B4-BE49-F238E27FC236}">
                    <a16:creationId xmlns:a16="http://schemas.microsoft.com/office/drawing/2014/main" id="{0404D3E2-926A-32A2-5B25-AF05AEAE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76446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6" name="Rectangle 1769">
                <a:extLst>
                  <a:ext uri="{FF2B5EF4-FFF2-40B4-BE49-F238E27FC236}">
                    <a16:creationId xmlns:a16="http://schemas.microsoft.com/office/drawing/2014/main" id="{C94F345C-2B74-8ADB-4DCD-DA6CFAF62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5801610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7" name="Rectangle 1770">
                <a:extLst>
                  <a:ext uri="{FF2B5EF4-FFF2-40B4-BE49-F238E27FC236}">
                    <a16:creationId xmlns:a16="http://schemas.microsoft.com/office/drawing/2014/main" id="{038B66DA-02AD-D756-FCCF-6E5C24CC8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838753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8" name="Rectangle 1771">
                <a:extLst>
                  <a:ext uri="{FF2B5EF4-FFF2-40B4-BE49-F238E27FC236}">
                    <a16:creationId xmlns:a16="http://schemas.microsoft.com/office/drawing/2014/main" id="{B93491FB-E9C4-AA27-1533-BDE697D44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874616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9" name="Rectangle 1772">
                <a:extLst>
                  <a:ext uri="{FF2B5EF4-FFF2-40B4-BE49-F238E27FC236}">
                    <a16:creationId xmlns:a16="http://schemas.microsoft.com/office/drawing/2014/main" id="{46C5611C-5C66-CA31-ACA6-40419E44C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910479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0" name="Rectangle 1773">
                <a:extLst>
                  <a:ext uri="{FF2B5EF4-FFF2-40B4-BE49-F238E27FC236}">
                    <a16:creationId xmlns:a16="http://schemas.microsoft.com/office/drawing/2014/main" id="{4AA69073-6249-7281-D15E-0385B767F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94634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1" name="Rectangle 1774">
                <a:extLst>
                  <a:ext uri="{FF2B5EF4-FFF2-40B4-BE49-F238E27FC236}">
                    <a16:creationId xmlns:a16="http://schemas.microsoft.com/office/drawing/2014/main" id="{6C23BC1F-375E-3A2B-3E46-D3B6F763A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598220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2" name="Rectangle 1775">
                <a:extLst>
                  <a:ext uri="{FF2B5EF4-FFF2-40B4-BE49-F238E27FC236}">
                    <a16:creationId xmlns:a16="http://schemas.microsoft.com/office/drawing/2014/main" id="{78963C51-4AEF-6BF9-A379-F1B695BD3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018069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3" name="Rectangle 1776">
                <a:extLst>
                  <a:ext uri="{FF2B5EF4-FFF2-40B4-BE49-F238E27FC236}">
                    <a16:creationId xmlns:a16="http://schemas.microsoft.com/office/drawing/2014/main" id="{67FFBA93-95DC-E267-3AAE-BDA0BE1BB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6055213"/>
                <a:ext cx="33302" cy="136832"/>
              </a:xfrm>
              <a:prstGeom prst="rect">
                <a:avLst/>
              </a:prstGeom>
              <a:solidFill>
                <a:srgbClr val="3ECF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4" name="Rectangle 1777">
                <a:extLst>
                  <a:ext uri="{FF2B5EF4-FFF2-40B4-BE49-F238E27FC236}">
                    <a16:creationId xmlns:a16="http://schemas.microsoft.com/office/drawing/2014/main" id="{5D6D690C-C96F-551C-042F-8E4DAB24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09235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5" name="Rectangle 1778">
                <a:extLst>
                  <a:ext uri="{FF2B5EF4-FFF2-40B4-BE49-F238E27FC236}">
                    <a16:creationId xmlns:a16="http://schemas.microsoft.com/office/drawing/2014/main" id="{195F3545-D915-DE0C-C974-39E833E80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12822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6" name="Rectangle 1779">
                <a:extLst>
                  <a:ext uri="{FF2B5EF4-FFF2-40B4-BE49-F238E27FC236}">
                    <a16:creationId xmlns:a16="http://schemas.microsoft.com/office/drawing/2014/main" id="{3F4A29FD-AC39-F924-3231-B8A299701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16408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7" name="Rectangle 1780">
                <a:extLst>
                  <a:ext uri="{FF2B5EF4-FFF2-40B4-BE49-F238E27FC236}">
                    <a16:creationId xmlns:a16="http://schemas.microsoft.com/office/drawing/2014/main" id="{B3DAD394-53BA-8D11-A487-A837DA14B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19994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8" name="Rectangle 1781">
                <a:extLst>
                  <a:ext uri="{FF2B5EF4-FFF2-40B4-BE49-F238E27FC236}">
                    <a16:creationId xmlns:a16="http://schemas.microsoft.com/office/drawing/2014/main" id="{69EEF61C-36F1-C594-9528-44539AB3A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235810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9" name="Rectangle 1782">
                <a:extLst>
                  <a:ext uri="{FF2B5EF4-FFF2-40B4-BE49-F238E27FC236}">
                    <a16:creationId xmlns:a16="http://schemas.microsoft.com/office/drawing/2014/main" id="{CEDD8099-80B0-062E-8801-E90BB5354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271674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0" name="Rectangle 1783">
                <a:extLst>
                  <a:ext uri="{FF2B5EF4-FFF2-40B4-BE49-F238E27FC236}">
                    <a16:creationId xmlns:a16="http://schemas.microsoft.com/office/drawing/2014/main" id="{A8F6C0B3-9067-5F56-50BF-231EF7EB9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6308818"/>
                <a:ext cx="33302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1" name="Rectangle 1784">
                <a:extLst>
                  <a:ext uri="{FF2B5EF4-FFF2-40B4-BE49-F238E27FC236}">
                    <a16:creationId xmlns:a16="http://schemas.microsoft.com/office/drawing/2014/main" id="{E7AECCC6-5907-7F41-A7A1-3613C6E1D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34596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2" name="Rectangle 1785">
                <a:extLst>
                  <a:ext uri="{FF2B5EF4-FFF2-40B4-BE49-F238E27FC236}">
                    <a16:creationId xmlns:a16="http://schemas.microsoft.com/office/drawing/2014/main" id="{55FBD1A7-8F93-E055-F522-02E1BB802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381824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3" name="Rectangle 1786">
                <a:extLst>
                  <a:ext uri="{FF2B5EF4-FFF2-40B4-BE49-F238E27FC236}">
                    <a16:creationId xmlns:a16="http://schemas.microsoft.com/office/drawing/2014/main" id="{E500E112-B34F-1D06-ECA9-25FEF8176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417687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4" name="Rectangle 1787">
                <a:extLst>
                  <a:ext uri="{FF2B5EF4-FFF2-40B4-BE49-F238E27FC236}">
                    <a16:creationId xmlns:a16="http://schemas.microsoft.com/office/drawing/2014/main" id="{31E07F8F-9627-876D-5F6F-B959B72EB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45355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5" name="Rectangle 1788">
                <a:extLst>
                  <a:ext uri="{FF2B5EF4-FFF2-40B4-BE49-F238E27FC236}">
                    <a16:creationId xmlns:a16="http://schemas.microsoft.com/office/drawing/2014/main" id="{D0E0B3F6-0959-44DA-8692-F6EFD191B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48941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6" name="Rectangle 1789">
                <a:extLst>
                  <a:ext uri="{FF2B5EF4-FFF2-40B4-BE49-F238E27FC236}">
                    <a16:creationId xmlns:a16="http://schemas.microsoft.com/office/drawing/2014/main" id="{955AA60D-BBD1-9A47-3CD8-AC988887F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525277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7" name="Rectangle 1790">
                <a:extLst>
                  <a:ext uri="{FF2B5EF4-FFF2-40B4-BE49-F238E27FC236}">
                    <a16:creationId xmlns:a16="http://schemas.microsoft.com/office/drawing/2014/main" id="{F5A43610-6C70-FD2C-5C6A-89375156B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6562421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8" name="Rectangle 1791">
                <a:extLst>
                  <a:ext uri="{FF2B5EF4-FFF2-40B4-BE49-F238E27FC236}">
                    <a16:creationId xmlns:a16="http://schemas.microsoft.com/office/drawing/2014/main" id="{82E207C7-988B-BB90-8A64-56889A2F9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59956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" name="Rectangle 1792">
                <a:extLst>
                  <a:ext uri="{FF2B5EF4-FFF2-40B4-BE49-F238E27FC236}">
                    <a16:creationId xmlns:a16="http://schemas.microsoft.com/office/drawing/2014/main" id="{1B409F3A-E0EE-9CE4-BCC6-4CC6F2267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635429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" name="Rectangle 1793">
                <a:extLst>
                  <a:ext uri="{FF2B5EF4-FFF2-40B4-BE49-F238E27FC236}">
                    <a16:creationId xmlns:a16="http://schemas.microsoft.com/office/drawing/2014/main" id="{2983BF4B-A3FA-62C3-5470-5B2550657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67129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" name="Rectangle 1794">
                <a:extLst>
                  <a:ext uri="{FF2B5EF4-FFF2-40B4-BE49-F238E27FC236}">
                    <a16:creationId xmlns:a16="http://schemas.microsoft.com/office/drawing/2014/main" id="{85FB50CB-1CDC-6878-126C-503A087C6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707155"/>
                <a:ext cx="30740" cy="13683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" name="Rectangle 1795">
                <a:extLst>
                  <a:ext uri="{FF2B5EF4-FFF2-40B4-BE49-F238E27FC236}">
                    <a16:creationId xmlns:a16="http://schemas.microsoft.com/office/drawing/2014/main" id="{BF0EE068-6F35-ECF2-3026-76FADCAC3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743018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" name="Rectangle 1796">
                <a:extLst>
                  <a:ext uri="{FF2B5EF4-FFF2-40B4-BE49-F238E27FC236}">
                    <a16:creationId xmlns:a16="http://schemas.microsoft.com/office/drawing/2014/main" id="{121E121A-6FDA-2D2F-8EF3-871A6C7CE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77888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" name="Rectangle 1797">
                <a:extLst>
                  <a:ext uri="{FF2B5EF4-FFF2-40B4-BE49-F238E27FC236}">
                    <a16:creationId xmlns:a16="http://schemas.microsoft.com/office/drawing/2014/main" id="{A803F352-E5A3-E0FE-DFBF-5E5DAA110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6816026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" name="Rectangle 1798">
                <a:extLst>
                  <a:ext uri="{FF2B5EF4-FFF2-40B4-BE49-F238E27FC236}">
                    <a16:creationId xmlns:a16="http://schemas.microsoft.com/office/drawing/2014/main" id="{A6917E16-4AF2-E9C7-7D53-164177B34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853169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" name="Rectangle 1799">
                <a:extLst>
                  <a:ext uri="{FF2B5EF4-FFF2-40B4-BE49-F238E27FC236}">
                    <a16:creationId xmlns:a16="http://schemas.microsoft.com/office/drawing/2014/main" id="{00CAE056-3ADF-CDB7-544E-D3872E883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88903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" name="Rectangle 1800">
                <a:extLst>
                  <a:ext uri="{FF2B5EF4-FFF2-40B4-BE49-F238E27FC236}">
                    <a16:creationId xmlns:a16="http://schemas.microsoft.com/office/drawing/2014/main" id="{4FAB469A-AC5C-5318-02CE-72460B73A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924895"/>
                <a:ext cx="30740" cy="13683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" name="Rectangle 1801">
                <a:extLst>
                  <a:ext uri="{FF2B5EF4-FFF2-40B4-BE49-F238E27FC236}">
                    <a16:creationId xmlns:a16="http://schemas.microsoft.com/office/drawing/2014/main" id="{6981D164-BECB-5032-A193-0F1382659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96075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" name="Rectangle 1802">
                <a:extLst>
                  <a:ext uri="{FF2B5EF4-FFF2-40B4-BE49-F238E27FC236}">
                    <a16:creationId xmlns:a16="http://schemas.microsoft.com/office/drawing/2014/main" id="{77B789D7-A0C0-1920-F85B-36EA8C4EC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6996622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" name="Rectangle 1803">
                <a:extLst>
                  <a:ext uri="{FF2B5EF4-FFF2-40B4-BE49-F238E27FC236}">
                    <a16:creationId xmlns:a16="http://schemas.microsoft.com/office/drawing/2014/main" id="{87FCF72D-0CA9-9D31-42C8-DE7BAE1F9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03248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" name="Rectangle 1804">
                <a:extLst>
                  <a:ext uri="{FF2B5EF4-FFF2-40B4-BE49-F238E27FC236}">
                    <a16:creationId xmlns:a16="http://schemas.microsoft.com/office/drawing/2014/main" id="{CD6B8133-40C3-3A6B-0A88-333F08B3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7069629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" name="Rectangle 1805">
                <a:extLst>
                  <a:ext uri="{FF2B5EF4-FFF2-40B4-BE49-F238E27FC236}">
                    <a16:creationId xmlns:a16="http://schemas.microsoft.com/office/drawing/2014/main" id="{7BE463AC-6C54-7DAD-DD1A-8D11814E0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10677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" name="Rectangle 1806">
                <a:extLst>
                  <a:ext uri="{FF2B5EF4-FFF2-40B4-BE49-F238E27FC236}">
                    <a16:creationId xmlns:a16="http://schemas.microsoft.com/office/drawing/2014/main" id="{22930507-0D5C-F790-91CD-24254989A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142637"/>
                <a:ext cx="30740" cy="136832"/>
              </a:xfrm>
              <a:prstGeom prst="rect">
                <a:avLst/>
              </a:prstGeom>
              <a:solidFill>
                <a:srgbClr val="38CD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" name="Rectangle 1807">
                <a:extLst>
                  <a:ext uri="{FF2B5EF4-FFF2-40B4-BE49-F238E27FC236}">
                    <a16:creationId xmlns:a16="http://schemas.microsoft.com/office/drawing/2014/main" id="{5C7C35D2-62DA-B00F-ADE8-DD4260FF6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178500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" name="Rectangle 1808">
                <a:extLst>
                  <a:ext uri="{FF2B5EF4-FFF2-40B4-BE49-F238E27FC236}">
                    <a16:creationId xmlns:a16="http://schemas.microsoft.com/office/drawing/2014/main" id="{719E7EA1-4E04-EE87-7AF2-6E4FBA210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21436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" name="Rectangle 1809">
                <a:extLst>
                  <a:ext uri="{FF2B5EF4-FFF2-40B4-BE49-F238E27FC236}">
                    <a16:creationId xmlns:a16="http://schemas.microsoft.com/office/drawing/2014/main" id="{C3E4FFB7-F7FF-A19A-0D77-A4682974A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25022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" name="Rectangle 1810">
                <a:extLst>
                  <a:ext uri="{FF2B5EF4-FFF2-40B4-BE49-F238E27FC236}">
                    <a16:creationId xmlns:a16="http://schemas.microsoft.com/office/drawing/2014/main" id="{92B328FE-685E-1709-1BAE-724DAE939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28609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" name="Rectangle 1811">
                <a:extLst>
                  <a:ext uri="{FF2B5EF4-FFF2-40B4-BE49-F238E27FC236}">
                    <a16:creationId xmlns:a16="http://schemas.microsoft.com/office/drawing/2014/main" id="{287BC682-EEB8-DCBD-CB4B-9B0969972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321953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" name="Rectangle 1812">
                <a:extLst>
                  <a:ext uri="{FF2B5EF4-FFF2-40B4-BE49-F238E27FC236}">
                    <a16:creationId xmlns:a16="http://schemas.microsoft.com/office/drawing/2014/main" id="{D6017884-53A3-0A5E-569E-A8B67117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7359097"/>
                <a:ext cx="33302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" name="Rectangle 1814">
                <a:extLst>
                  <a:ext uri="{FF2B5EF4-FFF2-40B4-BE49-F238E27FC236}">
                    <a16:creationId xmlns:a16="http://schemas.microsoft.com/office/drawing/2014/main" id="{F0347EE6-0328-0A3E-C8AF-C1A50FBB8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396242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" name="Rectangle 1815">
                <a:extLst>
                  <a:ext uri="{FF2B5EF4-FFF2-40B4-BE49-F238E27FC236}">
                    <a16:creationId xmlns:a16="http://schemas.microsoft.com/office/drawing/2014/main" id="{A799E977-B7C2-8404-0EBF-B2F43A09F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43210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" name="Rectangle 1816">
                <a:extLst>
                  <a:ext uri="{FF2B5EF4-FFF2-40B4-BE49-F238E27FC236}">
                    <a16:creationId xmlns:a16="http://schemas.microsoft.com/office/drawing/2014/main" id="{4F0CF4A7-5759-654A-B9F5-2C8ED0528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467968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" name="Rectangle 1817">
                <a:extLst>
                  <a:ext uri="{FF2B5EF4-FFF2-40B4-BE49-F238E27FC236}">
                    <a16:creationId xmlns:a16="http://schemas.microsoft.com/office/drawing/2014/main" id="{FDEA2493-C2D8-EFD1-ED30-CF57EA48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50383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" name="Rectangle 1818">
                <a:extLst>
                  <a:ext uri="{FF2B5EF4-FFF2-40B4-BE49-F238E27FC236}">
                    <a16:creationId xmlns:a16="http://schemas.microsoft.com/office/drawing/2014/main" id="{5754DAC8-DA63-2C9D-25FC-76B404AEB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539694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" name="Rectangle 1819">
                <a:extLst>
                  <a:ext uri="{FF2B5EF4-FFF2-40B4-BE49-F238E27FC236}">
                    <a16:creationId xmlns:a16="http://schemas.microsoft.com/office/drawing/2014/main" id="{00CACD4C-0657-10DE-0992-32C66B5A7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575558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" name="Rectangle 1820">
                <a:extLst>
                  <a:ext uri="{FF2B5EF4-FFF2-40B4-BE49-F238E27FC236}">
                    <a16:creationId xmlns:a16="http://schemas.microsoft.com/office/drawing/2014/main" id="{F4333599-3D38-19B9-76BD-823B18A50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7612702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" name="Rectangle 1821">
                <a:extLst>
                  <a:ext uri="{FF2B5EF4-FFF2-40B4-BE49-F238E27FC236}">
                    <a16:creationId xmlns:a16="http://schemas.microsoft.com/office/drawing/2014/main" id="{5A0EC818-46C1-6879-E9A3-8C83CDA49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64984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" name="Rectangle 1822">
                <a:extLst>
                  <a:ext uri="{FF2B5EF4-FFF2-40B4-BE49-F238E27FC236}">
                    <a16:creationId xmlns:a16="http://schemas.microsoft.com/office/drawing/2014/main" id="{DCD142A1-8A6E-8560-35FA-458EABA2D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685708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" name="Rectangle 1823">
                <a:extLst>
                  <a:ext uri="{FF2B5EF4-FFF2-40B4-BE49-F238E27FC236}">
                    <a16:creationId xmlns:a16="http://schemas.microsoft.com/office/drawing/2014/main" id="{C4C9D74F-7E5B-2E88-652E-72570F3C2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721571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" name="Rectangle 1824">
                <a:extLst>
                  <a:ext uri="{FF2B5EF4-FFF2-40B4-BE49-F238E27FC236}">
                    <a16:creationId xmlns:a16="http://schemas.microsoft.com/office/drawing/2014/main" id="{3C4F00E9-5EFD-7E76-83E8-24C6650B6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75743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" name="Rectangle 1825">
                <a:extLst>
                  <a:ext uri="{FF2B5EF4-FFF2-40B4-BE49-F238E27FC236}">
                    <a16:creationId xmlns:a16="http://schemas.microsoft.com/office/drawing/2014/main" id="{5B23DF3E-6DDA-F386-3A59-848ED718E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793298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" name="Rectangle 1826">
                <a:extLst>
                  <a:ext uri="{FF2B5EF4-FFF2-40B4-BE49-F238E27FC236}">
                    <a16:creationId xmlns:a16="http://schemas.microsoft.com/office/drawing/2014/main" id="{423C3E66-7F03-0BBE-B2D5-7D75DB551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829161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" name="Rectangle 1827">
                <a:extLst>
                  <a:ext uri="{FF2B5EF4-FFF2-40B4-BE49-F238E27FC236}">
                    <a16:creationId xmlns:a16="http://schemas.microsoft.com/office/drawing/2014/main" id="{C5EC5910-B61F-9609-8073-AD5D991F9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7866305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" name="Rectangle 1828">
                <a:extLst>
                  <a:ext uri="{FF2B5EF4-FFF2-40B4-BE49-F238E27FC236}">
                    <a16:creationId xmlns:a16="http://schemas.microsoft.com/office/drawing/2014/main" id="{0F050A43-3689-D3D9-8AC2-D59FCE023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903450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" name="Rectangle 1829">
                <a:extLst>
                  <a:ext uri="{FF2B5EF4-FFF2-40B4-BE49-F238E27FC236}">
                    <a16:creationId xmlns:a16="http://schemas.microsoft.com/office/drawing/2014/main" id="{3F1EAD85-2BF7-958A-1B3D-F67A39247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93931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" name="Rectangle 1830">
                <a:extLst>
                  <a:ext uri="{FF2B5EF4-FFF2-40B4-BE49-F238E27FC236}">
                    <a16:creationId xmlns:a16="http://schemas.microsoft.com/office/drawing/2014/main" id="{AFDE0B08-ED48-8DE8-02F6-2A8BA6D3E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797517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" name="Rectangle 1831">
                <a:extLst>
                  <a:ext uri="{FF2B5EF4-FFF2-40B4-BE49-F238E27FC236}">
                    <a16:creationId xmlns:a16="http://schemas.microsoft.com/office/drawing/2014/main" id="{0FD4A535-387E-BED2-515F-446C7B2A8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01103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" name="Rectangle 1832">
                <a:extLst>
                  <a:ext uri="{FF2B5EF4-FFF2-40B4-BE49-F238E27FC236}">
                    <a16:creationId xmlns:a16="http://schemas.microsoft.com/office/drawing/2014/main" id="{20512EB0-AF0C-C6A4-A215-075D638D9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046902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" name="Rectangle 1833">
                <a:extLst>
                  <a:ext uri="{FF2B5EF4-FFF2-40B4-BE49-F238E27FC236}">
                    <a16:creationId xmlns:a16="http://schemas.microsoft.com/office/drawing/2014/main" id="{BBF8A4AC-73AA-FB7C-B407-5B90373E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08276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" name="Rectangle 1834">
                <a:extLst>
                  <a:ext uri="{FF2B5EF4-FFF2-40B4-BE49-F238E27FC236}">
                    <a16:creationId xmlns:a16="http://schemas.microsoft.com/office/drawing/2014/main" id="{FF110759-648C-069D-2F9C-3EC1C9C7B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099019" y="811991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" name="Rectangle 1835">
                <a:extLst>
                  <a:ext uri="{FF2B5EF4-FFF2-40B4-BE49-F238E27FC236}">
                    <a16:creationId xmlns:a16="http://schemas.microsoft.com/office/drawing/2014/main" id="{B5AB24A9-4D7B-A4F0-5D18-F60161456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157053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" name="Rectangle 1836">
                <a:extLst>
                  <a:ext uri="{FF2B5EF4-FFF2-40B4-BE49-F238E27FC236}">
                    <a16:creationId xmlns:a16="http://schemas.microsoft.com/office/drawing/2014/main" id="{9A6D58BF-2CBC-3617-0530-FB4A487B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19291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" name="Rectangle 1837">
                <a:extLst>
                  <a:ext uri="{FF2B5EF4-FFF2-40B4-BE49-F238E27FC236}">
                    <a16:creationId xmlns:a16="http://schemas.microsoft.com/office/drawing/2014/main" id="{E6AB80F9-B3BB-45AF-7696-6E9BA400F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100300" y="822877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" name="Rectangle 1844">
                <a:extLst>
                  <a:ext uri="{FF2B5EF4-FFF2-40B4-BE49-F238E27FC236}">
                    <a16:creationId xmlns:a16="http://schemas.microsoft.com/office/drawing/2014/main" id="{82A6B2B6-4B46-A957-976F-F3B51D116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23603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" name="Rectangle 1845">
                <a:extLst>
                  <a:ext uri="{FF2B5EF4-FFF2-40B4-BE49-F238E27FC236}">
                    <a16:creationId xmlns:a16="http://schemas.microsoft.com/office/drawing/2014/main" id="{067CADC1-CE3D-9E9E-2112-4884D8C3A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5946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" name="Rectangle 1846">
                <a:extLst>
                  <a:ext uri="{FF2B5EF4-FFF2-40B4-BE49-F238E27FC236}">
                    <a16:creationId xmlns:a16="http://schemas.microsoft.com/office/drawing/2014/main" id="{CCD1121E-9157-0D19-AEB3-A3F716E1B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95330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" name="Rectangle 1847">
                <a:extLst>
                  <a:ext uri="{FF2B5EF4-FFF2-40B4-BE49-F238E27FC236}">
                    <a16:creationId xmlns:a16="http://schemas.microsoft.com/office/drawing/2014/main" id="{C42E2812-347A-B934-CA57-733649E6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32474"/>
                <a:ext cx="33302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" name="Rectangle 1848">
                <a:extLst>
                  <a:ext uri="{FF2B5EF4-FFF2-40B4-BE49-F238E27FC236}">
                    <a16:creationId xmlns:a16="http://schemas.microsoft.com/office/drawing/2014/main" id="{11C66861-E0D6-245A-C179-3B89A87D4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68337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" name="Rectangle 1849">
                <a:extLst>
                  <a:ext uri="{FF2B5EF4-FFF2-40B4-BE49-F238E27FC236}">
                    <a16:creationId xmlns:a16="http://schemas.microsoft.com/office/drawing/2014/main" id="{71C7B28A-56D2-2760-9BA0-ACED32C08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05480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" name="Rectangle 1850">
                <a:extLst>
                  <a:ext uri="{FF2B5EF4-FFF2-40B4-BE49-F238E27FC236}">
                    <a16:creationId xmlns:a16="http://schemas.microsoft.com/office/drawing/2014/main" id="{9796F196-6A64-1F6E-3322-60D6A9115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41343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" name="Rectangle 1851">
                <a:extLst>
                  <a:ext uri="{FF2B5EF4-FFF2-40B4-BE49-F238E27FC236}">
                    <a16:creationId xmlns:a16="http://schemas.microsoft.com/office/drawing/2014/main" id="{15DC1110-C6E0-28F7-37F5-88F3C132D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7720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" name="Rectangle 1852">
                <a:extLst>
                  <a:ext uri="{FF2B5EF4-FFF2-40B4-BE49-F238E27FC236}">
                    <a16:creationId xmlns:a16="http://schemas.microsoft.com/office/drawing/2014/main" id="{11C13B17-CE04-91F5-1ECF-BA9290319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1307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9" name="Rectangle 1853">
                <a:extLst>
                  <a:ext uri="{FF2B5EF4-FFF2-40B4-BE49-F238E27FC236}">
                    <a16:creationId xmlns:a16="http://schemas.microsoft.com/office/drawing/2014/main" id="{AEB4CC3D-8C8F-171A-DAE3-E98682E3E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48933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0" name="Rectangle 1854">
                <a:extLst>
                  <a:ext uri="{FF2B5EF4-FFF2-40B4-BE49-F238E27FC236}">
                    <a16:creationId xmlns:a16="http://schemas.microsoft.com/office/drawing/2014/main" id="{EACD2F33-9308-5AFE-F6ED-1B5288DB8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8479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1" name="Rectangle 1855">
                <a:extLst>
                  <a:ext uri="{FF2B5EF4-FFF2-40B4-BE49-F238E27FC236}">
                    <a16:creationId xmlns:a16="http://schemas.microsoft.com/office/drawing/2014/main" id="{2F1CF8BD-B60E-5EC6-CE40-63912071E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621940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2" name="Rectangle 1856">
                <a:extLst>
                  <a:ext uri="{FF2B5EF4-FFF2-40B4-BE49-F238E27FC236}">
                    <a16:creationId xmlns:a16="http://schemas.microsoft.com/office/drawing/2014/main" id="{49578F29-9434-252A-6930-098FF6CC9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5908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3" name="Rectangle 1857">
                <a:extLst>
                  <a:ext uri="{FF2B5EF4-FFF2-40B4-BE49-F238E27FC236}">
                    <a16:creationId xmlns:a16="http://schemas.microsoft.com/office/drawing/2014/main" id="{CEF83DFC-09FB-7922-BE6B-589E9548A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94948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4" name="Rectangle 1858">
                <a:extLst>
                  <a:ext uri="{FF2B5EF4-FFF2-40B4-BE49-F238E27FC236}">
                    <a16:creationId xmlns:a16="http://schemas.microsoft.com/office/drawing/2014/main" id="{BA7E4AB5-AFAE-038D-A571-FCBFD1DA8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30811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5" name="Rectangle 1859">
                <a:extLst>
                  <a:ext uri="{FF2B5EF4-FFF2-40B4-BE49-F238E27FC236}">
                    <a16:creationId xmlns:a16="http://schemas.microsoft.com/office/drawing/2014/main" id="{7D7A8743-3ABF-9C2A-55A9-3CAC4300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66674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6" name="Rectangle 1860">
                <a:extLst>
                  <a:ext uri="{FF2B5EF4-FFF2-40B4-BE49-F238E27FC236}">
                    <a16:creationId xmlns:a16="http://schemas.microsoft.com/office/drawing/2014/main" id="{57E870F4-30FC-69E6-17DD-BCFCBD3B1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0253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7" name="Rectangle 1861">
                <a:extLst>
                  <a:ext uri="{FF2B5EF4-FFF2-40B4-BE49-F238E27FC236}">
                    <a16:creationId xmlns:a16="http://schemas.microsoft.com/office/drawing/2014/main" id="{53CC44EF-E4E7-C614-6305-F2D6D10A6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38401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8" name="Rectangle 1862">
                <a:extLst>
                  <a:ext uri="{FF2B5EF4-FFF2-40B4-BE49-F238E27FC236}">
                    <a16:creationId xmlns:a16="http://schemas.microsoft.com/office/drawing/2014/main" id="{C042B577-FA90-7404-39AC-8A51C64BF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875545"/>
                <a:ext cx="33302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9" name="Rectangle 1863">
                <a:extLst>
                  <a:ext uri="{FF2B5EF4-FFF2-40B4-BE49-F238E27FC236}">
                    <a16:creationId xmlns:a16="http://schemas.microsoft.com/office/drawing/2014/main" id="{F0888565-56E7-1B8A-08CF-DF8E34A9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91268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0" name="Rectangle 1864">
                <a:extLst>
                  <a:ext uri="{FF2B5EF4-FFF2-40B4-BE49-F238E27FC236}">
                    <a16:creationId xmlns:a16="http://schemas.microsoft.com/office/drawing/2014/main" id="{A7299A76-4316-AF92-6276-B92010B32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948551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1" name="Rectangle 1865">
                <a:extLst>
                  <a:ext uri="{FF2B5EF4-FFF2-40B4-BE49-F238E27FC236}">
                    <a16:creationId xmlns:a16="http://schemas.microsoft.com/office/drawing/2014/main" id="{2BCED4D8-B3FC-2455-E376-9A806FF39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984414"/>
                <a:ext cx="30740" cy="136832"/>
              </a:xfrm>
              <a:prstGeom prst="rect">
                <a:avLst/>
              </a:prstGeom>
              <a:solidFill>
                <a:srgbClr val="0CC2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2" name="Rectangle 1866">
                <a:extLst>
                  <a:ext uri="{FF2B5EF4-FFF2-40B4-BE49-F238E27FC236}">
                    <a16:creationId xmlns:a16="http://schemas.microsoft.com/office/drawing/2014/main" id="{82B1E7CC-BB84-EAF5-1C42-DD6193B8E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020278"/>
                <a:ext cx="30740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3" name="Rectangle 1867">
                <a:extLst>
                  <a:ext uri="{FF2B5EF4-FFF2-40B4-BE49-F238E27FC236}">
                    <a16:creationId xmlns:a16="http://schemas.microsoft.com/office/drawing/2014/main" id="{CA4A82AF-9BD0-FDF9-812B-8ABDC87B3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05614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4" name="Rectangle 1868">
                <a:extLst>
                  <a:ext uri="{FF2B5EF4-FFF2-40B4-BE49-F238E27FC236}">
                    <a16:creationId xmlns:a16="http://schemas.microsoft.com/office/drawing/2014/main" id="{AF317C00-F360-1B06-7138-3A1A5590A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092004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5" name="Rectangle 1869">
                <a:extLst>
                  <a:ext uri="{FF2B5EF4-FFF2-40B4-BE49-F238E27FC236}">
                    <a16:creationId xmlns:a16="http://schemas.microsoft.com/office/drawing/2014/main" id="{5782AA8F-3103-4014-948B-4E13B38ED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127867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6" name="Rectangle 1870">
                <a:extLst>
                  <a:ext uri="{FF2B5EF4-FFF2-40B4-BE49-F238E27FC236}">
                    <a16:creationId xmlns:a16="http://schemas.microsoft.com/office/drawing/2014/main" id="{B46AC588-CF64-FD33-8BC4-C6290841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1165012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7" name="Rectangle 1871">
                <a:extLst>
                  <a:ext uri="{FF2B5EF4-FFF2-40B4-BE49-F238E27FC236}">
                    <a16:creationId xmlns:a16="http://schemas.microsoft.com/office/drawing/2014/main" id="{9271F5CA-167B-EF03-1CDF-E54EE89E0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20215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8" name="Rectangle 1872">
                <a:extLst>
                  <a:ext uri="{FF2B5EF4-FFF2-40B4-BE49-F238E27FC236}">
                    <a16:creationId xmlns:a16="http://schemas.microsoft.com/office/drawing/2014/main" id="{9CD89937-901D-DC49-D1FD-AF3E86596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238019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9" name="Rectangle 1873">
                <a:extLst>
                  <a:ext uri="{FF2B5EF4-FFF2-40B4-BE49-F238E27FC236}">
                    <a16:creationId xmlns:a16="http://schemas.microsoft.com/office/drawing/2014/main" id="{C067B256-1F24-B6B1-5013-DB324C85A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273882"/>
                <a:ext cx="30740" cy="13683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0" name="Rectangle 1874">
                <a:extLst>
                  <a:ext uri="{FF2B5EF4-FFF2-40B4-BE49-F238E27FC236}">
                    <a16:creationId xmlns:a16="http://schemas.microsoft.com/office/drawing/2014/main" id="{D3D8FDA8-DE20-AB34-5260-C4FF1604C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30974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1" name="Rectangle 1875">
                <a:extLst>
                  <a:ext uri="{FF2B5EF4-FFF2-40B4-BE49-F238E27FC236}">
                    <a16:creationId xmlns:a16="http://schemas.microsoft.com/office/drawing/2014/main" id="{9A462957-753E-22E7-9773-8E425500E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345609"/>
                <a:ext cx="30740" cy="13683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2" name="Rectangle 1876">
                <a:extLst>
                  <a:ext uri="{FF2B5EF4-FFF2-40B4-BE49-F238E27FC236}">
                    <a16:creationId xmlns:a16="http://schemas.microsoft.com/office/drawing/2014/main" id="{00F48241-7214-14E6-984E-B9C394EF3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381472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3" name="Rectangle 1877">
                <a:extLst>
                  <a:ext uri="{FF2B5EF4-FFF2-40B4-BE49-F238E27FC236}">
                    <a16:creationId xmlns:a16="http://schemas.microsoft.com/office/drawing/2014/main" id="{11265F2A-77AD-48EC-AF78-903029FFA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1418616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4" name="Rectangle 1878">
                <a:extLst>
                  <a:ext uri="{FF2B5EF4-FFF2-40B4-BE49-F238E27FC236}">
                    <a16:creationId xmlns:a16="http://schemas.microsoft.com/office/drawing/2014/main" id="{C0E068AA-BA9A-78D1-302A-B1E03021F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455759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5" name="Rectangle 1879">
                <a:extLst>
                  <a:ext uri="{FF2B5EF4-FFF2-40B4-BE49-F238E27FC236}">
                    <a16:creationId xmlns:a16="http://schemas.microsoft.com/office/drawing/2014/main" id="{6514DF8C-5E3B-5D8B-E438-EBF1DDCA2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491622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6" name="Rectangle 1880">
                <a:extLst>
                  <a:ext uri="{FF2B5EF4-FFF2-40B4-BE49-F238E27FC236}">
                    <a16:creationId xmlns:a16="http://schemas.microsoft.com/office/drawing/2014/main" id="{5FA29BA9-E5F8-485A-27E0-6FE2090E8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527486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7" name="Rectangle 1881">
                <a:extLst>
                  <a:ext uri="{FF2B5EF4-FFF2-40B4-BE49-F238E27FC236}">
                    <a16:creationId xmlns:a16="http://schemas.microsoft.com/office/drawing/2014/main" id="{B930FEB3-C8C2-1279-F9FE-DD2032AA5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563349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8" name="Rectangle 1882">
                <a:extLst>
                  <a:ext uri="{FF2B5EF4-FFF2-40B4-BE49-F238E27FC236}">
                    <a16:creationId xmlns:a16="http://schemas.microsoft.com/office/drawing/2014/main" id="{191BB830-D5F6-C018-D203-9210CABDD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599212"/>
                <a:ext cx="30740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9" name="Rectangle 1883">
                <a:extLst>
                  <a:ext uri="{FF2B5EF4-FFF2-40B4-BE49-F238E27FC236}">
                    <a16:creationId xmlns:a16="http://schemas.microsoft.com/office/drawing/2014/main" id="{C0C313F6-F21F-F6CC-3CDE-DD74499CB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63507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0" name="Rectangle 1884">
                <a:extLst>
                  <a:ext uri="{FF2B5EF4-FFF2-40B4-BE49-F238E27FC236}">
                    <a16:creationId xmlns:a16="http://schemas.microsoft.com/office/drawing/2014/main" id="{BDD0224D-ED20-885B-F878-6EC73D4D8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1672220"/>
                <a:ext cx="33302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1" name="Rectangle 1885">
                <a:extLst>
                  <a:ext uri="{FF2B5EF4-FFF2-40B4-BE49-F238E27FC236}">
                    <a16:creationId xmlns:a16="http://schemas.microsoft.com/office/drawing/2014/main" id="{1009B83A-EE96-B577-67AC-80519491D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709364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2" name="Rectangle 1886">
                <a:extLst>
                  <a:ext uri="{FF2B5EF4-FFF2-40B4-BE49-F238E27FC236}">
                    <a16:creationId xmlns:a16="http://schemas.microsoft.com/office/drawing/2014/main" id="{020F97E3-6B6F-22C5-15F8-EBF91A3BA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74522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3" name="Rectangle 1887">
                <a:extLst>
                  <a:ext uri="{FF2B5EF4-FFF2-40B4-BE49-F238E27FC236}">
                    <a16:creationId xmlns:a16="http://schemas.microsoft.com/office/drawing/2014/main" id="{A5034A2F-2748-0524-7EF5-77C114B9D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78109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" name="Rectangle 1888">
                <a:extLst>
                  <a:ext uri="{FF2B5EF4-FFF2-40B4-BE49-F238E27FC236}">
                    <a16:creationId xmlns:a16="http://schemas.microsoft.com/office/drawing/2014/main" id="{5C66E3F6-A769-EAEA-BB30-FE3F2031F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81695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" name="Rectangle 1889">
                <a:extLst>
                  <a:ext uri="{FF2B5EF4-FFF2-40B4-BE49-F238E27FC236}">
                    <a16:creationId xmlns:a16="http://schemas.microsoft.com/office/drawing/2014/main" id="{BBD1898F-5722-42F3-97DE-35BCC6E81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85281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" name="Rectangle 1890">
                <a:extLst>
                  <a:ext uri="{FF2B5EF4-FFF2-40B4-BE49-F238E27FC236}">
                    <a16:creationId xmlns:a16="http://schemas.microsoft.com/office/drawing/2014/main" id="{9E287C3F-070F-D956-14D8-ED108CE7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888680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" name="Rectangle 1891">
                <a:extLst>
                  <a:ext uri="{FF2B5EF4-FFF2-40B4-BE49-F238E27FC236}">
                    <a16:creationId xmlns:a16="http://schemas.microsoft.com/office/drawing/2014/main" id="{EB1B2BAA-AC77-1087-5700-E14AC22A3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1925824"/>
                <a:ext cx="33302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" name="Rectangle 1892">
                <a:extLst>
                  <a:ext uri="{FF2B5EF4-FFF2-40B4-BE49-F238E27FC236}">
                    <a16:creationId xmlns:a16="http://schemas.microsoft.com/office/drawing/2014/main" id="{887ADFEC-0A0E-6D98-5B9D-58AC8D9E2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9629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" name="Rectangle 1893">
                <a:extLst>
                  <a:ext uri="{FF2B5EF4-FFF2-40B4-BE49-F238E27FC236}">
                    <a16:creationId xmlns:a16="http://schemas.microsoft.com/office/drawing/2014/main" id="{ACD61B5C-90B0-0ED7-EBAD-80351386C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1998830"/>
                <a:ext cx="30740" cy="13683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0" name="Rectangle 1894">
                <a:extLst>
                  <a:ext uri="{FF2B5EF4-FFF2-40B4-BE49-F238E27FC236}">
                    <a16:creationId xmlns:a16="http://schemas.microsoft.com/office/drawing/2014/main" id="{75D7F9C5-5E75-4D3F-4F46-68AEFAEA7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03469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1" name="Rectangle 1895">
                <a:extLst>
                  <a:ext uri="{FF2B5EF4-FFF2-40B4-BE49-F238E27FC236}">
                    <a16:creationId xmlns:a16="http://schemas.microsoft.com/office/drawing/2014/main" id="{138002CE-D206-9627-4C4B-B73C036BE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070557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2" name="Rectangle 1896">
                <a:extLst>
                  <a:ext uri="{FF2B5EF4-FFF2-40B4-BE49-F238E27FC236}">
                    <a16:creationId xmlns:a16="http://schemas.microsoft.com/office/drawing/2014/main" id="{44FC79FE-44C1-FE51-9892-B80BE49F6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106420"/>
                <a:ext cx="30740" cy="13683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3" name="Rectangle 1897">
                <a:extLst>
                  <a:ext uri="{FF2B5EF4-FFF2-40B4-BE49-F238E27FC236}">
                    <a16:creationId xmlns:a16="http://schemas.microsoft.com/office/drawing/2014/main" id="{3FFBD2A8-3C78-6777-6C6D-9E075AA2B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142283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4" name="Rectangle 1898">
                <a:extLst>
                  <a:ext uri="{FF2B5EF4-FFF2-40B4-BE49-F238E27FC236}">
                    <a16:creationId xmlns:a16="http://schemas.microsoft.com/office/drawing/2014/main" id="{BEBBA40C-4A2D-D729-6EFB-F6A597EE4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2179428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5" name="Rectangle 1899">
                <a:extLst>
                  <a:ext uri="{FF2B5EF4-FFF2-40B4-BE49-F238E27FC236}">
                    <a16:creationId xmlns:a16="http://schemas.microsoft.com/office/drawing/2014/main" id="{04792604-6D6D-E4A2-EDFB-9C9A26656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216572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6" name="Rectangle 1900">
                <a:extLst>
                  <a:ext uri="{FF2B5EF4-FFF2-40B4-BE49-F238E27FC236}">
                    <a16:creationId xmlns:a16="http://schemas.microsoft.com/office/drawing/2014/main" id="{733F63DD-11E8-E782-EB9C-2BA606117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25243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7" name="Rectangle 1901">
                <a:extLst>
                  <a:ext uri="{FF2B5EF4-FFF2-40B4-BE49-F238E27FC236}">
                    <a16:creationId xmlns:a16="http://schemas.microsoft.com/office/drawing/2014/main" id="{9A47D5F5-E095-FA6A-7CA2-6FE92939F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28829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8" name="Rectangle 1902">
                <a:extLst>
                  <a:ext uri="{FF2B5EF4-FFF2-40B4-BE49-F238E27FC236}">
                    <a16:creationId xmlns:a16="http://schemas.microsoft.com/office/drawing/2014/main" id="{2D843C45-6DDF-FD51-0F3A-2B41037BA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32416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9" name="Rectangle 1903">
                <a:extLst>
                  <a:ext uri="{FF2B5EF4-FFF2-40B4-BE49-F238E27FC236}">
                    <a16:creationId xmlns:a16="http://schemas.microsoft.com/office/drawing/2014/main" id="{E9102D3B-630F-0583-0E91-4AD908EE9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360025"/>
                <a:ext cx="30740" cy="13683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0" name="Rectangle 1904">
                <a:extLst>
                  <a:ext uri="{FF2B5EF4-FFF2-40B4-BE49-F238E27FC236}">
                    <a16:creationId xmlns:a16="http://schemas.microsoft.com/office/drawing/2014/main" id="{92E03E68-D7AC-34E2-5D0A-390167D37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39588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1" name="Rectangle 1905">
                <a:extLst>
                  <a:ext uri="{FF2B5EF4-FFF2-40B4-BE49-F238E27FC236}">
                    <a16:creationId xmlns:a16="http://schemas.microsoft.com/office/drawing/2014/main" id="{83D427F7-7BF9-3420-F606-3DBC4DD9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2433032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2" name="Rectangle 1906">
                <a:extLst>
                  <a:ext uri="{FF2B5EF4-FFF2-40B4-BE49-F238E27FC236}">
                    <a16:creationId xmlns:a16="http://schemas.microsoft.com/office/drawing/2014/main" id="{5B8D234D-1865-D75C-4B4A-F1AB59891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47017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3" name="Rectangle 1907">
                <a:extLst>
                  <a:ext uri="{FF2B5EF4-FFF2-40B4-BE49-F238E27FC236}">
                    <a16:creationId xmlns:a16="http://schemas.microsoft.com/office/drawing/2014/main" id="{7FB38683-99F2-4EE4-BC07-50A6C06E2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50603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4" name="Rectangle 1908">
                <a:extLst>
                  <a:ext uri="{FF2B5EF4-FFF2-40B4-BE49-F238E27FC236}">
                    <a16:creationId xmlns:a16="http://schemas.microsoft.com/office/drawing/2014/main" id="{9CD9742B-3FED-6E13-C053-3D74703F9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54190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5" name="Rectangle 1909">
                <a:extLst>
                  <a:ext uri="{FF2B5EF4-FFF2-40B4-BE49-F238E27FC236}">
                    <a16:creationId xmlns:a16="http://schemas.microsoft.com/office/drawing/2014/main" id="{D04F1704-293E-2B1F-D201-12AC15026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577765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6" name="Rectangle 1910">
                <a:extLst>
                  <a:ext uri="{FF2B5EF4-FFF2-40B4-BE49-F238E27FC236}">
                    <a16:creationId xmlns:a16="http://schemas.microsoft.com/office/drawing/2014/main" id="{266DADDF-9F85-97F6-6133-CB825B504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61362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7" name="Rectangle 1911">
                <a:extLst>
                  <a:ext uri="{FF2B5EF4-FFF2-40B4-BE49-F238E27FC236}">
                    <a16:creationId xmlns:a16="http://schemas.microsoft.com/office/drawing/2014/main" id="{AF78518E-3A45-D4B4-EC68-427FF78DD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64949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8" name="Rectangle 1912">
                <a:extLst>
                  <a:ext uri="{FF2B5EF4-FFF2-40B4-BE49-F238E27FC236}">
                    <a16:creationId xmlns:a16="http://schemas.microsoft.com/office/drawing/2014/main" id="{32A271B7-5D92-8BC2-7D4B-77A6D92DF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2686636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9" name="Rectangle 1913">
                <a:extLst>
                  <a:ext uri="{FF2B5EF4-FFF2-40B4-BE49-F238E27FC236}">
                    <a16:creationId xmlns:a16="http://schemas.microsoft.com/office/drawing/2014/main" id="{30336287-D48B-0698-8EE6-B3A792C2A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723780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0" name="Rectangle 1914">
                <a:extLst>
                  <a:ext uri="{FF2B5EF4-FFF2-40B4-BE49-F238E27FC236}">
                    <a16:creationId xmlns:a16="http://schemas.microsoft.com/office/drawing/2014/main" id="{26570541-4E2C-0CED-5CDD-C23BD6C60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75964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1" name="Rectangle 1915">
                <a:extLst>
                  <a:ext uri="{FF2B5EF4-FFF2-40B4-BE49-F238E27FC236}">
                    <a16:creationId xmlns:a16="http://schemas.microsoft.com/office/drawing/2014/main" id="{CFF91535-6E88-3AC3-7416-A18EE4FD0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795506"/>
                <a:ext cx="30740" cy="136832"/>
              </a:xfrm>
              <a:prstGeom prst="rect">
                <a:avLst/>
              </a:prstGeom>
              <a:solidFill>
                <a:srgbClr val="0CC2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2" name="Rectangle 1916">
                <a:extLst>
                  <a:ext uri="{FF2B5EF4-FFF2-40B4-BE49-F238E27FC236}">
                    <a16:creationId xmlns:a16="http://schemas.microsoft.com/office/drawing/2014/main" id="{B3E44719-CCC7-EEE4-667B-9CE2C9757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83137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3" name="Rectangle 1917">
                <a:extLst>
                  <a:ext uri="{FF2B5EF4-FFF2-40B4-BE49-F238E27FC236}">
                    <a16:creationId xmlns:a16="http://schemas.microsoft.com/office/drawing/2014/main" id="{F4351E57-739E-EF8A-0926-2F38B3749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86723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4" name="Rectangle 1918">
                <a:extLst>
                  <a:ext uri="{FF2B5EF4-FFF2-40B4-BE49-F238E27FC236}">
                    <a16:creationId xmlns:a16="http://schemas.microsoft.com/office/drawing/2014/main" id="{230632AE-DC93-349F-715D-81818A7C0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903096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5" name="Rectangle 1919">
                <a:extLst>
                  <a:ext uri="{FF2B5EF4-FFF2-40B4-BE49-F238E27FC236}">
                    <a16:creationId xmlns:a16="http://schemas.microsoft.com/office/drawing/2014/main" id="{FDBF0938-D264-CF58-B6EB-21D9A7648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294024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6" name="Rectangle 1920">
                <a:extLst>
                  <a:ext uri="{FF2B5EF4-FFF2-40B4-BE49-F238E27FC236}">
                    <a16:creationId xmlns:a16="http://schemas.microsoft.com/office/drawing/2014/main" id="{97ADF082-268B-E411-527A-C09F68E1D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297738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7" name="Rectangle 1921">
                <a:extLst>
                  <a:ext uri="{FF2B5EF4-FFF2-40B4-BE49-F238E27FC236}">
                    <a16:creationId xmlns:a16="http://schemas.microsoft.com/office/drawing/2014/main" id="{6E910733-C6B2-1B99-951C-1B79A3691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01324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8" name="Rectangle 1922">
                <a:extLst>
                  <a:ext uri="{FF2B5EF4-FFF2-40B4-BE49-F238E27FC236}">
                    <a16:creationId xmlns:a16="http://schemas.microsoft.com/office/drawing/2014/main" id="{27FE5C93-5A92-8A35-2839-60E23B32E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04911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9" name="Rectangle 1923">
                <a:extLst>
                  <a:ext uri="{FF2B5EF4-FFF2-40B4-BE49-F238E27FC236}">
                    <a16:creationId xmlns:a16="http://schemas.microsoft.com/office/drawing/2014/main" id="{5070D54B-508E-2E3E-1CF6-4DCCB9667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084973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0" name="Rectangle 1924">
                <a:extLst>
                  <a:ext uri="{FF2B5EF4-FFF2-40B4-BE49-F238E27FC236}">
                    <a16:creationId xmlns:a16="http://schemas.microsoft.com/office/drawing/2014/main" id="{B434E7AE-8BF3-BDA4-27FD-48CEAED58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12083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1" name="Rectangle 1925">
                <a:extLst>
                  <a:ext uri="{FF2B5EF4-FFF2-40B4-BE49-F238E27FC236}">
                    <a16:creationId xmlns:a16="http://schemas.microsoft.com/office/drawing/2014/main" id="{08388073-C855-6AC9-D5E5-1D5A7EAF8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156699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2" name="Rectangle 1926">
                <a:extLst>
                  <a:ext uri="{FF2B5EF4-FFF2-40B4-BE49-F238E27FC236}">
                    <a16:creationId xmlns:a16="http://schemas.microsoft.com/office/drawing/2014/main" id="{028C6C64-E9E7-96BE-9FD9-C914CFFB0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19256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3" name="Rectangle 1927">
                <a:extLst>
                  <a:ext uri="{FF2B5EF4-FFF2-40B4-BE49-F238E27FC236}">
                    <a16:creationId xmlns:a16="http://schemas.microsoft.com/office/drawing/2014/main" id="{2A5CCF65-B70E-ECEA-8D41-8E88D1FCA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229707"/>
                <a:ext cx="33302" cy="136832"/>
              </a:xfrm>
              <a:prstGeom prst="rect">
                <a:avLst/>
              </a:prstGeom>
              <a:solidFill>
                <a:srgbClr val="BEEF2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4" name="Rectangle 1928">
                <a:extLst>
                  <a:ext uri="{FF2B5EF4-FFF2-40B4-BE49-F238E27FC236}">
                    <a16:creationId xmlns:a16="http://schemas.microsoft.com/office/drawing/2014/main" id="{65B735DF-7439-9B51-01C0-A7E4C63FB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266851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5" name="Rectangle 1929">
                <a:extLst>
                  <a:ext uri="{FF2B5EF4-FFF2-40B4-BE49-F238E27FC236}">
                    <a16:creationId xmlns:a16="http://schemas.microsoft.com/office/drawing/2014/main" id="{B7B6F7B6-D348-2DFF-64A9-901E4A2AD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302714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6" name="Rectangle 1930">
                <a:extLst>
                  <a:ext uri="{FF2B5EF4-FFF2-40B4-BE49-F238E27FC236}">
                    <a16:creationId xmlns:a16="http://schemas.microsoft.com/office/drawing/2014/main" id="{8430EBBD-343D-6866-0B5C-E4EC12140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33857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7" name="Rectangle 1931">
                <a:extLst>
                  <a:ext uri="{FF2B5EF4-FFF2-40B4-BE49-F238E27FC236}">
                    <a16:creationId xmlns:a16="http://schemas.microsoft.com/office/drawing/2014/main" id="{DD0C74DF-27BC-AFF2-CB82-B241868D9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37444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8" name="Rectangle 1932">
                <a:extLst>
                  <a:ext uri="{FF2B5EF4-FFF2-40B4-BE49-F238E27FC236}">
                    <a16:creationId xmlns:a16="http://schemas.microsoft.com/office/drawing/2014/main" id="{37345263-F08E-1371-7ED9-0EB4C5407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41030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9" name="Rectangle 1933">
                <a:extLst>
                  <a:ext uri="{FF2B5EF4-FFF2-40B4-BE49-F238E27FC236}">
                    <a16:creationId xmlns:a16="http://schemas.microsoft.com/office/drawing/2014/main" id="{26F38BB0-8B37-E27D-F0EF-39F1EEF04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446167"/>
                <a:ext cx="30740" cy="136832"/>
              </a:xfrm>
              <a:prstGeom prst="rect">
                <a:avLst/>
              </a:prstGeom>
              <a:solidFill>
                <a:srgbClr val="BEEF2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0" name="Rectangle 1934">
                <a:extLst>
                  <a:ext uri="{FF2B5EF4-FFF2-40B4-BE49-F238E27FC236}">
                    <a16:creationId xmlns:a16="http://schemas.microsoft.com/office/drawing/2014/main" id="{3D70489D-056C-C881-54D1-678514A9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48331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1" name="Rectangle 1935">
                <a:extLst>
                  <a:ext uri="{FF2B5EF4-FFF2-40B4-BE49-F238E27FC236}">
                    <a16:creationId xmlns:a16="http://schemas.microsoft.com/office/drawing/2014/main" id="{220C4F94-C74F-951F-CD62-9CE0951E0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520454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2" name="Rectangle 1936">
                <a:extLst>
                  <a:ext uri="{FF2B5EF4-FFF2-40B4-BE49-F238E27FC236}">
                    <a16:creationId xmlns:a16="http://schemas.microsoft.com/office/drawing/2014/main" id="{497BFFFA-213E-55D9-8644-90965351D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55631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3" name="Rectangle 1937">
                <a:extLst>
                  <a:ext uri="{FF2B5EF4-FFF2-40B4-BE49-F238E27FC236}">
                    <a16:creationId xmlns:a16="http://schemas.microsoft.com/office/drawing/2014/main" id="{3A91C2C2-91A2-949D-943A-A1426602C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592181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4" name="Rectangle 1938">
                <a:extLst>
                  <a:ext uri="{FF2B5EF4-FFF2-40B4-BE49-F238E27FC236}">
                    <a16:creationId xmlns:a16="http://schemas.microsoft.com/office/drawing/2014/main" id="{6A1C9482-D5F1-6F6F-7F77-5A67485AF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62804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5" name="Rectangle 1939">
                <a:extLst>
                  <a:ext uri="{FF2B5EF4-FFF2-40B4-BE49-F238E27FC236}">
                    <a16:creationId xmlns:a16="http://schemas.microsoft.com/office/drawing/2014/main" id="{7BE4F3DC-7218-5053-A2E7-0C4935D79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663907"/>
                <a:ext cx="30740" cy="136832"/>
              </a:xfrm>
              <a:prstGeom prst="rect">
                <a:avLst/>
              </a:prstGeom>
              <a:solidFill>
                <a:srgbClr val="B0EB2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6" name="Rectangle 1940">
                <a:extLst>
                  <a:ext uri="{FF2B5EF4-FFF2-40B4-BE49-F238E27FC236}">
                    <a16:creationId xmlns:a16="http://schemas.microsoft.com/office/drawing/2014/main" id="{6CE444DD-2FAB-A54B-E192-0E5494F28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699770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7" name="Rectangle 1941">
                <a:extLst>
                  <a:ext uri="{FF2B5EF4-FFF2-40B4-BE49-F238E27FC236}">
                    <a16:creationId xmlns:a16="http://schemas.microsoft.com/office/drawing/2014/main" id="{DA7809C2-F49E-11CF-0B98-9C9C2DCD5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736915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8" name="Rectangle 1942">
                <a:extLst>
                  <a:ext uri="{FF2B5EF4-FFF2-40B4-BE49-F238E27FC236}">
                    <a16:creationId xmlns:a16="http://schemas.microsoft.com/office/drawing/2014/main" id="{0A03FE96-E7D7-C0DE-E6FF-EFCE1B25D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77405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9" name="Rectangle 1943">
                <a:extLst>
                  <a:ext uri="{FF2B5EF4-FFF2-40B4-BE49-F238E27FC236}">
                    <a16:creationId xmlns:a16="http://schemas.microsoft.com/office/drawing/2014/main" id="{9DBA0434-D5EE-5ABD-A848-8D181850B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80992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0" name="Rectangle 1944">
                <a:extLst>
                  <a:ext uri="{FF2B5EF4-FFF2-40B4-BE49-F238E27FC236}">
                    <a16:creationId xmlns:a16="http://schemas.microsoft.com/office/drawing/2014/main" id="{298035B6-662B-169E-AEF7-73510986D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845786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1" name="Rectangle 1945">
                <a:extLst>
                  <a:ext uri="{FF2B5EF4-FFF2-40B4-BE49-F238E27FC236}">
                    <a16:creationId xmlns:a16="http://schemas.microsoft.com/office/drawing/2014/main" id="{299E9359-B0EB-37C3-1D6B-944C22A54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881649"/>
                <a:ext cx="30740" cy="13683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2" name="Rectangle 1946">
                <a:extLst>
                  <a:ext uri="{FF2B5EF4-FFF2-40B4-BE49-F238E27FC236}">
                    <a16:creationId xmlns:a16="http://schemas.microsoft.com/office/drawing/2014/main" id="{CE60945E-13FE-9CC0-B42F-04B682B8F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917512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3" name="Rectangle 1947">
                <a:extLst>
                  <a:ext uri="{FF2B5EF4-FFF2-40B4-BE49-F238E27FC236}">
                    <a16:creationId xmlns:a16="http://schemas.microsoft.com/office/drawing/2014/main" id="{9FA6E1C7-9468-EC1A-A81B-9CAA33480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395337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4" name="Rectangle 1948">
                <a:extLst>
                  <a:ext uri="{FF2B5EF4-FFF2-40B4-BE49-F238E27FC236}">
                    <a16:creationId xmlns:a16="http://schemas.microsoft.com/office/drawing/2014/main" id="{1E2DAA77-3BE8-C34F-8DE2-974ED0E52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3990520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5" name="Rectangle 1949">
                <a:extLst>
                  <a:ext uri="{FF2B5EF4-FFF2-40B4-BE49-F238E27FC236}">
                    <a16:creationId xmlns:a16="http://schemas.microsoft.com/office/drawing/2014/main" id="{6D297892-74C6-4099-30DF-214365CAE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02766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6" name="Rectangle 1950">
                <a:extLst>
                  <a:ext uri="{FF2B5EF4-FFF2-40B4-BE49-F238E27FC236}">
                    <a16:creationId xmlns:a16="http://schemas.microsoft.com/office/drawing/2014/main" id="{D5B4C5C1-7F2C-9C3C-1259-9AEE084F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063526"/>
                <a:ext cx="30740" cy="13683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7" name="Rectangle 1951">
                <a:extLst>
                  <a:ext uri="{FF2B5EF4-FFF2-40B4-BE49-F238E27FC236}">
                    <a16:creationId xmlns:a16="http://schemas.microsoft.com/office/drawing/2014/main" id="{719114C9-14F2-96C3-B305-1C9E31657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099389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8" name="Rectangle 1952">
                <a:extLst>
                  <a:ext uri="{FF2B5EF4-FFF2-40B4-BE49-F238E27FC236}">
                    <a16:creationId xmlns:a16="http://schemas.microsoft.com/office/drawing/2014/main" id="{3D30A771-8279-3088-3B5E-4360B8612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13525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9" name="Rectangle 1953">
                <a:extLst>
                  <a:ext uri="{FF2B5EF4-FFF2-40B4-BE49-F238E27FC236}">
                    <a16:creationId xmlns:a16="http://schemas.microsoft.com/office/drawing/2014/main" id="{784A0400-7433-19DF-6198-CC29C797F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171115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0" name="Rectangle 1954">
                <a:extLst>
                  <a:ext uri="{FF2B5EF4-FFF2-40B4-BE49-F238E27FC236}">
                    <a16:creationId xmlns:a16="http://schemas.microsoft.com/office/drawing/2014/main" id="{E4C3340E-56C4-152D-A7C0-1257909C0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20697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1" name="Rectangle 1955">
                <a:extLst>
                  <a:ext uri="{FF2B5EF4-FFF2-40B4-BE49-F238E27FC236}">
                    <a16:creationId xmlns:a16="http://schemas.microsoft.com/office/drawing/2014/main" id="{4906E97C-3803-730A-4CD9-558217D57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4244123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2" name="Rectangle 1956">
                <a:extLst>
                  <a:ext uri="{FF2B5EF4-FFF2-40B4-BE49-F238E27FC236}">
                    <a16:creationId xmlns:a16="http://schemas.microsoft.com/office/drawing/2014/main" id="{291B333C-E5B1-6F8B-60D5-FB2A077F6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28126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3" name="Rectangle 1957">
                <a:extLst>
                  <a:ext uri="{FF2B5EF4-FFF2-40B4-BE49-F238E27FC236}">
                    <a16:creationId xmlns:a16="http://schemas.microsoft.com/office/drawing/2014/main" id="{A9200323-8AB5-B36B-F552-52442FC2A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317130"/>
                <a:ext cx="30740" cy="136832"/>
              </a:xfrm>
              <a:prstGeom prst="rect">
                <a:avLst/>
              </a:prstGeom>
              <a:solidFill>
                <a:srgbClr val="06B2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4" name="Rectangle 1958">
                <a:extLst>
                  <a:ext uri="{FF2B5EF4-FFF2-40B4-BE49-F238E27FC236}">
                    <a16:creationId xmlns:a16="http://schemas.microsoft.com/office/drawing/2014/main" id="{8BE15EF0-67C5-B50A-0AEE-FB0664D64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352994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5" name="Rectangle 1959">
                <a:extLst>
                  <a:ext uri="{FF2B5EF4-FFF2-40B4-BE49-F238E27FC236}">
                    <a16:creationId xmlns:a16="http://schemas.microsoft.com/office/drawing/2014/main" id="{A9C8D06D-DD94-9F95-A7B6-474EF2FBB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388857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6" name="Rectangle 1960">
                <a:extLst>
                  <a:ext uri="{FF2B5EF4-FFF2-40B4-BE49-F238E27FC236}">
                    <a16:creationId xmlns:a16="http://schemas.microsoft.com/office/drawing/2014/main" id="{0CA7F85E-3E5F-EB5B-3C84-B3325612F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42472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7" name="Rectangle 1961">
                <a:extLst>
                  <a:ext uri="{FF2B5EF4-FFF2-40B4-BE49-F238E27FC236}">
                    <a16:creationId xmlns:a16="http://schemas.microsoft.com/office/drawing/2014/main" id="{8841883D-DB14-DFC3-E9AB-9C4F3C73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46058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8" name="Rectangle 1962">
                <a:extLst>
                  <a:ext uri="{FF2B5EF4-FFF2-40B4-BE49-F238E27FC236}">
                    <a16:creationId xmlns:a16="http://schemas.microsoft.com/office/drawing/2014/main" id="{08D2BB6B-08F1-038C-2A54-63CF294D4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4497728"/>
                <a:ext cx="33302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9" name="Rectangle 1963">
                <a:extLst>
                  <a:ext uri="{FF2B5EF4-FFF2-40B4-BE49-F238E27FC236}">
                    <a16:creationId xmlns:a16="http://schemas.microsoft.com/office/drawing/2014/main" id="{1479F613-FD2B-F5D5-9256-0295CF789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534870"/>
                <a:ext cx="30740" cy="136832"/>
              </a:xfrm>
              <a:prstGeom prst="rect">
                <a:avLst/>
              </a:prstGeom>
              <a:solidFill>
                <a:srgbClr val="B8ED2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0" name="Rectangle 1964">
                <a:extLst>
                  <a:ext uri="{FF2B5EF4-FFF2-40B4-BE49-F238E27FC236}">
                    <a16:creationId xmlns:a16="http://schemas.microsoft.com/office/drawing/2014/main" id="{BB057780-B075-7F50-17BC-083A64A23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57073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1" name="Rectangle 1965">
                <a:extLst>
                  <a:ext uri="{FF2B5EF4-FFF2-40B4-BE49-F238E27FC236}">
                    <a16:creationId xmlns:a16="http://schemas.microsoft.com/office/drawing/2014/main" id="{B764C5AE-F556-FA90-6DD9-CB1C827EA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606597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2" name="Rectangle 1966">
                <a:extLst>
                  <a:ext uri="{FF2B5EF4-FFF2-40B4-BE49-F238E27FC236}">
                    <a16:creationId xmlns:a16="http://schemas.microsoft.com/office/drawing/2014/main" id="{31BA674F-DA53-32FD-A044-64BF283DA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64246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3" name="Rectangle 1967">
                <a:extLst>
                  <a:ext uri="{FF2B5EF4-FFF2-40B4-BE49-F238E27FC236}">
                    <a16:creationId xmlns:a16="http://schemas.microsoft.com/office/drawing/2014/main" id="{E69DF784-BC78-091D-DB7A-1C8B5188D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67832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4" name="Rectangle 1968">
                <a:extLst>
                  <a:ext uri="{FF2B5EF4-FFF2-40B4-BE49-F238E27FC236}">
                    <a16:creationId xmlns:a16="http://schemas.microsoft.com/office/drawing/2014/main" id="{414362E2-57E3-F227-B301-C62B8A34B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714186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5" name="Rectangle 1969">
                <a:extLst>
                  <a:ext uri="{FF2B5EF4-FFF2-40B4-BE49-F238E27FC236}">
                    <a16:creationId xmlns:a16="http://schemas.microsoft.com/office/drawing/2014/main" id="{7EEC78C1-5CE5-DF7F-3D53-9A90347F6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4751331"/>
                <a:ext cx="33302" cy="136832"/>
              </a:xfrm>
              <a:prstGeom prst="rect">
                <a:avLst/>
              </a:prstGeom>
              <a:solidFill>
                <a:srgbClr val="02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6" name="Rectangle 1970">
                <a:extLst>
                  <a:ext uri="{FF2B5EF4-FFF2-40B4-BE49-F238E27FC236}">
                    <a16:creationId xmlns:a16="http://schemas.microsoft.com/office/drawing/2014/main" id="{84A25208-C064-5E66-AB49-E9D41B892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78847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7" name="Rectangle 1971">
                <a:extLst>
                  <a:ext uri="{FF2B5EF4-FFF2-40B4-BE49-F238E27FC236}">
                    <a16:creationId xmlns:a16="http://schemas.microsoft.com/office/drawing/2014/main" id="{1F1371F7-2DFB-7B0C-779C-073BACD05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824338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8" name="Rectangle 1972">
                <a:extLst>
                  <a:ext uri="{FF2B5EF4-FFF2-40B4-BE49-F238E27FC236}">
                    <a16:creationId xmlns:a16="http://schemas.microsoft.com/office/drawing/2014/main" id="{7797ACC1-2CC8-6EBA-474C-EB92B30CF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860202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9" name="Rectangle 1973">
                <a:extLst>
                  <a:ext uri="{FF2B5EF4-FFF2-40B4-BE49-F238E27FC236}">
                    <a16:creationId xmlns:a16="http://schemas.microsoft.com/office/drawing/2014/main" id="{A01D9265-2AFA-435B-374F-FB2CB1218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89606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0" name="Rectangle 1974">
                <a:extLst>
                  <a:ext uri="{FF2B5EF4-FFF2-40B4-BE49-F238E27FC236}">
                    <a16:creationId xmlns:a16="http://schemas.microsoft.com/office/drawing/2014/main" id="{B3F42F2D-6C5D-80D5-63BE-1BB6ED28F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93192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1" name="Rectangle 1975">
                <a:extLst>
                  <a:ext uri="{FF2B5EF4-FFF2-40B4-BE49-F238E27FC236}">
                    <a16:creationId xmlns:a16="http://schemas.microsoft.com/office/drawing/2014/main" id="{3ECA6375-A6DE-8BCF-12CB-41CB0575E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4967791"/>
                <a:ext cx="30740" cy="136832"/>
              </a:xfrm>
              <a:prstGeom prst="rect">
                <a:avLst/>
              </a:prstGeom>
              <a:solidFill>
                <a:srgbClr val="28C9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2" name="Rectangle 1976">
                <a:extLst>
                  <a:ext uri="{FF2B5EF4-FFF2-40B4-BE49-F238E27FC236}">
                    <a16:creationId xmlns:a16="http://schemas.microsoft.com/office/drawing/2014/main" id="{8237D8B0-F811-2BB3-9CD1-96C66733F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5004936"/>
                <a:ext cx="33302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3" name="Rectangle 1977">
                <a:extLst>
                  <a:ext uri="{FF2B5EF4-FFF2-40B4-BE49-F238E27FC236}">
                    <a16:creationId xmlns:a16="http://schemas.microsoft.com/office/drawing/2014/main" id="{ED8D4181-8C38-768A-8FD8-033B39F2C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04207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4" name="Rectangle 1978">
                <a:extLst>
                  <a:ext uri="{FF2B5EF4-FFF2-40B4-BE49-F238E27FC236}">
                    <a16:creationId xmlns:a16="http://schemas.microsoft.com/office/drawing/2014/main" id="{956BF55E-0E7F-51D9-7ED5-71B164DE4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07794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5" name="Rectangle 1979">
                <a:extLst>
                  <a:ext uri="{FF2B5EF4-FFF2-40B4-BE49-F238E27FC236}">
                    <a16:creationId xmlns:a16="http://schemas.microsoft.com/office/drawing/2014/main" id="{5611B54D-A448-EC46-520A-80DAB3E35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11380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6" name="Rectangle 1980">
                <a:extLst>
                  <a:ext uri="{FF2B5EF4-FFF2-40B4-BE49-F238E27FC236}">
                    <a16:creationId xmlns:a16="http://schemas.microsoft.com/office/drawing/2014/main" id="{9D176D86-6A77-1EC1-9320-1B8DB531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14966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7" name="Rectangle 1981">
                <a:extLst>
                  <a:ext uri="{FF2B5EF4-FFF2-40B4-BE49-F238E27FC236}">
                    <a16:creationId xmlns:a16="http://schemas.microsoft.com/office/drawing/2014/main" id="{F893D218-65F1-32CF-F593-5B9D8629A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185531"/>
                <a:ext cx="30740" cy="136832"/>
              </a:xfrm>
              <a:prstGeom prst="rect">
                <a:avLst/>
              </a:prstGeom>
              <a:solidFill>
                <a:srgbClr val="08AF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8" name="Rectangle 1982">
                <a:extLst>
                  <a:ext uri="{FF2B5EF4-FFF2-40B4-BE49-F238E27FC236}">
                    <a16:creationId xmlns:a16="http://schemas.microsoft.com/office/drawing/2014/main" id="{D70D039B-5B27-C973-2878-8072BCFF3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22139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9" name="Rectangle 1983">
                <a:extLst>
                  <a:ext uri="{FF2B5EF4-FFF2-40B4-BE49-F238E27FC236}">
                    <a16:creationId xmlns:a16="http://schemas.microsoft.com/office/drawing/2014/main" id="{C3A14AA8-9CE0-7761-B4C6-9E58C03F9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25725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0" name="Rectangle 1984">
                <a:extLst>
                  <a:ext uri="{FF2B5EF4-FFF2-40B4-BE49-F238E27FC236}">
                    <a16:creationId xmlns:a16="http://schemas.microsoft.com/office/drawing/2014/main" id="{A149FDEA-442A-BFA1-E21E-6EC979EDE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5294402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1" name="Rectangle 1985">
                <a:extLst>
                  <a:ext uri="{FF2B5EF4-FFF2-40B4-BE49-F238E27FC236}">
                    <a16:creationId xmlns:a16="http://schemas.microsoft.com/office/drawing/2014/main" id="{E79DAC13-596C-9005-1817-A10C09574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33154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2" name="Rectangle 1986">
                <a:extLst>
                  <a:ext uri="{FF2B5EF4-FFF2-40B4-BE49-F238E27FC236}">
                    <a16:creationId xmlns:a16="http://schemas.microsoft.com/office/drawing/2014/main" id="{5EB5AFF8-123E-4469-AA0D-2B3B287AC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36741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3" name="Rectangle 1987">
                <a:extLst>
                  <a:ext uri="{FF2B5EF4-FFF2-40B4-BE49-F238E27FC236}">
                    <a16:creationId xmlns:a16="http://schemas.microsoft.com/office/drawing/2014/main" id="{5B50DC89-5777-397B-29DF-9B189A4E2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403273"/>
                <a:ext cx="30740" cy="136832"/>
              </a:xfrm>
              <a:prstGeom prst="rect">
                <a:avLst/>
              </a:prstGeom>
              <a:solidFill>
                <a:srgbClr val="01BC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4" name="Rectangle 1988">
                <a:extLst>
                  <a:ext uri="{FF2B5EF4-FFF2-40B4-BE49-F238E27FC236}">
                    <a16:creationId xmlns:a16="http://schemas.microsoft.com/office/drawing/2014/main" id="{A7BA6D1D-C7F5-26FA-9169-346F208E6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439136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5" name="Rectangle 1989">
                <a:extLst>
                  <a:ext uri="{FF2B5EF4-FFF2-40B4-BE49-F238E27FC236}">
                    <a16:creationId xmlns:a16="http://schemas.microsoft.com/office/drawing/2014/main" id="{F172DB41-2F55-7096-04F1-11E8080E4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474999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" name="Rectangle 1990">
                <a:extLst>
                  <a:ext uri="{FF2B5EF4-FFF2-40B4-BE49-F238E27FC236}">
                    <a16:creationId xmlns:a16="http://schemas.microsoft.com/office/drawing/2014/main" id="{1B68AD3A-9B6B-042A-278B-F67CF6479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51086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" name="Rectangle 1991">
                <a:extLst>
                  <a:ext uri="{FF2B5EF4-FFF2-40B4-BE49-F238E27FC236}">
                    <a16:creationId xmlns:a16="http://schemas.microsoft.com/office/drawing/2014/main" id="{3636A385-CEA6-54DE-CEBF-B453866AA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5548007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" name="Rectangle 1992">
                <a:extLst>
                  <a:ext uri="{FF2B5EF4-FFF2-40B4-BE49-F238E27FC236}">
                    <a16:creationId xmlns:a16="http://schemas.microsoft.com/office/drawing/2014/main" id="{B253E2CE-3082-416C-B734-CB7C7689D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585150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9" name="Rectangle 1993">
                <a:extLst>
                  <a:ext uri="{FF2B5EF4-FFF2-40B4-BE49-F238E27FC236}">
                    <a16:creationId xmlns:a16="http://schemas.microsoft.com/office/drawing/2014/main" id="{3BE8F5C6-44C0-703F-148D-A2DAAC523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621013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0" name="Rectangle 1994">
                <a:extLst>
                  <a:ext uri="{FF2B5EF4-FFF2-40B4-BE49-F238E27FC236}">
                    <a16:creationId xmlns:a16="http://schemas.microsoft.com/office/drawing/2014/main" id="{3628741F-BEB2-7B9C-24C7-B1CE0267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656876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1" name="Rectangle 1995">
                <a:extLst>
                  <a:ext uri="{FF2B5EF4-FFF2-40B4-BE49-F238E27FC236}">
                    <a16:creationId xmlns:a16="http://schemas.microsoft.com/office/drawing/2014/main" id="{2300C315-4FB3-8B8A-9965-E91DFFC36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692739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2" name="Rectangle 1996">
                <a:extLst>
                  <a:ext uri="{FF2B5EF4-FFF2-40B4-BE49-F238E27FC236}">
                    <a16:creationId xmlns:a16="http://schemas.microsoft.com/office/drawing/2014/main" id="{A59CA8DF-5D00-17B6-0D37-DFB5A3CEC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728602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3" name="Rectangle 1997">
                <a:extLst>
                  <a:ext uri="{FF2B5EF4-FFF2-40B4-BE49-F238E27FC236}">
                    <a16:creationId xmlns:a16="http://schemas.microsoft.com/office/drawing/2014/main" id="{A242002E-218D-D60E-AE81-BA9D9FC03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76446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4" name="Rectangle 1998">
                <a:extLst>
                  <a:ext uri="{FF2B5EF4-FFF2-40B4-BE49-F238E27FC236}">
                    <a16:creationId xmlns:a16="http://schemas.microsoft.com/office/drawing/2014/main" id="{BBCE951E-B5A6-9862-5542-0BCFE5E79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5801610"/>
                <a:ext cx="33302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5" name="Rectangle 1999">
                <a:extLst>
                  <a:ext uri="{FF2B5EF4-FFF2-40B4-BE49-F238E27FC236}">
                    <a16:creationId xmlns:a16="http://schemas.microsoft.com/office/drawing/2014/main" id="{110A6220-CEEA-5504-DAB1-A096CA6FC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838754"/>
                <a:ext cx="30740" cy="136832"/>
              </a:xfrm>
              <a:prstGeom prst="rect">
                <a:avLst/>
              </a:prstGeom>
              <a:solidFill>
                <a:srgbClr val="2CCA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6" name="Rectangle 2000">
                <a:extLst>
                  <a:ext uri="{FF2B5EF4-FFF2-40B4-BE49-F238E27FC236}">
                    <a16:creationId xmlns:a16="http://schemas.microsoft.com/office/drawing/2014/main" id="{053D4E96-FB81-A017-4EFD-C00C75890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87461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7" name="Rectangle 2001">
                <a:extLst>
                  <a:ext uri="{FF2B5EF4-FFF2-40B4-BE49-F238E27FC236}">
                    <a16:creationId xmlns:a16="http://schemas.microsoft.com/office/drawing/2014/main" id="{80E07E61-84D2-7E35-92A8-89AFB5BB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910481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8" name="Rectangle 2002">
                <a:extLst>
                  <a:ext uri="{FF2B5EF4-FFF2-40B4-BE49-F238E27FC236}">
                    <a16:creationId xmlns:a16="http://schemas.microsoft.com/office/drawing/2014/main" id="{27B161D1-9802-DAFB-1B37-32BC05CF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946344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9" name="Rectangle 2003">
                <a:extLst>
                  <a:ext uri="{FF2B5EF4-FFF2-40B4-BE49-F238E27FC236}">
                    <a16:creationId xmlns:a16="http://schemas.microsoft.com/office/drawing/2014/main" id="{15A8661F-744A-5AC8-BB8B-75714AB3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5982207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0" name="Rectangle 2004">
                <a:extLst>
                  <a:ext uri="{FF2B5EF4-FFF2-40B4-BE49-F238E27FC236}">
                    <a16:creationId xmlns:a16="http://schemas.microsoft.com/office/drawing/2014/main" id="{19E159F5-A073-2E4B-FBA6-7942171FA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018070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1" name="Rectangle 2005">
                <a:extLst>
                  <a:ext uri="{FF2B5EF4-FFF2-40B4-BE49-F238E27FC236}">
                    <a16:creationId xmlns:a16="http://schemas.microsoft.com/office/drawing/2014/main" id="{136D3F6C-5938-3286-EF71-91C9BE221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6055215"/>
                <a:ext cx="33302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2" name="Rectangle 2006">
                <a:extLst>
                  <a:ext uri="{FF2B5EF4-FFF2-40B4-BE49-F238E27FC236}">
                    <a16:creationId xmlns:a16="http://schemas.microsoft.com/office/drawing/2014/main" id="{BBDA7B18-B373-9D18-21E7-5186CA71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092358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3" name="Rectangle 2007">
                <a:extLst>
                  <a:ext uri="{FF2B5EF4-FFF2-40B4-BE49-F238E27FC236}">
                    <a16:creationId xmlns:a16="http://schemas.microsoft.com/office/drawing/2014/main" id="{7B41FF00-56FD-3EB0-E71A-C18909DCE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128221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4" name="Rectangle 2008">
                <a:extLst>
                  <a:ext uri="{FF2B5EF4-FFF2-40B4-BE49-F238E27FC236}">
                    <a16:creationId xmlns:a16="http://schemas.microsoft.com/office/drawing/2014/main" id="{9E320F9F-429F-066C-194A-DEA81DD2D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16408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5" name="Rectangle 2009">
                <a:extLst>
                  <a:ext uri="{FF2B5EF4-FFF2-40B4-BE49-F238E27FC236}">
                    <a16:creationId xmlns:a16="http://schemas.microsoft.com/office/drawing/2014/main" id="{2AC04B11-DDBC-4AFB-5482-067C42043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199947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6" name="Rectangle 2010">
                <a:extLst>
                  <a:ext uri="{FF2B5EF4-FFF2-40B4-BE49-F238E27FC236}">
                    <a16:creationId xmlns:a16="http://schemas.microsoft.com/office/drawing/2014/main" id="{37EF4B4E-5BBA-A477-CACB-3FC566022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235810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7" name="Rectangle 2011">
                <a:extLst>
                  <a:ext uri="{FF2B5EF4-FFF2-40B4-BE49-F238E27FC236}">
                    <a16:creationId xmlns:a16="http://schemas.microsoft.com/office/drawing/2014/main" id="{29BCCD5C-7D57-DC87-0C8F-D9ECA51C7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271674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8" name="Rectangle 2012">
                <a:extLst>
                  <a:ext uri="{FF2B5EF4-FFF2-40B4-BE49-F238E27FC236}">
                    <a16:creationId xmlns:a16="http://schemas.microsoft.com/office/drawing/2014/main" id="{5E8864BD-85BC-7DDB-B024-3DA8E6BB8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6308818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9" name="Rectangle 2013">
                <a:extLst>
                  <a:ext uri="{FF2B5EF4-FFF2-40B4-BE49-F238E27FC236}">
                    <a16:creationId xmlns:a16="http://schemas.microsoft.com/office/drawing/2014/main" id="{A33A2645-4C67-B7BF-658D-B15CE955E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345962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0" name="Rectangle 2015">
                <a:extLst>
                  <a:ext uri="{FF2B5EF4-FFF2-40B4-BE49-F238E27FC236}">
                    <a16:creationId xmlns:a16="http://schemas.microsoft.com/office/drawing/2014/main" id="{F5BA6E45-7721-92D2-5FC3-3E181CECA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381826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1" name="Rectangle 2016">
                <a:extLst>
                  <a:ext uri="{FF2B5EF4-FFF2-40B4-BE49-F238E27FC236}">
                    <a16:creationId xmlns:a16="http://schemas.microsoft.com/office/drawing/2014/main" id="{8AF535FB-05F8-9267-1A35-F9A91F670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41768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2" name="Rectangle 2017">
                <a:extLst>
                  <a:ext uri="{FF2B5EF4-FFF2-40B4-BE49-F238E27FC236}">
                    <a16:creationId xmlns:a16="http://schemas.microsoft.com/office/drawing/2014/main" id="{ABC89664-DCA7-1CDA-135E-E2890BC05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453552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3" name="Rectangle 2018">
                <a:extLst>
                  <a:ext uri="{FF2B5EF4-FFF2-40B4-BE49-F238E27FC236}">
                    <a16:creationId xmlns:a16="http://schemas.microsoft.com/office/drawing/2014/main" id="{5B7B2184-95B7-43A8-DE44-25DA733DC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489415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4" name="Rectangle 2019">
                <a:extLst>
                  <a:ext uri="{FF2B5EF4-FFF2-40B4-BE49-F238E27FC236}">
                    <a16:creationId xmlns:a16="http://schemas.microsoft.com/office/drawing/2014/main" id="{73179AEF-24E6-239D-1C51-B47180571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52527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5" name="Rectangle 2020">
                <a:extLst>
                  <a:ext uri="{FF2B5EF4-FFF2-40B4-BE49-F238E27FC236}">
                    <a16:creationId xmlns:a16="http://schemas.microsoft.com/office/drawing/2014/main" id="{19FD34FF-5457-ED64-1555-4FDBBAC0F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6562423"/>
                <a:ext cx="33302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6" name="Rectangle 2021">
                <a:extLst>
                  <a:ext uri="{FF2B5EF4-FFF2-40B4-BE49-F238E27FC236}">
                    <a16:creationId xmlns:a16="http://schemas.microsoft.com/office/drawing/2014/main" id="{5F533B2D-4586-DF8C-1945-6CAE8DC9E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599566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7" name="Rectangle 2022">
                <a:extLst>
                  <a:ext uri="{FF2B5EF4-FFF2-40B4-BE49-F238E27FC236}">
                    <a16:creationId xmlns:a16="http://schemas.microsoft.com/office/drawing/2014/main" id="{43E7DEE1-BB03-F3FB-BF65-F8EB29C98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63542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8" name="Rectangle 2023">
                <a:extLst>
                  <a:ext uri="{FF2B5EF4-FFF2-40B4-BE49-F238E27FC236}">
                    <a16:creationId xmlns:a16="http://schemas.microsoft.com/office/drawing/2014/main" id="{419EECED-EFE9-EF00-4534-C6958A4BC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671292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9" name="Rectangle 2024">
                <a:extLst>
                  <a:ext uri="{FF2B5EF4-FFF2-40B4-BE49-F238E27FC236}">
                    <a16:creationId xmlns:a16="http://schemas.microsoft.com/office/drawing/2014/main" id="{3E7D6B3A-2E34-86FC-032E-0D7480DE0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707155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0" name="Rectangle 2025">
                <a:extLst>
                  <a:ext uri="{FF2B5EF4-FFF2-40B4-BE49-F238E27FC236}">
                    <a16:creationId xmlns:a16="http://schemas.microsoft.com/office/drawing/2014/main" id="{259BDE7E-C062-4FFB-E2FE-B06136103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743018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1" name="Rectangle 2026">
                <a:extLst>
                  <a:ext uri="{FF2B5EF4-FFF2-40B4-BE49-F238E27FC236}">
                    <a16:creationId xmlns:a16="http://schemas.microsoft.com/office/drawing/2014/main" id="{BC81DD71-7156-1E73-1F14-183261EF0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778882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2" name="Rectangle 2027">
                <a:extLst>
                  <a:ext uri="{FF2B5EF4-FFF2-40B4-BE49-F238E27FC236}">
                    <a16:creationId xmlns:a16="http://schemas.microsoft.com/office/drawing/2014/main" id="{5F012B1A-8F99-CC80-66DF-B285BD2C7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6816026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3" name="Rectangle 2028">
                <a:extLst>
                  <a:ext uri="{FF2B5EF4-FFF2-40B4-BE49-F238E27FC236}">
                    <a16:creationId xmlns:a16="http://schemas.microsoft.com/office/drawing/2014/main" id="{E767FFA5-07D1-1C9B-A8D4-5ED03F074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85317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4" name="Rectangle 2029">
                <a:extLst>
                  <a:ext uri="{FF2B5EF4-FFF2-40B4-BE49-F238E27FC236}">
                    <a16:creationId xmlns:a16="http://schemas.microsoft.com/office/drawing/2014/main" id="{7054BF74-3003-DEE8-8A3C-791C0FFDB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88903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5" name="Rectangle 2030">
                <a:extLst>
                  <a:ext uri="{FF2B5EF4-FFF2-40B4-BE49-F238E27FC236}">
                    <a16:creationId xmlns:a16="http://schemas.microsoft.com/office/drawing/2014/main" id="{579BFDFE-A9DC-F467-C729-4854BC657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924897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6" name="Rectangle 2031">
                <a:extLst>
                  <a:ext uri="{FF2B5EF4-FFF2-40B4-BE49-F238E27FC236}">
                    <a16:creationId xmlns:a16="http://schemas.microsoft.com/office/drawing/2014/main" id="{1ECAFBD8-EF6C-5C01-0956-6F5875548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96076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7" name="Rectangle 2032">
                <a:extLst>
                  <a:ext uri="{FF2B5EF4-FFF2-40B4-BE49-F238E27FC236}">
                    <a16:creationId xmlns:a16="http://schemas.microsoft.com/office/drawing/2014/main" id="{1B455D86-BA55-8EAB-388A-4A5B6A4C7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699662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8" name="Rectangle 2033">
                <a:extLst>
                  <a:ext uri="{FF2B5EF4-FFF2-40B4-BE49-F238E27FC236}">
                    <a16:creationId xmlns:a16="http://schemas.microsoft.com/office/drawing/2014/main" id="{98BEBE8B-07FA-1F5F-ED0A-14E807097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032486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9" name="Rectangle 2034">
                <a:extLst>
                  <a:ext uri="{FF2B5EF4-FFF2-40B4-BE49-F238E27FC236}">
                    <a16:creationId xmlns:a16="http://schemas.microsoft.com/office/drawing/2014/main" id="{32E38B89-2A67-5803-274D-208C14F54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7069631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0" name="Rectangle 2035">
                <a:extLst>
                  <a:ext uri="{FF2B5EF4-FFF2-40B4-BE49-F238E27FC236}">
                    <a16:creationId xmlns:a16="http://schemas.microsoft.com/office/drawing/2014/main" id="{BBA16ADE-F65E-EFC0-6B92-E78AEC1A6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10677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1" name="Rectangle 2036">
                <a:extLst>
                  <a:ext uri="{FF2B5EF4-FFF2-40B4-BE49-F238E27FC236}">
                    <a16:creationId xmlns:a16="http://schemas.microsoft.com/office/drawing/2014/main" id="{0E4F788C-3DF5-6739-A38D-739335FB1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142637"/>
                <a:ext cx="30740" cy="136832"/>
              </a:xfrm>
              <a:prstGeom prst="rect">
                <a:avLst/>
              </a:prstGeom>
              <a:solidFill>
                <a:srgbClr val="09AD2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2" name="Rectangle 2037">
                <a:extLst>
                  <a:ext uri="{FF2B5EF4-FFF2-40B4-BE49-F238E27FC236}">
                    <a16:creationId xmlns:a16="http://schemas.microsoft.com/office/drawing/2014/main" id="{8469355F-ED06-1C0B-E37F-9B8C7C226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17850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3" name="Rectangle 2038">
                <a:extLst>
                  <a:ext uri="{FF2B5EF4-FFF2-40B4-BE49-F238E27FC236}">
                    <a16:creationId xmlns:a16="http://schemas.microsoft.com/office/drawing/2014/main" id="{D0F8D14E-0634-BA82-D9D4-F14611F77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21436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4" name="Rectangle 2039">
                <a:extLst>
                  <a:ext uri="{FF2B5EF4-FFF2-40B4-BE49-F238E27FC236}">
                    <a16:creationId xmlns:a16="http://schemas.microsoft.com/office/drawing/2014/main" id="{7BDE3ACD-43AB-550A-15B0-7FA99DD14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250226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5" name="Rectangle 2040">
                <a:extLst>
                  <a:ext uri="{FF2B5EF4-FFF2-40B4-BE49-F238E27FC236}">
                    <a16:creationId xmlns:a16="http://schemas.microsoft.com/office/drawing/2014/main" id="{C10120AE-BD19-162B-1B88-26065FD81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286090"/>
                <a:ext cx="30740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6" name="Rectangle 2041">
                <a:extLst>
                  <a:ext uri="{FF2B5EF4-FFF2-40B4-BE49-F238E27FC236}">
                    <a16:creationId xmlns:a16="http://schemas.microsoft.com/office/drawing/2014/main" id="{BC091209-6E84-2ED1-3997-5C27F024F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321953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7" name="Rectangle 2042">
                <a:extLst>
                  <a:ext uri="{FF2B5EF4-FFF2-40B4-BE49-F238E27FC236}">
                    <a16:creationId xmlns:a16="http://schemas.microsoft.com/office/drawing/2014/main" id="{2412C07C-9DB8-7A68-4E69-BAE15EBB9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7359097"/>
                <a:ext cx="33302" cy="13683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8" name="Rectangle 2043">
                <a:extLst>
                  <a:ext uri="{FF2B5EF4-FFF2-40B4-BE49-F238E27FC236}">
                    <a16:creationId xmlns:a16="http://schemas.microsoft.com/office/drawing/2014/main" id="{ABA9E383-BA59-FA45-DCAF-71CA4C82A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39624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9" name="Rectangle 2044">
                <a:extLst>
                  <a:ext uri="{FF2B5EF4-FFF2-40B4-BE49-F238E27FC236}">
                    <a16:creationId xmlns:a16="http://schemas.microsoft.com/office/drawing/2014/main" id="{A6889990-8261-05A6-2C79-FFC0E3769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43210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0" name="Rectangle 2045">
                <a:extLst>
                  <a:ext uri="{FF2B5EF4-FFF2-40B4-BE49-F238E27FC236}">
                    <a16:creationId xmlns:a16="http://schemas.microsoft.com/office/drawing/2014/main" id="{DBB61429-A320-0E3C-2032-8627B8F8B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467968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1" name="Rectangle 2046">
                <a:extLst>
                  <a:ext uri="{FF2B5EF4-FFF2-40B4-BE49-F238E27FC236}">
                    <a16:creationId xmlns:a16="http://schemas.microsoft.com/office/drawing/2014/main" id="{86D2B8B6-D7A2-0627-020C-BF6894EDD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50383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2" name="Rectangle 2047">
                <a:extLst>
                  <a:ext uri="{FF2B5EF4-FFF2-40B4-BE49-F238E27FC236}">
                    <a16:creationId xmlns:a16="http://schemas.microsoft.com/office/drawing/2014/main" id="{1B642AB7-B3BB-6DCC-39B4-6461E5358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539694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3" name="Rectangle 2048">
                <a:extLst>
                  <a:ext uri="{FF2B5EF4-FFF2-40B4-BE49-F238E27FC236}">
                    <a16:creationId xmlns:a16="http://schemas.microsoft.com/office/drawing/2014/main" id="{A04541AB-1BDD-03AC-D90B-61BEB645E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575558"/>
                <a:ext cx="30740" cy="13683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4" name="Rectangle 2049">
                <a:extLst>
                  <a:ext uri="{FF2B5EF4-FFF2-40B4-BE49-F238E27FC236}">
                    <a16:creationId xmlns:a16="http://schemas.microsoft.com/office/drawing/2014/main" id="{62D4B100-93C5-95C0-CB50-FA30A5620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7612702"/>
                <a:ext cx="33302" cy="136832"/>
              </a:xfrm>
              <a:prstGeom prst="rect">
                <a:avLst/>
              </a:prstGeom>
              <a:solidFill>
                <a:srgbClr val="42D0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5" name="Rectangle 2050">
                <a:extLst>
                  <a:ext uri="{FF2B5EF4-FFF2-40B4-BE49-F238E27FC236}">
                    <a16:creationId xmlns:a16="http://schemas.microsoft.com/office/drawing/2014/main" id="{FB7E7862-EFEE-2E11-EF96-B6B2B02F9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64984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6" name="Rectangle 2051">
                <a:extLst>
                  <a:ext uri="{FF2B5EF4-FFF2-40B4-BE49-F238E27FC236}">
                    <a16:creationId xmlns:a16="http://schemas.microsoft.com/office/drawing/2014/main" id="{995414D2-5645-8FAB-DDE8-C9B7D6898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685708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7" name="Rectangle 2052">
                <a:extLst>
                  <a:ext uri="{FF2B5EF4-FFF2-40B4-BE49-F238E27FC236}">
                    <a16:creationId xmlns:a16="http://schemas.microsoft.com/office/drawing/2014/main" id="{276796A1-DE5A-D498-8EF3-BA6D17465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721571"/>
                <a:ext cx="30740" cy="136832"/>
              </a:xfrm>
              <a:prstGeom prst="rect">
                <a:avLst/>
              </a:prstGeom>
              <a:solidFill>
                <a:srgbClr val="02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8" name="Rectangle 2053">
                <a:extLst>
                  <a:ext uri="{FF2B5EF4-FFF2-40B4-BE49-F238E27FC236}">
                    <a16:creationId xmlns:a16="http://schemas.microsoft.com/office/drawing/2014/main" id="{DBD3A243-8AE3-E250-BE23-C892F2410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757434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9" name="Rectangle 2054">
                <a:extLst>
                  <a:ext uri="{FF2B5EF4-FFF2-40B4-BE49-F238E27FC236}">
                    <a16:creationId xmlns:a16="http://schemas.microsoft.com/office/drawing/2014/main" id="{22F8D850-4026-22D5-3309-F5A77304B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793298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0" name="Rectangle 2055">
                <a:extLst>
                  <a:ext uri="{FF2B5EF4-FFF2-40B4-BE49-F238E27FC236}">
                    <a16:creationId xmlns:a16="http://schemas.microsoft.com/office/drawing/2014/main" id="{90E6CC89-EBB4-B691-0BFF-4F5104B3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829161"/>
                <a:ext cx="30740" cy="13683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1" name="Rectangle 2056">
                <a:extLst>
                  <a:ext uri="{FF2B5EF4-FFF2-40B4-BE49-F238E27FC236}">
                    <a16:creationId xmlns:a16="http://schemas.microsoft.com/office/drawing/2014/main" id="{3AF2A53B-5A92-368E-8556-D87A0B9B8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7866305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2" name="Rectangle 2057">
                <a:extLst>
                  <a:ext uri="{FF2B5EF4-FFF2-40B4-BE49-F238E27FC236}">
                    <a16:creationId xmlns:a16="http://schemas.microsoft.com/office/drawing/2014/main" id="{8F80D80A-35C7-9107-F6C3-25E44FF2F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903450"/>
                <a:ext cx="30740" cy="13683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3" name="Rectangle 2058">
                <a:extLst>
                  <a:ext uri="{FF2B5EF4-FFF2-40B4-BE49-F238E27FC236}">
                    <a16:creationId xmlns:a16="http://schemas.microsoft.com/office/drawing/2014/main" id="{ACB13C67-0846-3E8D-896F-1411BC7A1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93931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4" name="Rectangle 2059">
                <a:extLst>
                  <a:ext uri="{FF2B5EF4-FFF2-40B4-BE49-F238E27FC236}">
                    <a16:creationId xmlns:a16="http://schemas.microsoft.com/office/drawing/2014/main" id="{4D0B2C07-81FD-A080-F78E-B63DAAA44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7975176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5" name="Rectangle 2060">
                <a:extLst>
                  <a:ext uri="{FF2B5EF4-FFF2-40B4-BE49-F238E27FC236}">
                    <a16:creationId xmlns:a16="http://schemas.microsoft.com/office/drawing/2014/main" id="{D341DA98-2EAB-788B-10EE-F732B5437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011039"/>
                <a:ext cx="30740" cy="13683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6" name="Rectangle 2061">
                <a:extLst>
                  <a:ext uri="{FF2B5EF4-FFF2-40B4-BE49-F238E27FC236}">
                    <a16:creationId xmlns:a16="http://schemas.microsoft.com/office/drawing/2014/main" id="{C9CF8D3E-8AF8-D78F-8484-E0E0B2A51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046902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7" name="Rectangle 2062">
                <a:extLst>
                  <a:ext uri="{FF2B5EF4-FFF2-40B4-BE49-F238E27FC236}">
                    <a16:creationId xmlns:a16="http://schemas.microsoft.com/office/drawing/2014/main" id="{CEA9DA60-FEC3-9128-5C39-5869D2A00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082765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8" name="Rectangle 2063">
                <a:extLst>
                  <a:ext uri="{FF2B5EF4-FFF2-40B4-BE49-F238E27FC236}">
                    <a16:creationId xmlns:a16="http://schemas.microsoft.com/office/drawing/2014/main" id="{61B2833D-0114-722B-1EB9-40C3C791C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6832" y="8119910"/>
                <a:ext cx="33302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9" name="Rectangle 2064">
                <a:extLst>
                  <a:ext uri="{FF2B5EF4-FFF2-40B4-BE49-F238E27FC236}">
                    <a16:creationId xmlns:a16="http://schemas.microsoft.com/office/drawing/2014/main" id="{CD80242F-8427-6F8B-089F-502816F20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157053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0" name="Rectangle 2065">
                <a:extLst>
                  <a:ext uri="{FF2B5EF4-FFF2-40B4-BE49-F238E27FC236}">
                    <a16:creationId xmlns:a16="http://schemas.microsoft.com/office/drawing/2014/main" id="{B949C11F-2ED7-07FB-D3EB-F52D6ED84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192916"/>
                <a:ext cx="30740" cy="13683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1" name="Rectangle 2066">
                <a:extLst>
                  <a:ext uri="{FF2B5EF4-FFF2-40B4-BE49-F238E27FC236}">
                    <a16:creationId xmlns:a16="http://schemas.microsoft.com/office/drawing/2014/main" id="{FDB54669-1405-5C64-06A7-E3D4624C4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238113" y="8228779"/>
                <a:ext cx="30740" cy="136832"/>
              </a:xfrm>
              <a:prstGeom prst="rect">
                <a:avLst/>
              </a:prstGeom>
              <a:solidFill>
                <a:srgbClr val="02B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8" name="Rectangle 2073">
                <a:extLst>
                  <a:ext uri="{FF2B5EF4-FFF2-40B4-BE49-F238E27FC236}">
                    <a16:creationId xmlns:a16="http://schemas.microsoft.com/office/drawing/2014/main" id="{7703DE1C-049F-5D50-4DAB-2ECE7C69E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23358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9" name="Rectangle 2074">
                <a:extLst>
                  <a:ext uri="{FF2B5EF4-FFF2-40B4-BE49-F238E27FC236}">
                    <a16:creationId xmlns:a16="http://schemas.microsoft.com/office/drawing/2014/main" id="{D9A6624D-1540-24B0-DF3E-D91ED5CBE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59221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0" name="Rectangle 2075">
                <a:extLst>
                  <a:ext uri="{FF2B5EF4-FFF2-40B4-BE49-F238E27FC236}">
                    <a16:creationId xmlns:a16="http://schemas.microsoft.com/office/drawing/2014/main" id="{4D626061-340B-62F7-9D55-399E9873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95085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1" name="Rectangle 2076">
                <a:extLst>
                  <a:ext uri="{FF2B5EF4-FFF2-40B4-BE49-F238E27FC236}">
                    <a16:creationId xmlns:a16="http://schemas.microsoft.com/office/drawing/2014/main" id="{1D08A898-2AE0-00AA-CCC6-388BC8E57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32229"/>
                <a:ext cx="33302" cy="13732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2" name="Rectangle 2077">
                <a:extLst>
                  <a:ext uri="{FF2B5EF4-FFF2-40B4-BE49-F238E27FC236}">
                    <a16:creationId xmlns:a16="http://schemas.microsoft.com/office/drawing/2014/main" id="{D6768DF7-6E2C-E4AA-BB2A-5F1706FDA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68092"/>
                <a:ext cx="33302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3" name="Rectangle 2078">
                <a:extLst>
                  <a:ext uri="{FF2B5EF4-FFF2-40B4-BE49-F238E27FC236}">
                    <a16:creationId xmlns:a16="http://schemas.microsoft.com/office/drawing/2014/main" id="{261EF0CE-15A9-228B-DDAA-1EA135911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05235"/>
                <a:ext cx="30740" cy="137322"/>
              </a:xfrm>
              <a:prstGeom prst="rect">
                <a:avLst/>
              </a:prstGeom>
              <a:solidFill>
                <a:srgbClr val="1EC7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4" name="Rectangle 2079">
                <a:extLst>
                  <a:ext uri="{FF2B5EF4-FFF2-40B4-BE49-F238E27FC236}">
                    <a16:creationId xmlns:a16="http://schemas.microsoft.com/office/drawing/2014/main" id="{8B6E2BC2-8244-2517-B713-7948250E2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41098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5" name="Rectangle 2080">
                <a:extLst>
                  <a:ext uri="{FF2B5EF4-FFF2-40B4-BE49-F238E27FC236}">
                    <a16:creationId xmlns:a16="http://schemas.microsoft.com/office/drawing/2014/main" id="{CD5EF812-AF98-CA6C-DE1A-37D967E7A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7696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6" name="Rectangle 2081">
                <a:extLst>
                  <a:ext uri="{FF2B5EF4-FFF2-40B4-BE49-F238E27FC236}">
                    <a16:creationId xmlns:a16="http://schemas.microsoft.com/office/drawing/2014/main" id="{2673A24A-C7F9-FEF0-228C-13EEBA940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12825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7" name="Rectangle 2082">
                <a:extLst>
                  <a:ext uri="{FF2B5EF4-FFF2-40B4-BE49-F238E27FC236}">
                    <a16:creationId xmlns:a16="http://schemas.microsoft.com/office/drawing/2014/main" id="{AC4EA380-6EFE-60D6-ACBE-5D2DA0177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48688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8" name="Rectangle 2083">
                <a:extLst>
                  <a:ext uri="{FF2B5EF4-FFF2-40B4-BE49-F238E27FC236}">
                    <a16:creationId xmlns:a16="http://schemas.microsoft.com/office/drawing/2014/main" id="{E9324627-2639-FFA2-5A9B-71FA7FBC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84551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9" name="Rectangle 2084">
                <a:extLst>
                  <a:ext uri="{FF2B5EF4-FFF2-40B4-BE49-F238E27FC236}">
                    <a16:creationId xmlns:a16="http://schemas.microsoft.com/office/drawing/2014/main" id="{DDE01FA3-1654-FB8E-9E3A-995746CAD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621695"/>
                <a:ext cx="33302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0" name="Rectangle 2085">
                <a:extLst>
                  <a:ext uri="{FF2B5EF4-FFF2-40B4-BE49-F238E27FC236}">
                    <a16:creationId xmlns:a16="http://schemas.microsoft.com/office/drawing/2014/main" id="{5691C735-3BCF-C6C7-051B-78FAFCF66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58840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1" name="Rectangle 2086">
                <a:extLst>
                  <a:ext uri="{FF2B5EF4-FFF2-40B4-BE49-F238E27FC236}">
                    <a16:creationId xmlns:a16="http://schemas.microsoft.com/office/drawing/2014/main" id="{75BBF1F8-E2A0-A1CE-3718-7347A6D0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94703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2" name="Rectangle 2087">
                <a:extLst>
                  <a:ext uri="{FF2B5EF4-FFF2-40B4-BE49-F238E27FC236}">
                    <a16:creationId xmlns:a16="http://schemas.microsoft.com/office/drawing/2014/main" id="{3062346D-807B-5B7D-FC31-3D004B88C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30566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3" name="Rectangle 2088">
                <a:extLst>
                  <a:ext uri="{FF2B5EF4-FFF2-40B4-BE49-F238E27FC236}">
                    <a16:creationId xmlns:a16="http://schemas.microsoft.com/office/drawing/2014/main" id="{ED24CF74-309F-F098-E802-904AC9DB4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6642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4" name="Rectangle 2089">
                <a:extLst>
                  <a:ext uri="{FF2B5EF4-FFF2-40B4-BE49-F238E27FC236}">
                    <a16:creationId xmlns:a16="http://schemas.microsoft.com/office/drawing/2014/main" id="{0434CA39-FB96-0616-0245-727DD0FC5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02293"/>
                <a:ext cx="30740" cy="137322"/>
              </a:xfrm>
              <a:prstGeom prst="rect">
                <a:avLst/>
              </a:prstGeom>
              <a:solidFill>
                <a:srgbClr val="26C9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5" name="Rectangle 2090">
                <a:extLst>
                  <a:ext uri="{FF2B5EF4-FFF2-40B4-BE49-F238E27FC236}">
                    <a16:creationId xmlns:a16="http://schemas.microsoft.com/office/drawing/2014/main" id="{947611B6-7C9F-D91F-D0F9-A57B5B6F7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38156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6" name="Rectangle 2091">
                <a:extLst>
                  <a:ext uri="{FF2B5EF4-FFF2-40B4-BE49-F238E27FC236}">
                    <a16:creationId xmlns:a16="http://schemas.microsoft.com/office/drawing/2014/main" id="{6200C82F-E997-E34D-478D-6B2753D46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875300"/>
                <a:ext cx="33302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7" name="Rectangle 2092">
                <a:extLst>
                  <a:ext uri="{FF2B5EF4-FFF2-40B4-BE49-F238E27FC236}">
                    <a16:creationId xmlns:a16="http://schemas.microsoft.com/office/drawing/2014/main" id="{E692B365-F774-6385-464D-014C8860B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912443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8" name="Rectangle 2093">
                <a:extLst>
                  <a:ext uri="{FF2B5EF4-FFF2-40B4-BE49-F238E27FC236}">
                    <a16:creationId xmlns:a16="http://schemas.microsoft.com/office/drawing/2014/main" id="{CA11F626-5713-5A18-C88F-5E35D540C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948306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9" name="Rectangle 2094">
                <a:extLst>
                  <a:ext uri="{FF2B5EF4-FFF2-40B4-BE49-F238E27FC236}">
                    <a16:creationId xmlns:a16="http://schemas.microsoft.com/office/drawing/2014/main" id="{25F23D2D-CA2F-B34B-D286-184394CE4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984169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0" name="Rectangle 2095">
                <a:extLst>
                  <a:ext uri="{FF2B5EF4-FFF2-40B4-BE49-F238E27FC236}">
                    <a16:creationId xmlns:a16="http://schemas.microsoft.com/office/drawing/2014/main" id="{C7F340B4-4F72-9B2E-C94E-4AF59D03E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020033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1" name="Rectangle 2096">
                <a:extLst>
                  <a:ext uri="{FF2B5EF4-FFF2-40B4-BE49-F238E27FC236}">
                    <a16:creationId xmlns:a16="http://schemas.microsoft.com/office/drawing/2014/main" id="{620AE8C1-520C-20D6-D9DF-3B418A064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055896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2" name="Rectangle 2097">
                <a:extLst>
                  <a:ext uri="{FF2B5EF4-FFF2-40B4-BE49-F238E27FC236}">
                    <a16:creationId xmlns:a16="http://schemas.microsoft.com/office/drawing/2014/main" id="{E2D1982C-4EEB-98E3-B547-7DB7ACC41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091759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3" name="Rectangle 2098">
                <a:extLst>
                  <a:ext uri="{FF2B5EF4-FFF2-40B4-BE49-F238E27FC236}">
                    <a16:creationId xmlns:a16="http://schemas.microsoft.com/office/drawing/2014/main" id="{DB281AE6-ABFB-9FC9-5BE2-A0593DFD7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127622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4" name="Rectangle 2099">
                <a:extLst>
                  <a:ext uri="{FF2B5EF4-FFF2-40B4-BE49-F238E27FC236}">
                    <a16:creationId xmlns:a16="http://schemas.microsoft.com/office/drawing/2014/main" id="{20311904-B16C-5AA5-E969-4D3473B4F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1164767"/>
                <a:ext cx="33302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5" name="Rectangle 2100">
                <a:extLst>
                  <a:ext uri="{FF2B5EF4-FFF2-40B4-BE49-F238E27FC236}">
                    <a16:creationId xmlns:a16="http://schemas.microsoft.com/office/drawing/2014/main" id="{68953349-410C-4662-F0CC-E29B3CDBF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201911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6" name="Rectangle 2101">
                <a:extLst>
                  <a:ext uri="{FF2B5EF4-FFF2-40B4-BE49-F238E27FC236}">
                    <a16:creationId xmlns:a16="http://schemas.microsoft.com/office/drawing/2014/main" id="{BB155593-02B8-28A4-131A-8A1AB67BB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237774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7" name="Rectangle 2102">
                <a:extLst>
                  <a:ext uri="{FF2B5EF4-FFF2-40B4-BE49-F238E27FC236}">
                    <a16:creationId xmlns:a16="http://schemas.microsoft.com/office/drawing/2014/main" id="{4F3C8FED-EBBB-4C8B-ABD7-092198113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273637"/>
                <a:ext cx="30740" cy="13732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8" name="Rectangle 2103">
                <a:extLst>
                  <a:ext uri="{FF2B5EF4-FFF2-40B4-BE49-F238E27FC236}">
                    <a16:creationId xmlns:a16="http://schemas.microsoft.com/office/drawing/2014/main" id="{31F4F04E-8EB8-84A1-C5A9-A1846DB8D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309501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9" name="Rectangle 2104">
                <a:extLst>
                  <a:ext uri="{FF2B5EF4-FFF2-40B4-BE49-F238E27FC236}">
                    <a16:creationId xmlns:a16="http://schemas.microsoft.com/office/drawing/2014/main" id="{2D8CDA77-549F-C9AC-3B09-F58EBF66F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345364"/>
                <a:ext cx="30740" cy="137322"/>
              </a:xfrm>
              <a:prstGeom prst="rect">
                <a:avLst/>
              </a:prstGeom>
              <a:solidFill>
                <a:srgbClr val="22C8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0" name="Rectangle 2105">
                <a:extLst>
                  <a:ext uri="{FF2B5EF4-FFF2-40B4-BE49-F238E27FC236}">
                    <a16:creationId xmlns:a16="http://schemas.microsoft.com/office/drawing/2014/main" id="{C699AAF8-3657-C94F-0789-F0FB24E11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381227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1" name="Rectangle 2106">
                <a:extLst>
                  <a:ext uri="{FF2B5EF4-FFF2-40B4-BE49-F238E27FC236}">
                    <a16:creationId xmlns:a16="http://schemas.microsoft.com/office/drawing/2014/main" id="{71B5FDF6-02ED-D95B-4329-289FF1214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1418371"/>
                <a:ext cx="33302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2" name="Rectangle 2107">
                <a:extLst>
                  <a:ext uri="{FF2B5EF4-FFF2-40B4-BE49-F238E27FC236}">
                    <a16:creationId xmlns:a16="http://schemas.microsoft.com/office/drawing/2014/main" id="{D9BDC35F-0B18-42F6-B85D-5F019267F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455514"/>
                <a:ext cx="30740" cy="137322"/>
              </a:xfrm>
              <a:prstGeom prst="rect">
                <a:avLst/>
              </a:prstGeom>
              <a:solidFill>
                <a:srgbClr val="24C8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3" name="Rectangle 2108">
                <a:extLst>
                  <a:ext uri="{FF2B5EF4-FFF2-40B4-BE49-F238E27FC236}">
                    <a16:creationId xmlns:a16="http://schemas.microsoft.com/office/drawing/2014/main" id="{FE16581B-B416-4242-120A-63D20EA63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491377"/>
                <a:ext cx="30740" cy="13732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4" name="Rectangle 2109">
                <a:extLst>
                  <a:ext uri="{FF2B5EF4-FFF2-40B4-BE49-F238E27FC236}">
                    <a16:creationId xmlns:a16="http://schemas.microsoft.com/office/drawing/2014/main" id="{6A6C7739-A3C0-1648-F617-FE8D321D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527241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5" name="Rectangle 2110">
                <a:extLst>
                  <a:ext uri="{FF2B5EF4-FFF2-40B4-BE49-F238E27FC236}">
                    <a16:creationId xmlns:a16="http://schemas.microsoft.com/office/drawing/2014/main" id="{C14552F1-A002-C60A-134B-A574E822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563104"/>
                <a:ext cx="30740" cy="137322"/>
              </a:xfrm>
              <a:prstGeom prst="rect">
                <a:avLst/>
              </a:prstGeom>
              <a:solidFill>
                <a:srgbClr val="20C70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6" name="Rectangle 2111">
                <a:extLst>
                  <a:ext uri="{FF2B5EF4-FFF2-40B4-BE49-F238E27FC236}">
                    <a16:creationId xmlns:a16="http://schemas.microsoft.com/office/drawing/2014/main" id="{EDCBB87D-1804-2485-935C-665F4D654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598967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7" name="Rectangle 2112">
                <a:extLst>
                  <a:ext uri="{FF2B5EF4-FFF2-40B4-BE49-F238E27FC236}">
                    <a16:creationId xmlns:a16="http://schemas.microsoft.com/office/drawing/2014/main" id="{C0612499-84FE-B24B-99B7-C1F7AF94B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634830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8" name="Rectangle 2113">
                <a:extLst>
                  <a:ext uri="{FF2B5EF4-FFF2-40B4-BE49-F238E27FC236}">
                    <a16:creationId xmlns:a16="http://schemas.microsoft.com/office/drawing/2014/main" id="{01E0B313-6761-9172-1589-9836DB905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1671975"/>
                <a:ext cx="33302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9" name="Rectangle 2114">
                <a:extLst>
                  <a:ext uri="{FF2B5EF4-FFF2-40B4-BE49-F238E27FC236}">
                    <a16:creationId xmlns:a16="http://schemas.microsoft.com/office/drawing/2014/main" id="{FBA34AD8-1E11-C2FE-AFB6-40115C659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709119"/>
                <a:ext cx="30740" cy="137322"/>
              </a:xfrm>
              <a:prstGeom prst="rect">
                <a:avLst/>
              </a:prstGeom>
              <a:solidFill>
                <a:srgbClr val="03B9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0" name="Rectangle 2115">
                <a:extLst>
                  <a:ext uri="{FF2B5EF4-FFF2-40B4-BE49-F238E27FC236}">
                    <a16:creationId xmlns:a16="http://schemas.microsoft.com/office/drawing/2014/main" id="{B271A4FA-6DA4-03C9-EB7A-D7BD3E459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74498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1" name="Rectangle 2116">
                <a:extLst>
                  <a:ext uri="{FF2B5EF4-FFF2-40B4-BE49-F238E27FC236}">
                    <a16:creationId xmlns:a16="http://schemas.microsoft.com/office/drawing/2014/main" id="{AB611B52-81D1-894D-FB1C-8A6942623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78084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2" name="Rectangle 2117">
                <a:extLst>
                  <a:ext uri="{FF2B5EF4-FFF2-40B4-BE49-F238E27FC236}">
                    <a16:creationId xmlns:a16="http://schemas.microsoft.com/office/drawing/2014/main" id="{830A9ECB-8448-53C1-322C-348B73C63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81670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3" name="Rectangle 2118">
                <a:extLst>
                  <a:ext uri="{FF2B5EF4-FFF2-40B4-BE49-F238E27FC236}">
                    <a16:creationId xmlns:a16="http://schemas.microsoft.com/office/drawing/2014/main" id="{1F2054D8-550C-E5E1-2BDB-181072EBF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852572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4" name="Rectangle 2119">
                <a:extLst>
                  <a:ext uri="{FF2B5EF4-FFF2-40B4-BE49-F238E27FC236}">
                    <a16:creationId xmlns:a16="http://schemas.microsoft.com/office/drawing/2014/main" id="{6C502D80-A8C1-1A87-2E4D-E1CAB93C9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888435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5" name="Rectangle 2120">
                <a:extLst>
                  <a:ext uri="{FF2B5EF4-FFF2-40B4-BE49-F238E27FC236}">
                    <a16:creationId xmlns:a16="http://schemas.microsoft.com/office/drawing/2014/main" id="{F06F7895-A83B-524A-1795-037ED7D20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1925579"/>
                <a:ext cx="33302" cy="137322"/>
              </a:xfrm>
              <a:prstGeom prst="rect">
                <a:avLst/>
              </a:prstGeom>
              <a:solidFill>
                <a:srgbClr val="04B7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6" name="Rectangle 2121">
                <a:extLst>
                  <a:ext uri="{FF2B5EF4-FFF2-40B4-BE49-F238E27FC236}">
                    <a16:creationId xmlns:a16="http://schemas.microsoft.com/office/drawing/2014/main" id="{BF58EF1A-CDA2-4C6D-9E19-93B33DEC2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962722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7" name="Rectangle 2122">
                <a:extLst>
                  <a:ext uri="{FF2B5EF4-FFF2-40B4-BE49-F238E27FC236}">
                    <a16:creationId xmlns:a16="http://schemas.microsoft.com/office/drawing/2014/main" id="{413E4A6A-16AA-F322-FB69-C720D0F23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199858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8" name="Rectangle 2123">
                <a:extLst>
                  <a:ext uri="{FF2B5EF4-FFF2-40B4-BE49-F238E27FC236}">
                    <a16:creationId xmlns:a16="http://schemas.microsoft.com/office/drawing/2014/main" id="{D0478C8B-1638-E7AF-692A-8C87623EA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034449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9" name="Rectangle 2124">
                <a:extLst>
                  <a:ext uri="{FF2B5EF4-FFF2-40B4-BE49-F238E27FC236}">
                    <a16:creationId xmlns:a16="http://schemas.microsoft.com/office/drawing/2014/main" id="{9AD99974-A6EA-596C-A1A2-73B300FB4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07031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0" name="Rectangle 2125">
                <a:extLst>
                  <a:ext uri="{FF2B5EF4-FFF2-40B4-BE49-F238E27FC236}">
                    <a16:creationId xmlns:a16="http://schemas.microsoft.com/office/drawing/2014/main" id="{019AFD42-06FA-55B1-94B7-9A1F55519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106175"/>
                <a:ext cx="30740" cy="13732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1" name="Rectangle 2126">
                <a:extLst>
                  <a:ext uri="{FF2B5EF4-FFF2-40B4-BE49-F238E27FC236}">
                    <a16:creationId xmlns:a16="http://schemas.microsoft.com/office/drawing/2014/main" id="{DD5EDD1E-B71E-48EC-D2F9-1D029EDF0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142038"/>
                <a:ext cx="30740" cy="137322"/>
              </a:xfrm>
              <a:prstGeom prst="rect">
                <a:avLst/>
              </a:prstGeom>
              <a:solidFill>
                <a:srgbClr val="4ED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2" name="Rectangle 2127">
                <a:extLst>
                  <a:ext uri="{FF2B5EF4-FFF2-40B4-BE49-F238E27FC236}">
                    <a16:creationId xmlns:a16="http://schemas.microsoft.com/office/drawing/2014/main" id="{19BB2319-D85F-3772-3A87-3527F068A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2179183"/>
                <a:ext cx="33302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3" name="Rectangle 2128">
                <a:extLst>
                  <a:ext uri="{FF2B5EF4-FFF2-40B4-BE49-F238E27FC236}">
                    <a16:creationId xmlns:a16="http://schemas.microsoft.com/office/drawing/2014/main" id="{DADDB6CE-EF91-70AB-51F2-581005C78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216327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4" name="Rectangle 2129">
                <a:extLst>
                  <a:ext uri="{FF2B5EF4-FFF2-40B4-BE49-F238E27FC236}">
                    <a16:creationId xmlns:a16="http://schemas.microsoft.com/office/drawing/2014/main" id="{7013BE6B-84CA-374A-71DF-A7580550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252190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5" name="Rectangle 2130">
                <a:extLst>
                  <a:ext uri="{FF2B5EF4-FFF2-40B4-BE49-F238E27FC236}">
                    <a16:creationId xmlns:a16="http://schemas.microsoft.com/office/drawing/2014/main" id="{F20F70AE-6697-FF04-B35F-049E42ED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28805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6" name="Rectangle 2131">
                <a:extLst>
                  <a:ext uri="{FF2B5EF4-FFF2-40B4-BE49-F238E27FC236}">
                    <a16:creationId xmlns:a16="http://schemas.microsoft.com/office/drawing/2014/main" id="{EB6EE07B-3A83-34D6-B3F3-1576F9C88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32391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7" name="Rectangle 2132">
                <a:extLst>
                  <a:ext uri="{FF2B5EF4-FFF2-40B4-BE49-F238E27FC236}">
                    <a16:creationId xmlns:a16="http://schemas.microsoft.com/office/drawing/2014/main" id="{82FE2F71-E636-2427-C750-10DFEF97D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359780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8" name="Rectangle 2133">
                <a:extLst>
                  <a:ext uri="{FF2B5EF4-FFF2-40B4-BE49-F238E27FC236}">
                    <a16:creationId xmlns:a16="http://schemas.microsoft.com/office/drawing/2014/main" id="{4FB38B6D-8C29-C73D-AEEE-6103C1E62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39564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9" name="Rectangle 2134">
                <a:extLst>
                  <a:ext uri="{FF2B5EF4-FFF2-40B4-BE49-F238E27FC236}">
                    <a16:creationId xmlns:a16="http://schemas.microsoft.com/office/drawing/2014/main" id="{2918A21E-0C01-9DBC-D2FE-C82A4382A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2432787"/>
                <a:ext cx="33302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0" name="Rectangle 2135">
                <a:extLst>
                  <a:ext uri="{FF2B5EF4-FFF2-40B4-BE49-F238E27FC236}">
                    <a16:creationId xmlns:a16="http://schemas.microsoft.com/office/drawing/2014/main" id="{2EE5C6E1-0227-9553-27C2-9BC50E35E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46993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1" name="Rectangle 2136">
                <a:extLst>
                  <a:ext uri="{FF2B5EF4-FFF2-40B4-BE49-F238E27FC236}">
                    <a16:creationId xmlns:a16="http://schemas.microsoft.com/office/drawing/2014/main" id="{C303F7F2-1BFA-449E-5873-1C9151623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50579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2" name="Rectangle 2137">
                <a:extLst>
                  <a:ext uri="{FF2B5EF4-FFF2-40B4-BE49-F238E27FC236}">
                    <a16:creationId xmlns:a16="http://schemas.microsoft.com/office/drawing/2014/main" id="{6300134A-6935-65F4-1D7D-8F777BF02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54165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3" name="Rectangle 2138">
                <a:extLst>
                  <a:ext uri="{FF2B5EF4-FFF2-40B4-BE49-F238E27FC236}">
                    <a16:creationId xmlns:a16="http://schemas.microsoft.com/office/drawing/2014/main" id="{BBD43428-89FF-E3B8-5C55-F91891B75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577520"/>
                <a:ext cx="30740" cy="13732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4" name="Rectangle 2139">
                <a:extLst>
                  <a:ext uri="{FF2B5EF4-FFF2-40B4-BE49-F238E27FC236}">
                    <a16:creationId xmlns:a16="http://schemas.microsoft.com/office/drawing/2014/main" id="{93AFAD80-01CF-3DE5-3736-3E346485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613383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5" name="Rectangle 2140">
                <a:extLst>
                  <a:ext uri="{FF2B5EF4-FFF2-40B4-BE49-F238E27FC236}">
                    <a16:creationId xmlns:a16="http://schemas.microsoft.com/office/drawing/2014/main" id="{D48C8FBC-113D-ECAD-FCEE-DB49BCBD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649246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6" name="Rectangle 2141">
                <a:extLst>
                  <a:ext uri="{FF2B5EF4-FFF2-40B4-BE49-F238E27FC236}">
                    <a16:creationId xmlns:a16="http://schemas.microsoft.com/office/drawing/2014/main" id="{1F6399DD-330C-2141-0F16-5FEBD8C5E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2686391"/>
                <a:ext cx="33302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7" name="Rectangle 2142">
                <a:extLst>
                  <a:ext uri="{FF2B5EF4-FFF2-40B4-BE49-F238E27FC236}">
                    <a16:creationId xmlns:a16="http://schemas.microsoft.com/office/drawing/2014/main" id="{28BA3CC9-30A6-E181-96EB-3C9767E76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723535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8" name="Rectangle 2143">
                <a:extLst>
                  <a:ext uri="{FF2B5EF4-FFF2-40B4-BE49-F238E27FC236}">
                    <a16:creationId xmlns:a16="http://schemas.microsoft.com/office/drawing/2014/main" id="{02BB78F7-B618-F14B-9580-3943F0211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75939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9" name="Rectangle 2144">
                <a:extLst>
                  <a:ext uri="{FF2B5EF4-FFF2-40B4-BE49-F238E27FC236}">
                    <a16:creationId xmlns:a16="http://schemas.microsoft.com/office/drawing/2014/main" id="{7F7110CC-25B9-4658-B8A1-4C2D44D6C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795261"/>
                <a:ext cx="30740" cy="137322"/>
              </a:xfrm>
              <a:prstGeom prst="rect">
                <a:avLst/>
              </a:prstGeom>
              <a:solidFill>
                <a:srgbClr val="40CF1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0" name="Rectangle 2145">
                <a:extLst>
                  <a:ext uri="{FF2B5EF4-FFF2-40B4-BE49-F238E27FC236}">
                    <a16:creationId xmlns:a16="http://schemas.microsoft.com/office/drawing/2014/main" id="{9DC19E73-8DAB-B266-549C-2D7432C15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831124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1" name="Rectangle 2146">
                <a:extLst>
                  <a:ext uri="{FF2B5EF4-FFF2-40B4-BE49-F238E27FC236}">
                    <a16:creationId xmlns:a16="http://schemas.microsoft.com/office/drawing/2014/main" id="{18F72977-0681-E1E8-399E-7CC1E9ABE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86698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2" name="Rectangle 2147">
                <a:extLst>
                  <a:ext uri="{FF2B5EF4-FFF2-40B4-BE49-F238E27FC236}">
                    <a16:creationId xmlns:a16="http://schemas.microsoft.com/office/drawing/2014/main" id="{75BA67E7-E575-8CB8-A694-18EA60F63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902851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3" name="Rectangle 2148">
                <a:extLst>
                  <a:ext uri="{FF2B5EF4-FFF2-40B4-BE49-F238E27FC236}">
                    <a16:creationId xmlns:a16="http://schemas.microsoft.com/office/drawing/2014/main" id="{19E5F5DB-76F8-C7E9-24BA-24549B75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2939995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4" name="Rectangle 2149">
                <a:extLst>
                  <a:ext uri="{FF2B5EF4-FFF2-40B4-BE49-F238E27FC236}">
                    <a16:creationId xmlns:a16="http://schemas.microsoft.com/office/drawing/2014/main" id="{718DAF2C-B529-4046-6ADA-7DC1FDF5B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297713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5" name="Rectangle 2150">
                <a:extLst>
                  <a:ext uri="{FF2B5EF4-FFF2-40B4-BE49-F238E27FC236}">
                    <a16:creationId xmlns:a16="http://schemas.microsoft.com/office/drawing/2014/main" id="{667980D9-B7AC-4DD0-83F2-F98AF9C5F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013001"/>
                <a:ext cx="30740" cy="137322"/>
              </a:xfrm>
              <a:prstGeom prst="rect">
                <a:avLst/>
              </a:prstGeom>
              <a:solidFill>
                <a:srgbClr val="74DC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6" name="Rectangle 2151">
                <a:extLst>
                  <a:ext uri="{FF2B5EF4-FFF2-40B4-BE49-F238E27FC236}">
                    <a16:creationId xmlns:a16="http://schemas.microsoft.com/office/drawing/2014/main" id="{D276C6B3-50BC-3813-A402-26B237754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04886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7" name="Rectangle 2152">
                <a:extLst>
                  <a:ext uri="{FF2B5EF4-FFF2-40B4-BE49-F238E27FC236}">
                    <a16:creationId xmlns:a16="http://schemas.microsoft.com/office/drawing/2014/main" id="{E03B1D9F-8E90-EF90-532C-84827EC04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084728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8" name="Rectangle 2153">
                <a:extLst>
                  <a:ext uri="{FF2B5EF4-FFF2-40B4-BE49-F238E27FC236}">
                    <a16:creationId xmlns:a16="http://schemas.microsoft.com/office/drawing/2014/main" id="{63C15F54-9401-1461-00A7-8AE6FCA6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120591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9" name="Rectangle 2154">
                <a:extLst>
                  <a:ext uri="{FF2B5EF4-FFF2-40B4-BE49-F238E27FC236}">
                    <a16:creationId xmlns:a16="http://schemas.microsoft.com/office/drawing/2014/main" id="{F33C1DD9-727D-F7D5-4587-A8BB66B38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15645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0" name="Rectangle 2155">
                <a:extLst>
                  <a:ext uri="{FF2B5EF4-FFF2-40B4-BE49-F238E27FC236}">
                    <a16:creationId xmlns:a16="http://schemas.microsoft.com/office/drawing/2014/main" id="{335C66F3-9A8D-E100-D8C4-76EDD82D4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192317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1" name="Rectangle 2156">
                <a:extLst>
                  <a:ext uri="{FF2B5EF4-FFF2-40B4-BE49-F238E27FC236}">
                    <a16:creationId xmlns:a16="http://schemas.microsoft.com/office/drawing/2014/main" id="{A02A7F3D-26D8-E84E-CC7B-67FFCA441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229462"/>
                <a:ext cx="33302" cy="137322"/>
              </a:xfrm>
              <a:prstGeom prst="rect">
                <a:avLst/>
              </a:prstGeom>
              <a:solidFill>
                <a:srgbClr val="7ED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2" name="Rectangle 2157">
                <a:extLst>
                  <a:ext uri="{FF2B5EF4-FFF2-40B4-BE49-F238E27FC236}">
                    <a16:creationId xmlns:a16="http://schemas.microsoft.com/office/drawing/2014/main" id="{2C3FB868-C039-B53B-20A2-B5A205849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266606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3" name="Rectangle 2158">
                <a:extLst>
                  <a:ext uri="{FF2B5EF4-FFF2-40B4-BE49-F238E27FC236}">
                    <a16:creationId xmlns:a16="http://schemas.microsoft.com/office/drawing/2014/main" id="{65359FF6-6B2D-E047-EBD4-6329F427A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302469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4" name="Rectangle 2159">
                <a:extLst>
                  <a:ext uri="{FF2B5EF4-FFF2-40B4-BE49-F238E27FC236}">
                    <a16:creationId xmlns:a16="http://schemas.microsoft.com/office/drawing/2014/main" id="{A197D3C2-AD2C-D898-E3FD-394AC9D23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338332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5" name="Rectangle 2160">
                <a:extLst>
                  <a:ext uri="{FF2B5EF4-FFF2-40B4-BE49-F238E27FC236}">
                    <a16:creationId xmlns:a16="http://schemas.microsoft.com/office/drawing/2014/main" id="{8393F7AE-C9E6-D128-C99B-061E1986E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374196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6" name="Rectangle 2161">
                <a:extLst>
                  <a:ext uri="{FF2B5EF4-FFF2-40B4-BE49-F238E27FC236}">
                    <a16:creationId xmlns:a16="http://schemas.microsoft.com/office/drawing/2014/main" id="{E264BBFE-E1A4-5D7F-839B-B94F39327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410059"/>
                <a:ext cx="30740" cy="137322"/>
              </a:xfrm>
              <a:prstGeom prst="rect">
                <a:avLst/>
              </a:prstGeom>
              <a:solidFill>
                <a:srgbClr val="6CDA1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7" name="Rectangle 2162">
                <a:extLst>
                  <a:ext uri="{FF2B5EF4-FFF2-40B4-BE49-F238E27FC236}">
                    <a16:creationId xmlns:a16="http://schemas.microsoft.com/office/drawing/2014/main" id="{EF90778A-BDCC-6440-17D8-F6A2ED958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445922"/>
                <a:ext cx="30740" cy="137322"/>
              </a:xfrm>
              <a:prstGeom prst="rect">
                <a:avLst/>
              </a:prstGeom>
              <a:solidFill>
                <a:srgbClr val="7ED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8" name="Rectangle 2163">
                <a:extLst>
                  <a:ext uri="{FF2B5EF4-FFF2-40B4-BE49-F238E27FC236}">
                    <a16:creationId xmlns:a16="http://schemas.microsoft.com/office/drawing/2014/main" id="{94BDDCC3-06E9-577C-CDDE-44EF06000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483066"/>
                <a:ext cx="33302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9" name="Rectangle 2164">
                <a:extLst>
                  <a:ext uri="{FF2B5EF4-FFF2-40B4-BE49-F238E27FC236}">
                    <a16:creationId xmlns:a16="http://schemas.microsoft.com/office/drawing/2014/main" id="{FE7DF7CA-D5D5-CBBC-DB4B-E65D1F63E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520209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0" name="Rectangle 2165">
                <a:extLst>
                  <a:ext uri="{FF2B5EF4-FFF2-40B4-BE49-F238E27FC236}">
                    <a16:creationId xmlns:a16="http://schemas.microsoft.com/office/drawing/2014/main" id="{85994EC0-1AE8-D134-6D6E-E7F353707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556072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1" name="Rectangle 2166">
                <a:extLst>
                  <a:ext uri="{FF2B5EF4-FFF2-40B4-BE49-F238E27FC236}">
                    <a16:creationId xmlns:a16="http://schemas.microsoft.com/office/drawing/2014/main" id="{94E51D52-9BED-869F-C252-634C9076F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591936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2" name="Rectangle 2167">
                <a:extLst>
                  <a:ext uri="{FF2B5EF4-FFF2-40B4-BE49-F238E27FC236}">
                    <a16:creationId xmlns:a16="http://schemas.microsoft.com/office/drawing/2014/main" id="{31FDA28A-B6C6-9B59-D3D4-7DA8E4B8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627799"/>
                <a:ext cx="30740" cy="137322"/>
              </a:xfrm>
              <a:prstGeom prst="rect">
                <a:avLst/>
              </a:prstGeom>
              <a:solidFill>
                <a:srgbClr val="1CC60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3" name="Rectangle 2168">
                <a:extLst>
                  <a:ext uri="{FF2B5EF4-FFF2-40B4-BE49-F238E27FC236}">
                    <a16:creationId xmlns:a16="http://schemas.microsoft.com/office/drawing/2014/main" id="{BCC2CC0E-A3F2-097E-AD6D-9B6C9EC26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663662"/>
                <a:ext cx="30740" cy="137322"/>
              </a:xfrm>
              <a:prstGeom prst="rect">
                <a:avLst/>
              </a:prstGeom>
              <a:solidFill>
                <a:srgbClr val="7ED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4" name="Rectangle 2169">
                <a:extLst>
                  <a:ext uri="{FF2B5EF4-FFF2-40B4-BE49-F238E27FC236}">
                    <a16:creationId xmlns:a16="http://schemas.microsoft.com/office/drawing/2014/main" id="{4C64063F-7CE8-3AEA-6235-81DA04CA4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699525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5" name="Rectangle 2170">
                <a:extLst>
                  <a:ext uri="{FF2B5EF4-FFF2-40B4-BE49-F238E27FC236}">
                    <a16:creationId xmlns:a16="http://schemas.microsoft.com/office/drawing/2014/main" id="{CE70A487-245A-A815-8CF9-2DEEB513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736670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6" name="Rectangle 2171">
                <a:extLst>
                  <a:ext uri="{FF2B5EF4-FFF2-40B4-BE49-F238E27FC236}">
                    <a16:creationId xmlns:a16="http://schemas.microsoft.com/office/drawing/2014/main" id="{5E6D22CC-0AAE-8722-7592-06614AA57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773814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7" name="Rectangle 2172">
                <a:extLst>
                  <a:ext uri="{FF2B5EF4-FFF2-40B4-BE49-F238E27FC236}">
                    <a16:creationId xmlns:a16="http://schemas.microsoft.com/office/drawing/2014/main" id="{C3D8E824-5190-12BE-002E-930AB8B1F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809677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8" name="Rectangle 2173">
                <a:extLst>
                  <a:ext uri="{FF2B5EF4-FFF2-40B4-BE49-F238E27FC236}">
                    <a16:creationId xmlns:a16="http://schemas.microsoft.com/office/drawing/2014/main" id="{BDF7D404-34F6-1250-456A-7EE51DC78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845540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9" name="Rectangle 2174">
                <a:extLst>
                  <a:ext uri="{FF2B5EF4-FFF2-40B4-BE49-F238E27FC236}">
                    <a16:creationId xmlns:a16="http://schemas.microsoft.com/office/drawing/2014/main" id="{9731BB84-CCF1-3A62-B685-926B943DE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881404"/>
                <a:ext cx="30740" cy="137322"/>
              </a:xfrm>
              <a:prstGeom prst="rect">
                <a:avLst/>
              </a:prstGeom>
              <a:solidFill>
                <a:srgbClr val="1398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0" name="Rectangle 2175">
                <a:extLst>
                  <a:ext uri="{FF2B5EF4-FFF2-40B4-BE49-F238E27FC236}">
                    <a16:creationId xmlns:a16="http://schemas.microsoft.com/office/drawing/2014/main" id="{C4739A9C-5543-77B8-8A48-627898247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917267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1" name="Rectangle 2176">
                <a:extLst>
                  <a:ext uri="{FF2B5EF4-FFF2-40B4-BE49-F238E27FC236}">
                    <a16:creationId xmlns:a16="http://schemas.microsoft.com/office/drawing/2014/main" id="{BD4BF466-977B-8425-F980-14863138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395313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2" name="Rectangle 2177">
                <a:extLst>
                  <a:ext uri="{FF2B5EF4-FFF2-40B4-BE49-F238E27FC236}">
                    <a16:creationId xmlns:a16="http://schemas.microsoft.com/office/drawing/2014/main" id="{F694E1E0-A141-3A08-83D9-4EB2FB1AD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3990274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3" name="Rectangle 2178">
                <a:extLst>
                  <a:ext uri="{FF2B5EF4-FFF2-40B4-BE49-F238E27FC236}">
                    <a16:creationId xmlns:a16="http://schemas.microsoft.com/office/drawing/2014/main" id="{F15A27FC-CAB2-B44E-7743-F9CD5871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027417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4" name="Rectangle 2179">
                <a:extLst>
                  <a:ext uri="{FF2B5EF4-FFF2-40B4-BE49-F238E27FC236}">
                    <a16:creationId xmlns:a16="http://schemas.microsoft.com/office/drawing/2014/main" id="{4DD32F22-BFCC-D678-4F78-849022D59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063280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5" name="Rectangle 2180">
                <a:extLst>
                  <a:ext uri="{FF2B5EF4-FFF2-40B4-BE49-F238E27FC236}">
                    <a16:creationId xmlns:a16="http://schemas.microsoft.com/office/drawing/2014/main" id="{655E0873-5650-ABF3-62D9-2F043EBC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099144"/>
                <a:ext cx="30740" cy="137322"/>
              </a:xfrm>
              <a:prstGeom prst="rect">
                <a:avLst/>
              </a:prstGeom>
              <a:solidFill>
                <a:srgbClr val="129B4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6" name="Rectangle 2181">
                <a:extLst>
                  <a:ext uri="{FF2B5EF4-FFF2-40B4-BE49-F238E27FC236}">
                    <a16:creationId xmlns:a16="http://schemas.microsoft.com/office/drawing/2014/main" id="{8E8A0854-223A-A06B-7CAB-75524B28D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135007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7" name="Rectangle 2182">
                <a:extLst>
                  <a:ext uri="{FF2B5EF4-FFF2-40B4-BE49-F238E27FC236}">
                    <a16:creationId xmlns:a16="http://schemas.microsoft.com/office/drawing/2014/main" id="{992BDA33-7353-D212-1D6A-51BF00D00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17087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8" name="Rectangle 2183">
                <a:extLst>
                  <a:ext uri="{FF2B5EF4-FFF2-40B4-BE49-F238E27FC236}">
                    <a16:creationId xmlns:a16="http://schemas.microsoft.com/office/drawing/2014/main" id="{CFF50CE2-1750-E2AC-6FC1-BE80EE631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206733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9" name="Rectangle 2184">
                <a:extLst>
                  <a:ext uri="{FF2B5EF4-FFF2-40B4-BE49-F238E27FC236}">
                    <a16:creationId xmlns:a16="http://schemas.microsoft.com/office/drawing/2014/main" id="{C8FB6200-9B44-B950-47A1-AFDF7620F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4243878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0" name="Rectangle 2185">
                <a:extLst>
                  <a:ext uri="{FF2B5EF4-FFF2-40B4-BE49-F238E27FC236}">
                    <a16:creationId xmlns:a16="http://schemas.microsoft.com/office/drawing/2014/main" id="{495ED04E-BCB0-8929-3279-172C87C42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281022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1" name="Rectangle 2186">
                <a:extLst>
                  <a:ext uri="{FF2B5EF4-FFF2-40B4-BE49-F238E27FC236}">
                    <a16:creationId xmlns:a16="http://schemas.microsoft.com/office/drawing/2014/main" id="{F4C3272D-285A-541B-61C2-DF6482020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316885"/>
                <a:ext cx="30740" cy="137322"/>
              </a:xfrm>
              <a:prstGeom prst="rect">
                <a:avLst/>
              </a:prstGeom>
              <a:solidFill>
                <a:srgbClr val="109F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2" name="Rectangle 2187">
                <a:extLst>
                  <a:ext uri="{FF2B5EF4-FFF2-40B4-BE49-F238E27FC236}">
                    <a16:creationId xmlns:a16="http://schemas.microsoft.com/office/drawing/2014/main" id="{1588F739-14B6-82F7-065B-513D6E804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352748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3" name="Rectangle 2188">
                <a:extLst>
                  <a:ext uri="{FF2B5EF4-FFF2-40B4-BE49-F238E27FC236}">
                    <a16:creationId xmlns:a16="http://schemas.microsoft.com/office/drawing/2014/main" id="{35ADDDF9-8630-E7DA-7D05-B8DDB2534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388612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4" name="Rectangle 2189">
                <a:extLst>
                  <a:ext uri="{FF2B5EF4-FFF2-40B4-BE49-F238E27FC236}">
                    <a16:creationId xmlns:a16="http://schemas.microsoft.com/office/drawing/2014/main" id="{F78D99E0-066B-F534-156B-CF7F4C25D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424475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5" name="Rectangle 2190">
                <a:extLst>
                  <a:ext uri="{FF2B5EF4-FFF2-40B4-BE49-F238E27FC236}">
                    <a16:creationId xmlns:a16="http://schemas.microsoft.com/office/drawing/2014/main" id="{DA51A63B-DB36-7F39-7BDA-068EADEE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46033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6" name="Rectangle 2191">
                <a:extLst>
                  <a:ext uri="{FF2B5EF4-FFF2-40B4-BE49-F238E27FC236}">
                    <a16:creationId xmlns:a16="http://schemas.microsoft.com/office/drawing/2014/main" id="{CF1E10DE-0C42-9346-7FAE-2346A04F2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4497482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7" name="Rectangle 2192">
                <a:extLst>
                  <a:ext uri="{FF2B5EF4-FFF2-40B4-BE49-F238E27FC236}">
                    <a16:creationId xmlns:a16="http://schemas.microsoft.com/office/drawing/2014/main" id="{CA0BA34A-C91C-99F6-462B-13910262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534625"/>
                <a:ext cx="30740" cy="137322"/>
              </a:xfrm>
              <a:prstGeom prst="rect">
                <a:avLst/>
              </a:prstGeom>
              <a:solidFill>
                <a:srgbClr val="FEF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8" name="Rectangle 2193">
                <a:extLst>
                  <a:ext uri="{FF2B5EF4-FFF2-40B4-BE49-F238E27FC236}">
                    <a16:creationId xmlns:a16="http://schemas.microsoft.com/office/drawing/2014/main" id="{C611B0C1-0CC4-852D-6E52-1DEE1C8F0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570488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9" name="Rectangle 2194">
                <a:extLst>
                  <a:ext uri="{FF2B5EF4-FFF2-40B4-BE49-F238E27FC236}">
                    <a16:creationId xmlns:a16="http://schemas.microsoft.com/office/drawing/2014/main" id="{E51C8C42-C9C8-2109-8EA0-3521CD10D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606352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0" name="Rectangle 2195">
                <a:extLst>
                  <a:ext uri="{FF2B5EF4-FFF2-40B4-BE49-F238E27FC236}">
                    <a16:creationId xmlns:a16="http://schemas.microsoft.com/office/drawing/2014/main" id="{26944340-ED97-54EF-A1B0-F4813C806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642215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1" name="Rectangle 2196">
                <a:extLst>
                  <a:ext uri="{FF2B5EF4-FFF2-40B4-BE49-F238E27FC236}">
                    <a16:creationId xmlns:a16="http://schemas.microsoft.com/office/drawing/2014/main" id="{48E0B7BF-97D6-E632-F56A-7D5EE79BE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67807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2" name="Rectangle 2197">
                <a:extLst>
                  <a:ext uri="{FF2B5EF4-FFF2-40B4-BE49-F238E27FC236}">
                    <a16:creationId xmlns:a16="http://schemas.microsoft.com/office/drawing/2014/main" id="{250070C8-4EED-C1C3-B1E9-FFA271AF6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713941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3" name="Rectangle 2198">
                <a:extLst>
                  <a:ext uri="{FF2B5EF4-FFF2-40B4-BE49-F238E27FC236}">
                    <a16:creationId xmlns:a16="http://schemas.microsoft.com/office/drawing/2014/main" id="{F45D0A0C-D7F0-B819-B551-282FB7258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4751086"/>
                <a:ext cx="33302" cy="137322"/>
              </a:xfrm>
              <a:prstGeom prst="rect">
                <a:avLst/>
              </a:prstGeom>
              <a:solidFill>
                <a:srgbClr val="188E6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4" name="Rectangle 2199">
                <a:extLst>
                  <a:ext uri="{FF2B5EF4-FFF2-40B4-BE49-F238E27FC236}">
                    <a16:creationId xmlns:a16="http://schemas.microsoft.com/office/drawing/2014/main" id="{963EAEA1-5AF1-A302-42B0-112EB3AE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788230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5" name="Rectangle 2200">
                <a:extLst>
                  <a:ext uri="{FF2B5EF4-FFF2-40B4-BE49-F238E27FC236}">
                    <a16:creationId xmlns:a16="http://schemas.microsoft.com/office/drawing/2014/main" id="{14D1135F-8F8B-1B3C-A4EF-AA1EB3FD3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82409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6" name="Rectangle 2201">
                <a:extLst>
                  <a:ext uri="{FF2B5EF4-FFF2-40B4-BE49-F238E27FC236}">
                    <a16:creationId xmlns:a16="http://schemas.microsoft.com/office/drawing/2014/main" id="{EC9A64D2-8218-E024-A260-EE270EA48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859956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7" name="Rectangle 2202">
                <a:extLst>
                  <a:ext uri="{FF2B5EF4-FFF2-40B4-BE49-F238E27FC236}">
                    <a16:creationId xmlns:a16="http://schemas.microsoft.com/office/drawing/2014/main" id="{D7DF07E3-D6CE-46B6-C372-735849F3E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895820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8" name="Rectangle 2203">
                <a:extLst>
                  <a:ext uri="{FF2B5EF4-FFF2-40B4-BE49-F238E27FC236}">
                    <a16:creationId xmlns:a16="http://schemas.microsoft.com/office/drawing/2014/main" id="{63C8E1B5-DD9B-582E-8D42-3B62F8C74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931683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9" name="Rectangle 2204">
                <a:extLst>
                  <a:ext uri="{FF2B5EF4-FFF2-40B4-BE49-F238E27FC236}">
                    <a16:creationId xmlns:a16="http://schemas.microsoft.com/office/drawing/2014/main" id="{4F2065CD-F305-740C-2746-A21748F0D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4967546"/>
                <a:ext cx="30740" cy="137322"/>
              </a:xfrm>
              <a:prstGeom prst="rect">
                <a:avLst/>
              </a:prstGeom>
              <a:solidFill>
                <a:srgbClr val="1692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0" name="Rectangle 2205">
                <a:extLst>
                  <a:ext uri="{FF2B5EF4-FFF2-40B4-BE49-F238E27FC236}">
                    <a16:creationId xmlns:a16="http://schemas.microsoft.com/office/drawing/2014/main" id="{BD7B71EC-7F19-1C4B-3B12-79FCA27FD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5004690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1" name="Rectangle 2206">
                <a:extLst>
                  <a:ext uri="{FF2B5EF4-FFF2-40B4-BE49-F238E27FC236}">
                    <a16:creationId xmlns:a16="http://schemas.microsoft.com/office/drawing/2014/main" id="{A48812FF-510F-1992-27F6-44D6FF5B6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04183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2" name="Rectangle 2207">
                <a:extLst>
                  <a:ext uri="{FF2B5EF4-FFF2-40B4-BE49-F238E27FC236}">
                    <a16:creationId xmlns:a16="http://schemas.microsoft.com/office/drawing/2014/main" id="{140B828A-C0D7-E0FF-0D74-2AE30BC81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077696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3" name="Rectangle 2208">
                <a:extLst>
                  <a:ext uri="{FF2B5EF4-FFF2-40B4-BE49-F238E27FC236}">
                    <a16:creationId xmlns:a16="http://schemas.microsoft.com/office/drawing/2014/main" id="{748C7D97-44FD-ACB1-63D4-D0657324E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113560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4" name="Rectangle 2209">
                <a:extLst>
                  <a:ext uri="{FF2B5EF4-FFF2-40B4-BE49-F238E27FC236}">
                    <a16:creationId xmlns:a16="http://schemas.microsoft.com/office/drawing/2014/main" id="{DA7AA812-326F-6362-609E-4D0C8C647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149423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5" name="Rectangle 2210">
                <a:extLst>
                  <a:ext uri="{FF2B5EF4-FFF2-40B4-BE49-F238E27FC236}">
                    <a16:creationId xmlns:a16="http://schemas.microsoft.com/office/drawing/2014/main" id="{A7B7A02F-7E58-BD6F-EDDA-3F3E30DD6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185286"/>
                <a:ext cx="30740" cy="137322"/>
              </a:xfrm>
              <a:prstGeom prst="rect">
                <a:avLst/>
              </a:prstGeom>
              <a:solidFill>
                <a:srgbClr val="1693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6" name="Rectangle 2211">
                <a:extLst>
                  <a:ext uri="{FF2B5EF4-FFF2-40B4-BE49-F238E27FC236}">
                    <a16:creationId xmlns:a16="http://schemas.microsoft.com/office/drawing/2014/main" id="{90D8F703-59A0-C166-EA68-B421C7122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221149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7" name="Rectangle 2212">
                <a:extLst>
                  <a:ext uri="{FF2B5EF4-FFF2-40B4-BE49-F238E27FC236}">
                    <a16:creationId xmlns:a16="http://schemas.microsoft.com/office/drawing/2014/main" id="{F454C716-98C1-E252-0875-41EF39E1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257012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8" name="Rectangle 2213">
                <a:extLst>
                  <a:ext uri="{FF2B5EF4-FFF2-40B4-BE49-F238E27FC236}">
                    <a16:creationId xmlns:a16="http://schemas.microsoft.com/office/drawing/2014/main" id="{370CD0D8-B074-B7B0-F60B-2F9366D8A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5294157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9" name="Rectangle 2214">
                <a:extLst>
                  <a:ext uri="{FF2B5EF4-FFF2-40B4-BE49-F238E27FC236}">
                    <a16:creationId xmlns:a16="http://schemas.microsoft.com/office/drawing/2014/main" id="{81F95590-40D8-FB85-13AF-8193A1BEF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331301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0" name="Rectangle 2216">
                <a:extLst>
                  <a:ext uri="{FF2B5EF4-FFF2-40B4-BE49-F238E27FC236}">
                    <a16:creationId xmlns:a16="http://schemas.microsoft.com/office/drawing/2014/main" id="{258D79B9-0055-B6D5-A7C8-D2AF45052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36716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1" name="Rectangle 2217">
                <a:extLst>
                  <a:ext uri="{FF2B5EF4-FFF2-40B4-BE49-F238E27FC236}">
                    <a16:creationId xmlns:a16="http://schemas.microsoft.com/office/drawing/2014/main" id="{B6E216CF-F677-A323-FAA2-48BAD5B17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403028"/>
                <a:ext cx="30740" cy="137322"/>
              </a:xfrm>
              <a:prstGeom prst="rect">
                <a:avLst/>
              </a:prstGeom>
              <a:solidFill>
                <a:srgbClr val="1791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2" name="Rectangle 2218">
                <a:extLst>
                  <a:ext uri="{FF2B5EF4-FFF2-40B4-BE49-F238E27FC236}">
                    <a16:creationId xmlns:a16="http://schemas.microsoft.com/office/drawing/2014/main" id="{D04D344D-6A56-3620-8A1B-3A2F3734D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438891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3" name="Rectangle 2219">
                <a:extLst>
                  <a:ext uri="{FF2B5EF4-FFF2-40B4-BE49-F238E27FC236}">
                    <a16:creationId xmlns:a16="http://schemas.microsoft.com/office/drawing/2014/main" id="{E866C510-99E8-16EC-E56C-FA09EB30B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47475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4" name="Rectangle 2220">
                <a:extLst>
                  <a:ext uri="{FF2B5EF4-FFF2-40B4-BE49-F238E27FC236}">
                    <a16:creationId xmlns:a16="http://schemas.microsoft.com/office/drawing/2014/main" id="{E396E24E-0A58-09BA-C9E1-AC3BAEB4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510617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5" name="Rectangle 2221">
                <a:extLst>
                  <a:ext uri="{FF2B5EF4-FFF2-40B4-BE49-F238E27FC236}">
                    <a16:creationId xmlns:a16="http://schemas.microsoft.com/office/drawing/2014/main" id="{0C4AC1CF-1083-4F95-2CC7-A5DB3C343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5547762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6" name="Rectangle 2222">
                <a:extLst>
                  <a:ext uri="{FF2B5EF4-FFF2-40B4-BE49-F238E27FC236}">
                    <a16:creationId xmlns:a16="http://schemas.microsoft.com/office/drawing/2014/main" id="{13F346AE-B97E-C050-2B2A-EBD5CD909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58490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7" name="Rectangle 2223">
                <a:extLst>
                  <a:ext uri="{FF2B5EF4-FFF2-40B4-BE49-F238E27FC236}">
                    <a16:creationId xmlns:a16="http://schemas.microsoft.com/office/drawing/2014/main" id="{5252C2B2-6590-96B0-60B3-6FE5E4A90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620768"/>
                <a:ext cx="30740" cy="137322"/>
              </a:xfrm>
              <a:prstGeom prst="rect">
                <a:avLst/>
              </a:prstGeom>
              <a:solidFill>
                <a:srgbClr val="188F6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8" name="Rectangle 2224">
                <a:extLst>
                  <a:ext uri="{FF2B5EF4-FFF2-40B4-BE49-F238E27FC236}">
                    <a16:creationId xmlns:a16="http://schemas.microsoft.com/office/drawing/2014/main" id="{B17A4A61-CF6D-B4FF-6203-8A6DACF93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656631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9" name="Rectangle 2225">
                <a:extLst>
                  <a:ext uri="{FF2B5EF4-FFF2-40B4-BE49-F238E27FC236}">
                    <a16:creationId xmlns:a16="http://schemas.microsoft.com/office/drawing/2014/main" id="{780B8AAB-3297-EF0C-BDC3-AAC1652BD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69249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0" name="Rectangle 2226">
                <a:extLst>
                  <a:ext uri="{FF2B5EF4-FFF2-40B4-BE49-F238E27FC236}">
                    <a16:creationId xmlns:a16="http://schemas.microsoft.com/office/drawing/2014/main" id="{AFDE835B-AC34-748C-711A-66952F004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728357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1" name="Rectangle 2227">
                <a:extLst>
                  <a:ext uri="{FF2B5EF4-FFF2-40B4-BE49-F238E27FC236}">
                    <a16:creationId xmlns:a16="http://schemas.microsoft.com/office/drawing/2014/main" id="{C9BEDB5A-D79A-5617-69A1-69FB0F492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764220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2" name="Rectangle 2228">
                <a:extLst>
                  <a:ext uri="{FF2B5EF4-FFF2-40B4-BE49-F238E27FC236}">
                    <a16:creationId xmlns:a16="http://schemas.microsoft.com/office/drawing/2014/main" id="{55CF35F8-1DBB-DCA3-680F-38F323E00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5801365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3" name="Rectangle 2229">
                <a:extLst>
                  <a:ext uri="{FF2B5EF4-FFF2-40B4-BE49-F238E27FC236}">
                    <a16:creationId xmlns:a16="http://schemas.microsoft.com/office/drawing/2014/main" id="{FB383009-4DB5-DDC5-11B5-CF383E576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838509"/>
                <a:ext cx="30740" cy="137322"/>
              </a:xfrm>
              <a:prstGeom prst="rect">
                <a:avLst/>
              </a:prstGeom>
              <a:solidFill>
                <a:srgbClr val="207E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4" name="Rectangle 2230">
                <a:extLst>
                  <a:ext uri="{FF2B5EF4-FFF2-40B4-BE49-F238E27FC236}">
                    <a16:creationId xmlns:a16="http://schemas.microsoft.com/office/drawing/2014/main" id="{884F56F5-2469-9EB4-B5E4-4C7E0080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874372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5" name="Rectangle 2231">
                <a:extLst>
                  <a:ext uri="{FF2B5EF4-FFF2-40B4-BE49-F238E27FC236}">
                    <a16:creationId xmlns:a16="http://schemas.microsoft.com/office/drawing/2014/main" id="{49B04AFD-169B-05BD-9566-F35F20B1E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910236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6" name="Rectangle 2232">
                <a:extLst>
                  <a:ext uri="{FF2B5EF4-FFF2-40B4-BE49-F238E27FC236}">
                    <a16:creationId xmlns:a16="http://schemas.microsoft.com/office/drawing/2014/main" id="{AF13BAD8-F3BA-B7BD-A5A0-209A45304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946099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7" name="Rectangle 2233">
                <a:extLst>
                  <a:ext uri="{FF2B5EF4-FFF2-40B4-BE49-F238E27FC236}">
                    <a16:creationId xmlns:a16="http://schemas.microsoft.com/office/drawing/2014/main" id="{22FE50A6-C8DF-1A84-2166-098890EDB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5981962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8" name="Rectangle 2234">
                <a:extLst>
                  <a:ext uri="{FF2B5EF4-FFF2-40B4-BE49-F238E27FC236}">
                    <a16:creationId xmlns:a16="http://schemas.microsoft.com/office/drawing/2014/main" id="{53BCFCAE-2BDE-6A3B-D5D3-1FFEEEC75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017825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9" name="Rectangle 2235">
                <a:extLst>
                  <a:ext uri="{FF2B5EF4-FFF2-40B4-BE49-F238E27FC236}">
                    <a16:creationId xmlns:a16="http://schemas.microsoft.com/office/drawing/2014/main" id="{76CB76CF-4C04-2F2F-B618-4CCBFD386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6054970"/>
                <a:ext cx="33302" cy="137322"/>
              </a:xfrm>
              <a:prstGeom prst="rect">
                <a:avLst/>
              </a:prstGeom>
              <a:solidFill>
                <a:srgbClr val="2574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0" name="Rectangle 2236">
                <a:extLst>
                  <a:ext uri="{FF2B5EF4-FFF2-40B4-BE49-F238E27FC236}">
                    <a16:creationId xmlns:a16="http://schemas.microsoft.com/office/drawing/2014/main" id="{438F5EBA-A2C5-C9F8-D0B3-FE13AC439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09211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1" name="Rectangle 2237">
                <a:extLst>
                  <a:ext uri="{FF2B5EF4-FFF2-40B4-BE49-F238E27FC236}">
                    <a16:creationId xmlns:a16="http://schemas.microsoft.com/office/drawing/2014/main" id="{6922D4A8-821E-478F-0F13-92E6E66F4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12797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2" name="Rectangle 2238">
                <a:extLst>
                  <a:ext uri="{FF2B5EF4-FFF2-40B4-BE49-F238E27FC236}">
                    <a16:creationId xmlns:a16="http://schemas.microsoft.com/office/drawing/2014/main" id="{B4ABAF03-51A1-F725-472E-37505408E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163839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3" name="Rectangle 2239">
                <a:extLst>
                  <a:ext uri="{FF2B5EF4-FFF2-40B4-BE49-F238E27FC236}">
                    <a16:creationId xmlns:a16="http://schemas.microsoft.com/office/drawing/2014/main" id="{B3917010-2F18-E96F-790C-34AD60E19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199702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4" name="Rectangle 2240">
                <a:extLst>
                  <a:ext uri="{FF2B5EF4-FFF2-40B4-BE49-F238E27FC236}">
                    <a16:creationId xmlns:a16="http://schemas.microsoft.com/office/drawing/2014/main" id="{02492081-A384-F2A0-07C1-19DEC11E0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235565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5" name="Rectangle 2241">
                <a:extLst>
                  <a:ext uri="{FF2B5EF4-FFF2-40B4-BE49-F238E27FC236}">
                    <a16:creationId xmlns:a16="http://schemas.microsoft.com/office/drawing/2014/main" id="{AD9F41CB-C74F-3B4D-ED2E-67681156D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271428"/>
                <a:ext cx="30740" cy="137322"/>
              </a:xfrm>
              <a:prstGeom prst="rect">
                <a:avLst/>
              </a:prstGeom>
              <a:solidFill>
                <a:srgbClr val="1D84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6" name="Rectangle 2242">
                <a:extLst>
                  <a:ext uri="{FF2B5EF4-FFF2-40B4-BE49-F238E27FC236}">
                    <a16:creationId xmlns:a16="http://schemas.microsoft.com/office/drawing/2014/main" id="{CD113D41-AF81-D1B6-F08E-A9D1B7984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6308573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7" name="Rectangle 2243">
                <a:extLst>
                  <a:ext uri="{FF2B5EF4-FFF2-40B4-BE49-F238E27FC236}">
                    <a16:creationId xmlns:a16="http://schemas.microsoft.com/office/drawing/2014/main" id="{AEC2E99E-2ADF-7349-77F0-42A9C3210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345717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8" name="Rectangle 2244">
                <a:extLst>
                  <a:ext uri="{FF2B5EF4-FFF2-40B4-BE49-F238E27FC236}">
                    <a16:creationId xmlns:a16="http://schemas.microsoft.com/office/drawing/2014/main" id="{BAD996B5-A46F-ECEF-BE0A-71090E4E3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38158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9" name="Rectangle 2245">
                <a:extLst>
                  <a:ext uri="{FF2B5EF4-FFF2-40B4-BE49-F238E27FC236}">
                    <a16:creationId xmlns:a16="http://schemas.microsoft.com/office/drawing/2014/main" id="{1C5ABAF1-288F-2707-9200-B899E0C3E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417444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0" name="Rectangle 2246">
                <a:extLst>
                  <a:ext uri="{FF2B5EF4-FFF2-40B4-BE49-F238E27FC236}">
                    <a16:creationId xmlns:a16="http://schemas.microsoft.com/office/drawing/2014/main" id="{684C1FE9-C300-BD7F-1642-3AA9261B1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453307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1" name="Rectangle 2247">
                <a:extLst>
                  <a:ext uri="{FF2B5EF4-FFF2-40B4-BE49-F238E27FC236}">
                    <a16:creationId xmlns:a16="http://schemas.microsoft.com/office/drawing/2014/main" id="{EC77E85D-5A78-74D3-C01F-7F5B1F00E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489170"/>
                <a:ext cx="30740" cy="137322"/>
              </a:xfrm>
              <a:prstGeom prst="rect">
                <a:avLst/>
              </a:prstGeom>
              <a:solidFill>
                <a:srgbClr val="2574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2" name="Rectangle 2248">
                <a:extLst>
                  <a:ext uri="{FF2B5EF4-FFF2-40B4-BE49-F238E27FC236}">
                    <a16:creationId xmlns:a16="http://schemas.microsoft.com/office/drawing/2014/main" id="{8EB2193D-CE87-A6BB-CC4C-06120120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525033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3" name="Rectangle 2249">
                <a:extLst>
                  <a:ext uri="{FF2B5EF4-FFF2-40B4-BE49-F238E27FC236}">
                    <a16:creationId xmlns:a16="http://schemas.microsoft.com/office/drawing/2014/main" id="{4159ADFD-C185-2AA5-8DA3-5DC724024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6562178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4" name="Rectangle 2250">
                <a:extLst>
                  <a:ext uri="{FF2B5EF4-FFF2-40B4-BE49-F238E27FC236}">
                    <a16:creationId xmlns:a16="http://schemas.microsoft.com/office/drawing/2014/main" id="{613B6BF9-D839-A9CC-5E7F-04EBA0DE9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59932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5" name="Rectangle 2251">
                <a:extLst>
                  <a:ext uri="{FF2B5EF4-FFF2-40B4-BE49-F238E27FC236}">
                    <a16:creationId xmlns:a16="http://schemas.microsoft.com/office/drawing/2014/main" id="{53DEC1C3-B135-E19B-E33B-83AFD8C22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63518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6" name="Rectangle 2252">
                <a:extLst>
                  <a:ext uri="{FF2B5EF4-FFF2-40B4-BE49-F238E27FC236}">
                    <a16:creationId xmlns:a16="http://schemas.microsoft.com/office/drawing/2014/main" id="{C93D2B30-0130-E5D8-391F-7667979D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671047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7" name="Rectangle 2253">
                <a:extLst>
                  <a:ext uri="{FF2B5EF4-FFF2-40B4-BE49-F238E27FC236}">
                    <a16:creationId xmlns:a16="http://schemas.microsoft.com/office/drawing/2014/main" id="{DD98C839-E749-5DFC-C17E-46939A3DC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706910"/>
                <a:ext cx="30740" cy="137322"/>
              </a:xfrm>
              <a:prstGeom prst="rect">
                <a:avLst/>
              </a:prstGeom>
              <a:solidFill>
                <a:srgbClr val="217C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8" name="Rectangle 2254">
                <a:extLst>
                  <a:ext uri="{FF2B5EF4-FFF2-40B4-BE49-F238E27FC236}">
                    <a16:creationId xmlns:a16="http://schemas.microsoft.com/office/drawing/2014/main" id="{A4D5BA5F-EBD8-4EB3-CFDD-AE2C3F210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74277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9" name="Rectangle 2255">
                <a:extLst>
                  <a:ext uri="{FF2B5EF4-FFF2-40B4-BE49-F238E27FC236}">
                    <a16:creationId xmlns:a16="http://schemas.microsoft.com/office/drawing/2014/main" id="{4BBA31B3-FEB3-78D6-11D4-7A962AC42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77863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0" name="Rectangle 2256">
                <a:extLst>
                  <a:ext uri="{FF2B5EF4-FFF2-40B4-BE49-F238E27FC236}">
                    <a16:creationId xmlns:a16="http://schemas.microsoft.com/office/drawing/2014/main" id="{95D67AA6-57F0-F159-AA7F-33C5F08E1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6815781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1" name="Rectangle 2257">
                <a:extLst>
                  <a:ext uri="{FF2B5EF4-FFF2-40B4-BE49-F238E27FC236}">
                    <a16:creationId xmlns:a16="http://schemas.microsoft.com/office/drawing/2014/main" id="{FA9762DF-290D-A268-F02A-FCB6E20A3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852925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2" name="Rectangle 2258">
                <a:extLst>
                  <a:ext uri="{FF2B5EF4-FFF2-40B4-BE49-F238E27FC236}">
                    <a16:creationId xmlns:a16="http://schemas.microsoft.com/office/drawing/2014/main" id="{BEC87EDA-FFD3-AEE9-D709-9763F39E3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888788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3" name="Rectangle 2259">
                <a:extLst>
                  <a:ext uri="{FF2B5EF4-FFF2-40B4-BE49-F238E27FC236}">
                    <a16:creationId xmlns:a16="http://schemas.microsoft.com/office/drawing/2014/main" id="{39F98D7F-A61C-D0E4-B814-A4DFA9CA4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924652"/>
                <a:ext cx="30740" cy="137322"/>
              </a:xfrm>
              <a:prstGeom prst="rect">
                <a:avLst/>
              </a:prstGeom>
              <a:solidFill>
                <a:srgbClr val="2672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4" name="Rectangle 2260">
                <a:extLst>
                  <a:ext uri="{FF2B5EF4-FFF2-40B4-BE49-F238E27FC236}">
                    <a16:creationId xmlns:a16="http://schemas.microsoft.com/office/drawing/2014/main" id="{90A6C99B-D103-F364-94CB-E52FFA26D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960515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5" name="Rectangle 2261">
                <a:extLst>
                  <a:ext uri="{FF2B5EF4-FFF2-40B4-BE49-F238E27FC236}">
                    <a16:creationId xmlns:a16="http://schemas.microsoft.com/office/drawing/2014/main" id="{B1707B11-470D-FE45-F488-E7A83D588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6996378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6" name="Rectangle 2262">
                <a:extLst>
                  <a:ext uri="{FF2B5EF4-FFF2-40B4-BE49-F238E27FC236}">
                    <a16:creationId xmlns:a16="http://schemas.microsoft.com/office/drawing/2014/main" id="{667EDBCE-9092-DA44-F4FB-DD5977D27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032241"/>
                <a:ext cx="30740" cy="137322"/>
              </a:xfrm>
              <a:prstGeom prst="rect">
                <a:avLst/>
              </a:prstGeom>
              <a:solidFill>
                <a:srgbClr val="3ACE0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7" name="Rectangle 2263">
                <a:extLst>
                  <a:ext uri="{FF2B5EF4-FFF2-40B4-BE49-F238E27FC236}">
                    <a16:creationId xmlns:a16="http://schemas.microsoft.com/office/drawing/2014/main" id="{C65F357A-2D50-521E-B26E-A6E9F9DB7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7069386"/>
                <a:ext cx="33302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8" name="Rectangle 2264">
                <a:extLst>
                  <a:ext uri="{FF2B5EF4-FFF2-40B4-BE49-F238E27FC236}">
                    <a16:creationId xmlns:a16="http://schemas.microsoft.com/office/drawing/2014/main" id="{50366418-3873-8293-CF82-C65410D8D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10652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9" name="Rectangle 2265">
                <a:extLst>
                  <a:ext uri="{FF2B5EF4-FFF2-40B4-BE49-F238E27FC236}">
                    <a16:creationId xmlns:a16="http://schemas.microsoft.com/office/drawing/2014/main" id="{D2B13D21-F152-7349-92B9-61E7D669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142392"/>
                <a:ext cx="30740" cy="137322"/>
              </a:xfrm>
              <a:prstGeom prst="rect">
                <a:avLst/>
              </a:prstGeom>
              <a:solidFill>
                <a:srgbClr val="02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0" name="Rectangle 2266">
                <a:extLst>
                  <a:ext uri="{FF2B5EF4-FFF2-40B4-BE49-F238E27FC236}">
                    <a16:creationId xmlns:a16="http://schemas.microsoft.com/office/drawing/2014/main" id="{95BC1F20-C3A5-7461-8DE9-D00ED57DF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178255"/>
                <a:ext cx="30740" cy="13732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1" name="Rectangle 2267">
                <a:extLst>
                  <a:ext uri="{FF2B5EF4-FFF2-40B4-BE49-F238E27FC236}">
                    <a16:creationId xmlns:a16="http://schemas.microsoft.com/office/drawing/2014/main" id="{22D6C653-9320-3277-9A33-284E6EFD0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214118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2" name="Rectangle 2268">
                <a:extLst>
                  <a:ext uri="{FF2B5EF4-FFF2-40B4-BE49-F238E27FC236}">
                    <a16:creationId xmlns:a16="http://schemas.microsoft.com/office/drawing/2014/main" id="{5DEC5B2C-2C61-1A16-1F0F-6D08338E9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249981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3" name="Rectangle 2269">
                <a:extLst>
                  <a:ext uri="{FF2B5EF4-FFF2-40B4-BE49-F238E27FC236}">
                    <a16:creationId xmlns:a16="http://schemas.microsoft.com/office/drawing/2014/main" id="{29A7BE0C-829D-24A7-A5FB-B46BB3377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285844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4" name="Rectangle 2270">
                <a:extLst>
                  <a:ext uri="{FF2B5EF4-FFF2-40B4-BE49-F238E27FC236}">
                    <a16:creationId xmlns:a16="http://schemas.microsoft.com/office/drawing/2014/main" id="{D37CC4A7-A7BC-7863-F951-980757610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321708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5" name="Rectangle 2271">
                <a:extLst>
                  <a:ext uri="{FF2B5EF4-FFF2-40B4-BE49-F238E27FC236}">
                    <a16:creationId xmlns:a16="http://schemas.microsoft.com/office/drawing/2014/main" id="{C2015720-4231-7FED-B600-038F18444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7358852"/>
                <a:ext cx="33302" cy="137322"/>
              </a:xfrm>
              <a:prstGeom prst="rect">
                <a:avLst/>
              </a:prstGeom>
              <a:solidFill>
                <a:srgbClr val="2574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6" name="Rectangle 2272">
                <a:extLst>
                  <a:ext uri="{FF2B5EF4-FFF2-40B4-BE49-F238E27FC236}">
                    <a16:creationId xmlns:a16="http://schemas.microsoft.com/office/drawing/2014/main" id="{947BF72C-1B71-AE38-38C8-DA8A94E45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39599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7" name="Rectangle 2273">
                <a:extLst>
                  <a:ext uri="{FF2B5EF4-FFF2-40B4-BE49-F238E27FC236}">
                    <a16:creationId xmlns:a16="http://schemas.microsoft.com/office/drawing/2014/main" id="{AEEE5355-2F99-4D15-7B8D-CA38E5DD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43186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8" name="Rectangle 2274">
                <a:extLst>
                  <a:ext uri="{FF2B5EF4-FFF2-40B4-BE49-F238E27FC236}">
                    <a16:creationId xmlns:a16="http://schemas.microsoft.com/office/drawing/2014/main" id="{7136AAD1-B77D-14FD-DF28-B332124D9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467723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9" name="Rectangle 2275">
                <a:extLst>
                  <a:ext uri="{FF2B5EF4-FFF2-40B4-BE49-F238E27FC236}">
                    <a16:creationId xmlns:a16="http://schemas.microsoft.com/office/drawing/2014/main" id="{A71F818C-BB56-2BC0-98AD-BED1F2DF2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503586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0" name="Rectangle 2276">
                <a:extLst>
                  <a:ext uri="{FF2B5EF4-FFF2-40B4-BE49-F238E27FC236}">
                    <a16:creationId xmlns:a16="http://schemas.microsoft.com/office/drawing/2014/main" id="{24CCD8AD-9FB9-6519-AD78-5527C7592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539449"/>
                <a:ext cx="30740" cy="13732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1" name="Rectangle 2277">
                <a:extLst>
                  <a:ext uri="{FF2B5EF4-FFF2-40B4-BE49-F238E27FC236}">
                    <a16:creationId xmlns:a16="http://schemas.microsoft.com/office/drawing/2014/main" id="{DF82FD4E-A442-201A-5BB9-FD7DBF627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575312"/>
                <a:ext cx="30740" cy="137322"/>
              </a:xfrm>
              <a:prstGeom prst="rect">
                <a:avLst/>
              </a:prstGeom>
              <a:solidFill>
                <a:srgbClr val="2770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2" name="Rectangle 2278">
                <a:extLst>
                  <a:ext uri="{FF2B5EF4-FFF2-40B4-BE49-F238E27FC236}">
                    <a16:creationId xmlns:a16="http://schemas.microsoft.com/office/drawing/2014/main" id="{E013A38E-7906-0B52-EC43-1EA89589D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7612457"/>
                <a:ext cx="33302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3" name="Rectangle 2279">
                <a:extLst>
                  <a:ext uri="{FF2B5EF4-FFF2-40B4-BE49-F238E27FC236}">
                    <a16:creationId xmlns:a16="http://schemas.microsoft.com/office/drawing/2014/main" id="{E6D684EB-7DE5-DE2C-BF7B-00D861AFA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649600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4" name="Rectangle 2280">
                <a:extLst>
                  <a:ext uri="{FF2B5EF4-FFF2-40B4-BE49-F238E27FC236}">
                    <a16:creationId xmlns:a16="http://schemas.microsoft.com/office/drawing/2014/main" id="{7370ADD9-308B-835C-1D6B-EC9E19FC8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685463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5" name="Rectangle 2281">
                <a:extLst>
                  <a:ext uri="{FF2B5EF4-FFF2-40B4-BE49-F238E27FC236}">
                    <a16:creationId xmlns:a16="http://schemas.microsoft.com/office/drawing/2014/main" id="{543A18AB-F5D7-B177-66CE-68EAC6284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721326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6" name="Rectangle 2282">
                <a:extLst>
                  <a:ext uri="{FF2B5EF4-FFF2-40B4-BE49-F238E27FC236}">
                    <a16:creationId xmlns:a16="http://schemas.microsoft.com/office/drawing/2014/main" id="{3BDA2EC2-0F79-9D85-7711-BA7D7AF3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757189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7" name="Rectangle 2283">
                <a:extLst>
                  <a:ext uri="{FF2B5EF4-FFF2-40B4-BE49-F238E27FC236}">
                    <a16:creationId xmlns:a16="http://schemas.microsoft.com/office/drawing/2014/main" id="{9D0969D2-1F09-6C9A-5141-EA03DB16E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793052"/>
                <a:ext cx="30740" cy="137322"/>
              </a:xfrm>
              <a:prstGeom prst="rect">
                <a:avLst/>
              </a:prstGeom>
              <a:solidFill>
                <a:srgbClr val="2C66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8" name="Rectangle 2284">
                <a:extLst>
                  <a:ext uri="{FF2B5EF4-FFF2-40B4-BE49-F238E27FC236}">
                    <a16:creationId xmlns:a16="http://schemas.microsoft.com/office/drawing/2014/main" id="{20EE4CE6-3D41-9AA9-4CFF-BA4670252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828916"/>
                <a:ext cx="30740" cy="137322"/>
              </a:xfrm>
              <a:prstGeom prst="rect">
                <a:avLst/>
              </a:prstGeom>
              <a:solidFill>
                <a:srgbClr val="3CCE0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9" name="Rectangle 2285">
                <a:extLst>
                  <a:ext uri="{FF2B5EF4-FFF2-40B4-BE49-F238E27FC236}">
                    <a16:creationId xmlns:a16="http://schemas.microsoft.com/office/drawing/2014/main" id="{382C7E95-82E0-CE3A-BF31-13D9DB806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7866060"/>
                <a:ext cx="33302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0" name="Rectangle 2286">
                <a:extLst>
                  <a:ext uri="{FF2B5EF4-FFF2-40B4-BE49-F238E27FC236}">
                    <a16:creationId xmlns:a16="http://schemas.microsoft.com/office/drawing/2014/main" id="{AF631A8A-FB19-8AC3-B775-2856A17A1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903204"/>
                <a:ext cx="30740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1" name="Rectangle 2287">
                <a:extLst>
                  <a:ext uri="{FF2B5EF4-FFF2-40B4-BE49-F238E27FC236}">
                    <a16:creationId xmlns:a16="http://schemas.microsoft.com/office/drawing/2014/main" id="{07B28AE7-15A3-7E0E-CB61-33813B5EE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939068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2" name="Rectangle 2288">
                <a:extLst>
                  <a:ext uri="{FF2B5EF4-FFF2-40B4-BE49-F238E27FC236}">
                    <a16:creationId xmlns:a16="http://schemas.microsoft.com/office/drawing/2014/main" id="{0E4D2552-E3E0-D02E-78C7-10DE2F836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7974931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3" name="Rectangle 2289">
                <a:extLst>
                  <a:ext uri="{FF2B5EF4-FFF2-40B4-BE49-F238E27FC236}">
                    <a16:creationId xmlns:a16="http://schemas.microsoft.com/office/drawing/2014/main" id="{A2E9F295-8D7B-6B0C-C07A-FA0410E02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010794"/>
                <a:ext cx="30740" cy="137322"/>
              </a:xfrm>
              <a:prstGeom prst="rect">
                <a:avLst/>
              </a:prstGeom>
              <a:solidFill>
                <a:srgbClr val="2B69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4" name="Rectangle 2290">
                <a:extLst>
                  <a:ext uri="{FF2B5EF4-FFF2-40B4-BE49-F238E27FC236}">
                    <a16:creationId xmlns:a16="http://schemas.microsoft.com/office/drawing/2014/main" id="{A387BFCE-D578-361F-CC36-B93540B64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046657"/>
                <a:ext cx="30740" cy="13732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5" name="Rectangle 2291">
                <a:extLst>
                  <a:ext uri="{FF2B5EF4-FFF2-40B4-BE49-F238E27FC236}">
                    <a16:creationId xmlns:a16="http://schemas.microsoft.com/office/drawing/2014/main" id="{C390416D-ABCB-0F55-03B3-6C104E66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082520"/>
                <a:ext cx="30740" cy="13732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6" name="Rectangle 2292">
                <a:extLst>
                  <a:ext uri="{FF2B5EF4-FFF2-40B4-BE49-F238E27FC236}">
                    <a16:creationId xmlns:a16="http://schemas.microsoft.com/office/drawing/2014/main" id="{7D804F5E-E8AF-AF06-455A-A5745CF5B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4890" y="8119665"/>
                <a:ext cx="33302" cy="13732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7" name="Rectangle 2293">
                <a:extLst>
                  <a:ext uri="{FF2B5EF4-FFF2-40B4-BE49-F238E27FC236}">
                    <a16:creationId xmlns:a16="http://schemas.microsoft.com/office/drawing/2014/main" id="{C3F2A145-AEEE-D8AF-C096-3734AF291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156808"/>
                <a:ext cx="30740" cy="137322"/>
              </a:xfrm>
              <a:prstGeom prst="rect">
                <a:avLst/>
              </a:prstGeom>
              <a:solidFill>
                <a:srgbClr val="18C5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8" name="Rectangle 2294">
                <a:extLst>
                  <a:ext uri="{FF2B5EF4-FFF2-40B4-BE49-F238E27FC236}">
                    <a16:creationId xmlns:a16="http://schemas.microsoft.com/office/drawing/2014/main" id="{FC85B833-9BA7-9EB1-ECEB-B5CDB0A7C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192671"/>
                <a:ext cx="30740" cy="137322"/>
              </a:xfrm>
              <a:prstGeom prst="rect">
                <a:avLst/>
              </a:prstGeom>
              <a:solidFill>
                <a:srgbClr val="1AC60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9" name="Rectangle 2295">
                <a:extLst>
                  <a:ext uri="{FF2B5EF4-FFF2-40B4-BE49-F238E27FC236}">
                    <a16:creationId xmlns:a16="http://schemas.microsoft.com/office/drawing/2014/main" id="{163C5AE8-E11E-4B04-36D8-251809DA5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376171" y="8228534"/>
                <a:ext cx="30740" cy="137322"/>
              </a:xfrm>
              <a:prstGeom prst="rect">
                <a:avLst/>
              </a:prstGeom>
              <a:solidFill>
                <a:srgbClr val="305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6" name="Rectangle 2302">
                <a:extLst>
                  <a:ext uri="{FF2B5EF4-FFF2-40B4-BE49-F238E27FC236}">
                    <a16:creationId xmlns:a16="http://schemas.microsoft.com/office/drawing/2014/main" id="{AF92C113-079D-ECFF-66D2-873455EA4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23603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7" name="Rectangle 2303">
                <a:extLst>
                  <a:ext uri="{FF2B5EF4-FFF2-40B4-BE49-F238E27FC236}">
                    <a16:creationId xmlns:a16="http://schemas.microsoft.com/office/drawing/2014/main" id="{27080F0F-50BA-D130-8102-B1ACF8056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5946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" name="Rectangle 2304">
                <a:extLst>
                  <a:ext uri="{FF2B5EF4-FFF2-40B4-BE49-F238E27FC236}">
                    <a16:creationId xmlns:a16="http://schemas.microsoft.com/office/drawing/2014/main" id="{B7BB96D8-D22B-ECAF-833C-9280EF098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9533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9" name="Rectangle 2305">
                <a:extLst>
                  <a:ext uri="{FF2B5EF4-FFF2-40B4-BE49-F238E27FC236}">
                    <a16:creationId xmlns:a16="http://schemas.microsoft.com/office/drawing/2014/main" id="{A4869D88-C4BD-D477-73EE-D981FEBCD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32474"/>
                <a:ext cx="33302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0" name="Rectangle 2306">
                <a:extLst>
                  <a:ext uri="{FF2B5EF4-FFF2-40B4-BE49-F238E27FC236}">
                    <a16:creationId xmlns:a16="http://schemas.microsoft.com/office/drawing/2014/main" id="{26AC32BC-8970-29D5-1907-D4482BCDB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68337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1" name="Rectangle 2307">
                <a:extLst>
                  <a:ext uri="{FF2B5EF4-FFF2-40B4-BE49-F238E27FC236}">
                    <a16:creationId xmlns:a16="http://schemas.microsoft.com/office/drawing/2014/main" id="{4C1CC625-A69E-D782-2F2D-5914F490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05480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2" name="Rectangle 2308">
                <a:extLst>
                  <a:ext uri="{FF2B5EF4-FFF2-40B4-BE49-F238E27FC236}">
                    <a16:creationId xmlns:a16="http://schemas.microsoft.com/office/drawing/2014/main" id="{A9380D9B-6330-9214-6F18-0A30618E2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41343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3" name="Rectangle 2309">
                <a:extLst>
                  <a:ext uri="{FF2B5EF4-FFF2-40B4-BE49-F238E27FC236}">
                    <a16:creationId xmlns:a16="http://schemas.microsoft.com/office/drawing/2014/main" id="{2E9F1868-B6B6-6493-8D6C-BD5A2D76E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7720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4" name="Rectangle 2310">
                <a:extLst>
                  <a:ext uri="{FF2B5EF4-FFF2-40B4-BE49-F238E27FC236}">
                    <a16:creationId xmlns:a16="http://schemas.microsoft.com/office/drawing/2014/main" id="{46CD73A4-9C1C-12EA-D619-FD7E5B57C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1307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5" name="Rectangle 2311">
                <a:extLst>
                  <a:ext uri="{FF2B5EF4-FFF2-40B4-BE49-F238E27FC236}">
                    <a16:creationId xmlns:a16="http://schemas.microsoft.com/office/drawing/2014/main" id="{54D903A0-916E-DC02-5716-4DB62E9F1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48933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6" name="Rectangle 2312">
                <a:extLst>
                  <a:ext uri="{FF2B5EF4-FFF2-40B4-BE49-F238E27FC236}">
                    <a16:creationId xmlns:a16="http://schemas.microsoft.com/office/drawing/2014/main" id="{1856B8AC-6935-4798-1C01-9CDAE26B2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84796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7" name="Rectangle 2313">
                <a:extLst>
                  <a:ext uri="{FF2B5EF4-FFF2-40B4-BE49-F238E27FC236}">
                    <a16:creationId xmlns:a16="http://schemas.microsoft.com/office/drawing/2014/main" id="{11346292-B283-7391-3830-60F09F026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621940"/>
                <a:ext cx="33302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8" name="Rectangle 2314">
                <a:extLst>
                  <a:ext uri="{FF2B5EF4-FFF2-40B4-BE49-F238E27FC236}">
                    <a16:creationId xmlns:a16="http://schemas.microsoft.com/office/drawing/2014/main" id="{B8D8EDFF-013B-6C73-70C0-A928CA4F3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5908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9" name="Rectangle 2315">
                <a:extLst>
                  <a:ext uri="{FF2B5EF4-FFF2-40B4-BE49-F238E27FC236}">
                    <a16:creationId xmlns:a16="http://schemas.microsoft.com/office/drawing/2014/main" id="{53522233-57A6-F855-88F5-C824B3445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9494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0" name="Rectangle 2316">
                <a:extLst>
                  <a:ext uri="{FF2B5EF4-FFF2-40B4-BE49-F238E27FC236}">
                    <a16:creationId xmlns:a16="http://schemas.microsoft.com/office/drawing/2014/main" id="{9FC0BC31-6C40-3C4D-E44D-5E39CF471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30811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1" name="Rectangle 2317">
                <a:extLst>
                  <a:ext uri="{FF2B5EF4-FFF2-40B4-BE49-F238E27FC236}">
                    <a16:creationId xmlns:a16="http://schemas.microsoft.com/office/drawing/2014/main" id="{34083853-15F6-7CB8-8463-9112948F0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66674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2" name="Rectangle 2318">
                <a:extLst>
                  <a:ext uri="{FF2B5EF4-FFF2-40B4-BE49-F238E27FC236}">
                    <a16:creationId xmlns:a16="http://schemas.microsoft.com/office/drawing/2014/main" id="{498B2D8B-BE48-A881-07D9-F24EC8343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02538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3" name="Rectangle 2319">
                <a:extLst>
                  <a:ext uri="{FF2B5EF4-FFF2-40B4-BE49-F238E27FC236}">
                    <a16:creationId xmlns:a16="http://schemas.microsoft.com/office/drawing/2014/main" id="{C630FCC5-8ECD-0380-02B6-8B00C6901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38401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4" name="Rectangle 2320">
                <a:extLst>
                  <a:ext uri="{FF2B5EF4-FFF2-40B4-BE49-F238E27FC236}">
                    <a16:creationId xmlns:a16="http://schemas.microsoft.com/office/drawing/2014/main" id="{292C252C-BF56-4C22-DD14-0D7FFE7C0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875545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5" name="Rectangle 2321">
                <a:extLst>
                  <a:ext uri="{FF2B5EF4-FFF2-40B4-BE49-F238E27FC236}">
                    <a16:creationId xmlns:a16="http://schemas.microsoft.com/office/drawing/2014/main" id="{79FCCE7C-A189-3233-C546-E476E21FA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91268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6" name="Rectangle 2322">
                <a:extLst>
                  <a:ext uri="{FF2B5EF4-FFF2-40B4-BE49-F238E27FC236}">
                    <a16:creationId xmlns:a16="http://schemas.microsoft.com/office/drawing/2014/main" id="{17CE49E4-FE67-4D3A-2CD1-BC50DF059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948551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7" name="Rectangle 2323">
                <a:extLst>
                  <a:ext uri="{FF2B5EF4-FFF2-40B4-BE49-F238E27FC236}">
                    <a16:creationId xmlns:a16="http://schemas.microsoft.com/office/drawing/2014/main" id="{6DD8B699-AC77-065C-A0B0-FB09714D7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984414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8" name="Rectangle 2324">
                <a:extLst>
                  <a:ext uri="{FF2B5EF4-FFF2-40B4-BE49-F238E27FC236}">
                    <a16:creationId xmlns:a16="http://schemas.microsoft.com/office/drawing/2014/main" id="{147CE786-77CE-4487-8375-4AB41D1CA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020278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9" name="Rectangle 2325">
                <a:extLst>
                  <a:ext uri="{FF2B5EF4-FFF2-40B4-BE49-F238E27FC236}">
                    <a16:creationId xmlns:a16="http://schemas.microsoft.com/office/drawing/2014/main" id="{558BF2FF-C8C4-9D63-8122-27128398A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056141"/>
                <a:ext cx="30740" cy="136832"/>
              </a:xfrm>
              <a:prstGeom prst="rect">
                <a:avLst/>
              </a:prstGeom>
              <a:solidFill>
                <a:srgbClr val="36CD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0" name="Rectangle 2326">
                <a:extLst>
                  <a:ext uri="{FF2B5EF4-FFF2-40B4-BE49-F238E27FC236}">
                    <a16:creationId xmlns:a16="http://schemas.microsoft.com/office/drawing/2014/main" id="{1CB0233D-88CC-FF81-0805-6402F4AA7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09200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1" name="Rectangle 2327">
                <a:extLst>
                  <a:ext uri="{FF2B5EF4-FFF2-40B4-BE49-F238E27FC236}">
                    <a16:creationId xmlns:a16="http://schemas.microsoft.com/office/drawing/2014/main" id="{74E86847-C130-6630-C023-BC2D448B8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127867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2" name="Rectangle 2328">
                <a:extLst>
                  <a:ext uri="{FF2B5EF4-FFF2-40B4-BE49-F238E27FC236}">
                    <a16:creationId xmlns:a16="http://schemas.microsoft.com/office/drawing/2014/main" id="{FAFAA521-2650-3729-611F-0BFE75484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1165012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3" name="Rectangle 2329">
                <a:extLst>
                  <a:ext uri="{FF2B5EF4-FFF2-40B4-BE49-F238E27FC236}">
                    <a16:creationId xmlns:a16="http://schemas.microsoft.com/office/drawing/2014/main" id="{2CB60B29-97A2-58E0-D271-F685AD56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20215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4" name="Rectangle 2330">
                <a:extLst>
                  <a:ext uri="{FF2B5EF4-FFF2-40B4-BE49-F238E27FC236}">
                    <a16:creationId xmlns:a16="http://schemas.microsoft.com/office/drawing/2014/main" id="{D1302E7B-4590-296D-4938-36B33D4D1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238019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5" name="Rectangle 2331">
                <a:extLst>
                  <a:ext uri="{FF2B5EF4-FFF2-40B4-BE49-F238E27FC236}">
                    <a16:creationId xmlns:a16="http://schemas.microsoft.com/office/drawing/2014/main" id="{26932730-6849-CA4B-2CF4-FAE9BD468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273882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6" name="Rectangle 2332">
                <a:extLst>
                  <a:ext uri="{FF2B5EF4-FFF2-40B4-BE49-F238E27FC236}">
                    <a16:creationId xmlns:a16="http://schemas.microsoft.com/office/drawing/2014/main" id="{0756FB65-9E78-36F0-83C1-06F61864F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309746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7" name="Rectangle 2333">
                <a:extLst>
                  <a:ext uri="{FF2B5EF4-FFF2-40B4-BE49-F238E27FC236}">
                    <a16:creationId xmlns:a16="http://schemas.microsoft.com/office/drawing/2014/main" id="{B78B284E-FAFB-8CDC-E388-1992009FA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34560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8" name="Rectangle 2334">
                <a:extLst>
                  <a:ext uri="{FF2B5EF4-FFF2-40B4-BE49-F238E27FC236}">
                    <a16:creationId xmlns:a16="http://schemas.microsoft.com/office/drawing/2014/main" id="{06320F32-B0F6-A17F-7DB0-9DB772664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381472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9" name="Rectangle 2335">
                <a:extLst>
                  <a:ext uri="{FF2B5EF4-FFF2-40B4-BE49-F238E27FC236}">
                    <a16:creationId xmlns:a16="http://schemas.microsoft.com/office/drawing/2014/main" id="{F4D7D886-1E90-FB39-27FA-D4DDCFF25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1418616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0" name="Rectangle 2336">
                <a:extLst>
                  <a:ext uri="{FF2B5EF4-FFF2-40B4-BE49-F238E27FC236}">
                    <a16:creationId xmlns:a16="http://schemas.microsoft.com/office/drawing/2014/main" id="{A40913AB-400D-5DD1-3047-89FA4565B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455759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1" name="Rectangle 2337">
                <a:extLst>
                  <a:ext uri="{FF2B5EF4-FFF2-40B4-BE49-F238E27FC236}">
                    <a16:creationId xmlns:a16="http://schemas.microsoft.com/office/drawing/2014/main" id="{1BCDCBA7-CE04-21E7-1A60-2B0A214F6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491622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2" name="Rectangle 2338">
                <a:extLst>
                  <a:ext uri="{FF2B5EF4-FFF2-40B4-BE49-F238E27FC236}">
                    <a16:creationId xmlns:a16="http://schemas.microsoft.com/office/drawing/2014/main" id="{6EC1AE20-9D2F-6996-D20E-7D15E591F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527486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3" name="Rectangle 2339">
                <a:extLst>
                  <a:ext uri="{FF2B5EF4-FFF2-40B4-BE49-F238E27FC236}">
                    <a16:creationId xmlns:a16="http://schemas.microsoft.com/office/drawing/2014/main" id="{49D28878-9B31-856B-3F8B-06FD54DFD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56334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4" name="Rectangle 2340">
                <a:extLst>
                  <a:ext uri="{FF2B5EF4-FFF2-40B4-BE49-F238E27FC236}">
                    <a16:creationId xmlns:a16="http://schemas.microsoft.com/office/drawing/2014/main" id="{2AB3ABAA-7926-7A2D-A987-334042EEA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599212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5" name="Rectangle 2341">
                <a:extLst>
                  <a:ext uri="{FF2B5EF4-FFF2-40B4-BE49-F238E27FC236}">
                    <a16:creationId xmlns:a16="http://schemas.microsoft.com/office/drawing/2014/main" id="{877E08C4-07C6-F2F7-24F4-DCD36DB2C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63507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6" name="Rectangle 2342">
                <a:extLst>
                  <a:ext uri="{FF2B5EF4-FFF2-40B4-BE49-F238E27FC236}">
                    <a16:creationId xmlns:a16="http://schemas.microsoft.com/office/drawing/2014/main" id="{1C3B7059-7F15-339E-AF87-F68C996BA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1672220"/>
                <a:ext cx="33302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7" name="Rectangle 2343">
                <a:extLst>
                  <a:ext uri="{FF2B5EF4-FFF2-40B4-BE49-F238E27FC236}">
                    <a16:creationId xmlns:a16="http://schemas.microsoft.com/office/drawing/2014/main" id="{7F54DC40-476F-7AF4-400B-485A52518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709364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8" name="Rectangle 2344">
                <a:extLst>
                  <a:ext uri="{FF2B5EF4-FFF2-40B4-BE49-F238E27FC236}">
                    <a16:creationId xmlns:a16="http://schemas.microsoft.com/office/drawing/2014/main" id="{64CF3248-6F34-F139-3F47-166433EE6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745227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9" name="Rectangle 2345">
                <a:extLst>
                  <a:ext uri="{FF2B5EF4-FFF2-40B4-BE49-F238E27FC236}">
                    <a16:creationId xmlns:a16="http://schemas.microsoft.com/office/drawing/2014/main" id="{3192C5B8-BBAE-960B-DD10-3464146FA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78109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0" name="Rectangle 2346">
                <a:extLst>
                  <a:ext uri="{FF2B5EF4-FFF2-40B4-BE49-F238E27FC236}">
                    <a16:creationId xmlns:a16="http://schemas.microsoft.com/office/drawing/2014/main" id="{0D4CB6A3-3C87-E109-007C-46A430D8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816954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1" name="Rectangle 2347">
                <a:extLst>
                  <a:ext uri="{FF2B5EF4-FFF2-40B4-BE49-F238E27FC236}">
                    <a16:creationId xmlns:a16="http://schemas.microsoft.com/office/drawing/2014/main" id="{BFDAE6DB-CBB7-CFA9-B394-AA4E06AC8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852817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2" name="Rectangle 2348">
                <a:extLst>
                  <a:ext uri="{FF2B5EF4-FFF2-40B4-BE49-F238E27FC236}">
                    <a16:creationId xmlns:a16="http://schemas.microsoft.com/office/drawing/2014/main" id="{8F76D9EE-FA74-4BFF-DAC2-820D827D9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888680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3" name="Rectangle 2349">
                <a:extLst>
                  <a:ext uri="{FF2B5EF4-FFF2-40B4-BE49-F238E27FC236}">
                    <a16:creationId xmlns:a16="http://schemas.microsoft.com/office/drawing/2014/main" id="{947EA0A3-6B46-D960-5BB7-1E5BF7AE0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1925824"/>
                <a:ext cx="33302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4" name="Rectangle 2350">
                <a:extLst>
                  <a:ext uri="{FF2B5EF4-FFF2-40B4-BE49-F238E27FC236}">
                    <a16:creationId xmlns:a16="http://schemas.microsoft.com/office/drawing/2014/main" id="{2E653781-09C1-6186-A67A-8240587FC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962967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5" name="Rectangle 2351">
                <a:extLst>
                  <a:ext uri="{FF2B5EF4-FFF2-40B4-BE49-F238E27FC236}">
                    <a16:creationId xmlns:a16="http://schemas.microsoft.com/office/drawing/2014/main" id="{35FB8AB4-7F7B-95CF-6BA0-347BD350E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199883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6" name="Rectangle 2352">
                <a:extLst>
                  <a:ext uri="{FF2B5EF4-FFF2-40B4-BE49-F238E27FC236}">
                    <a16:creationId xmlns:a16="http://schemas.microsoft.com/office/drawing/2014/main" id="{412BE69D-1A67-BA62-0516-F6F0CC760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034694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7" name="Rectangle 2353">
                <a:extLst>
                  <a:ext uri="{FF2B5EF4-FFF2-40B4-BE49-F238E27FC236}">
                    <a16:creationId xmlns:a16="http://schemas.microsoft.com/office/drawing/2014/main" id="{903150B7-1DC6-7EEF-A501-7246C26C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070557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8" name="Rectangle 2354">
                <a:extLst>
                  <a:ext uri="{FF2B5EF4-FFF2-40B4-BE49-F238E27FC236}">
                    <a16:creationId xmlns:a16="http://schemas.microsoft.com/office/drawing/2014/main" id="{4604B935-77FD-92FD-70B6-174CFDCF0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106420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9" name="Rectangle 2355">
                <a:extLst>
                  <a:ext uri="{FF2B5EF4-FFF2-40B4-BE49-F238E27FC236}">
                    <a16:creationId xmlns:a16="http://schemas.microsoft.com/office/drawing/2014/main" id="{43DF0B68-72D2-C06F-9B91-0061144C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142283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0" name="Rectangle 2356">
                <a:extLst>
                  <a:ext uri="{FF2B5EF4-FFF2-40B4-BE49-F238E27FC236}">
                    <a16:creationId xmlns:a16="http://schemas.microsoft.com/office/drawing/2014/main" id="{A1B52570-AA55-D726-3977-C67701C6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2179428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1" name="Rectangle 2357">
                <a:extLst>
                  <a:ext uri="{FF2B5EF4-FFF2-40B4-BE49-F238E27FC236}">
                    <a16:creationId xmlns:a16="http://schemas.microsoft.com/office/drawing/2014/main" id="{D85DEE45-00A4-27C2-7541-8C3A4E5D7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216572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2" name="Rectangle 2358">
                <a:extLst>
                  <a:ext uri="{FF2B5EF4-FFF2-40B4-BE49-F238E27FC236}">
                    <a16:creationId xmlns:a16="http://schemas.microsoft.com/office/drawing/2014/main" id="{AAC19926-71EC-5C50-B5F9-F32218D3C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25243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3" name="Rectangle 2359">
                <a:extLst>
                  <a:ext uri="{FF2B5EF4-FFF2-40B4-BE49-F238E27FC236}">
                    <a16:creationId xmlns:a16="http://schemas.microsoft.com/office/drawing/2014/main" id="{B7C9F041-D070-FDAE-D95B-4F3E302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28829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4" name="Rectangle 2360">
                <a:extLst>
                  <a:ext uri="{FF2B5EF4-FFF2-40B4-BE49-F238E27FC236}">
                    <a16:creationId xmlns:a16="http://schemas.microsoft.com/office/drawing/2014/main" id="{618A1D27-C2B9-8767-6606-9EE1AE3DF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324162"/>
                <a:ext cx="30740" cy="136832"/>
              </a:xfrm>
              <a:prstGeom prst="rect">
                <a:avLst/>
              </a:prstGeom>
              <a:solidFill>
                <a:srgbClr val="34C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5" name="Rectangle 2361">
                <a:extLst>
                  <a:ext uri="{FF2B5EF4-FFF2-40B4-BE49-F238E27FC236}">
                    <a16:creationId xmlns:a16="http://schemas.microsoft.com/office/drawing/2014/main" id="{18573684-E0CC-8BF1-642F-E7446B451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360025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6" name="Rectangle 2362">
                <a:extLst>
                  <a:ext uri="{FF2B5EF4-FFF2-40B4-BE49-F238E27FC236}">
                    <a16:creationId xmlns:a16="http://schemas.microsoft.com/office/drawing/2014/main" id="{8B7DEF50-F610-17E1-6A81-53CF7419C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39588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7" name="Rectangle 2363">
                <a:extLst>
                  <a:ext uri="{FF2B5EF4-FFF2-40B4-BE49-F238E27FC236}">
                    <a16:creationId xmlns:a16="http://schemas.microsoft.com/office/drawing/2014/main" id="{CEC8F0A8-3864-EA94-F63E-A8E35AC31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2433032"/>
                <a:ext cx="33302" cy="136832"/>
              </a:xfrm>
              <a:prstGeom prst="rect">
                <a:avLst/>
              </a:prstGeom>
              <a:solidFill>
                <a:srgbClr val="01BD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8" name="Rectangle 2364">
                <a:extLst>
                  <a:ext uri="{FF2B5EF4-FFF2-40B4-BE49-F238E27FC236}">
                    <a16:creationId xmlns:a16="http://schemas.microsoft.com/office/drawing/2014/main" id="{A4B7C1BE-7481-48E9-87D9-56B193093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470175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9" name="Rectangle 2365">
                <a:extLst>
                  <a:ext uri="{FF2B5EF4-FFF2-40B4-BE49-F238E27FC236}">
                    <a16:creationId xmlns:a16="http://schemas.microsoft.com/office/drawing/2014/main" id="{E87F6371-988B-107A-24A5-2E482A1DE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50603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0" name="Rectangle 2366">
                <a:extLst>
                  <a:ext uri="{FF2B5EF4-FFF2-40B4-BE49-F238E27FC236}">
                    <a16:creationId xmlns:a16="http://schemas.microsoft.com/office/drawing/2014/main" id="{2BCF8FB6-68EB-4EEC-1686-4D31F52B7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541902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1" name="Rectangle 2367">
                <a:extLst>
                  <a:ext uri="{FF2B5EF4-FFF2-40B4-BE49-F238E27FC236}">
                    <a16:creationId xmlns:a16="http://schemas.microsoft.com/office/drawing/2014/main" id="{70CD37B3-285A-0374-4037-CFD63D46A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577765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2" name="Rectangle 2368">
                <a:extLst>
                  <a:ext uri="{FF2B5EF4-FFF2-40B4-BE49-F238E27FC236}">
                    <a16:creationId xmlns:a16="http://schemas.microsoft.com/office/drawing/2014/main" id="{876C108A-F751-CA83-192D-B50BF9F79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61362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3" name="Rectangle 2369">
                <a:extLst>
                  <a:ext uri="{FF2B5EF4-FFF2-40B4-BE49-F238E27FC236}">
                    <a16:creationId xmlns:a16="http://schemas.microsoft.com/office/drawing/2014/main" id="{22079487-1F05-580E-604F-200233FE2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64949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4" name="Rectangle 2370">
                <a:extLst>
                  <a:ext uri="{FF2B5EF4-FFF2-40B4-BE49-F238E27FC236}">
                    <a16:creationId xmlns:a16="http://schemas.microsoft.com/office/drawing/2014/main" id="{15AAC45B-DDA5-2F7E-8F5D-D3A1525E4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2686636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5" name="Rectangle 2371">
                <a:extLst>
                  <a:ext uri="{FF2B5EF4-FFF2-40B4-BE49-F238E27FC236}">
                    <a16:creationId xmlns:a16="http://schemas.microsoft.com/office/drawing/2014/main" id="{8CFBC374-1319-242D-7809-51C15BB6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72378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6" name="Rectangle 2372">
                <a:extLst>
                  <a:ext uri="{FF2B5EF4-FFF2-40B4-BE49-F238E27FC236}">
                    <a16:creationId xmlns:a16="http://schemas.microsoft.com/office/drawing/2014/main" id="{4F641C24-A858-0BBB-DC12-0B2B8D1C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759643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7" name="Rectangle 2373">
                <a:extLst>
                  <a:ext uri="{FF2B5EF4-FFF2-40B4-BE49-F238E27FC236}">
                    <a16:creationId xmlns:a16="http://schemas.microsoft.com/office/drawing/2014/main" id="{37728163-18AB-2FDE-0333-ADE19D3F6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795506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8" name="Rectangle 2374">
                <a:extLst>
                  <a:ext uri="{FF2B5EF4-FFF2-40B4-BE49-F238E27FC236}">
                    <a16:creationId xmlns:a16="http://schemas.microsoft.com/office/drawing/2014/main" id="{0428C4D3-0914-F90E-AA23-60F313EF7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83137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9" name="Rectangle 2375">
                <a:extLst>
                  <a:ext uri="{FF2B5EF4-FFF2-40B4-BE49-F238E27FC236}">
                    <a16:creationId xmlns:a16="http://schemas.microsoft.com/office/drawing/2014/main" id="{07473B2C-0310-F7CD-F36D-F07D27AF0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867233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0" name="Rectangle 2376">
                <a:extLst>
                  <a:ext uri="{FF2B5EF4-FFF2-40B4-BE49-F238E27FC236}">
                    <a16:creationId xmlns:a16="http://schemas.microsoft.com/office/drawing/2014/main" id="{271FC769-D145-A702-61AA-8A45B462E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90309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1" name="Rectangle 2377">
                <a:extLst>
                  <a:ext uri="{FF2B5EF4-FFF2-40B4-BE49-F238E27FC236}">
                    <a16:creationId xmlns:a16="http://schemas.microsoft.com/office/drawing/2014/main" id="{BAD161BF-437E-FD05-9EE5-18A91659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2940240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2" name="Rectangle 2378">
                <a:extLst>
                  <a:ext uri="{FF2B5EF4-FFF2-40B4-BE49-F238E27FC236}">
                    <a16:creationId xmlns:a16="http://schemas.microsoft.com/office/drawing/2014/main" id="{3608739B-588E-852A-49C3-59F3348E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2977383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3" name="Rectangle 2379">
                <a:extLst>
                  <a:ext uri="{FF2B5EF4-FFF2-40B4-BE49-F238E27FC236}">
                    <a16:creationId xmlns:a16="http://schemas.microsoft.com/office/drawing/2014/main" id="{A52B2692-2B2F-3DAA-5A8F-CDB28F7E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013246"/>
                <a:ext cx="30740" cy="136832"/>
              </a:xfrm>
              <a:prstGeom prst="rect">
                <a:avLst/>
              </a:prstGeom>
              <a:solidFill>
                <a:srgbClr val="14C4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4" name="Rectangle 2380">
                <a:extLst>
                  <a:ext uri="{FF2B5EF4-FFF2-40B4-BE49-F238E27FC236}">
                    <a16:creationId xmlns:a16="http://schemas.microsoft.com/office/drawing/2014/main" id="{378738D0-CDDB-9C5F-B7AB-DAF72D1C4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04911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5" name="Rectangle 2381">
                <a:extLst>
                  <a:ext uri="{FF2B5EF4-FFF2-40B4-BE49-F238E27FC236}">
                    <a16:creationId xmlns:a16="http://schemas.microsoft.com/office/drawing/2014/main" id="{B0C81EC3-0C99-CC22-D6A8-94C0DE6DF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084973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6" name="Rectangle 2382">
                <a:extLst>
                  <a:ext uri="{FF2B5EF4-FFF2-40B4-BE49-F238E27FC236}">
                    <a16:creationId xmlns:a16="http://schemas.microsoft.com/office/drawing/2014/main" id="{7974B201-BC0A-8DD2-6435-D64965745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120836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7" name="Rectangle 2383">
                <a:extLst>
                  <a:ext uri="{FF2B5EF4-FFF2-40B4-BE49-F238E27FC236}">
                    <a16:creationId xmlns:a16="http://schemas.microsoft.com/office/drawing/2014/main" id="{72F93319-2E5E-37E6-4174-3325FF4B4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15669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8" name="Rectangle 2384">
                <a:extLst>
                  <a:ext uri="{FF2B5EF4-FFF2-40B4-BE49-F238E27FC236}">
                    <a16:creationId xmlns:a16="http://schemas.microsoft.com/office/drawing/2014/main" id="{E6019DE5-3CE4-12DB-0397-34CDCDA68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192562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9" name="Rectangle 2385">
                <a:extLst>
                  <a:ext uri="{FF2B5EF4-FFF2-40B4-BE49-F238E27FC236}">
                    <a16:creationId xmlns:a16="http://schemas.microsoft.com/office/drawing/2014/main" id="{55E7A0AB-CDDD-E408-488B-F78D77F9D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229707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0" name="Rectangle 2386">
                <a:extLst>
                  <a:ext uri="{FF2B5EF4-FFF2-40B4-BE49-F238E27FC236}">
                    <a16:creationId xmlns:a16="http://schemas.microsoft.com/office/drawing/2014/main" id="{AEFE7161-F38F-398F-677F-39B0EC1A7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26685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1" name="Rectangle 2387">
                <a:extLst>
                  <a:ext uri="{FF2B5EF4-FFF2-40B4-BE49-F238E27FC236}">
                    <a16:creationId xmlns:a16="http://schemas.microsoft.com/office/drawing/2014/main" id="{E8423546-7AA0-44E4-9A18-0F5C927C4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302714"/>
                <a:ext cx="30740" cy="136832"/>
              </a:xfrm>
              <a:prstGeom prst="rect">
                <a:avLst/>
              </a:prstGeom>
              <a:solidFill>
                <a:srgbClr val="01BD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2" name="Rectangle 2388">
                <a:extLst>
                  <a:ext uri="{FF2B5EF4-FFF2-40B4-BE49-F238E27FC236}">
                    <a16:creationId xmlns:a16="http://schemas.microsoft.com/office/drawing/2014/main" id="{781A644D-A588-D4E4-3200-2026C81BD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33857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3" name="Rectangle 2389">
                <a:extLst>
                  <a:ext uri="{FF2B5EF4-FFF2-40B4-BE49-F238E27FC236}">
                    <a16:creationId xmlns:a16="http://schemas.microsoft.com/office/drawing/2014/main" id="{4BA049AE-BC56-006C-462E-24CC159C8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374441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4" name="Rectangle 2390">
                <a:extLst>
                  <a:ext uri="{FF2B5EF4-FFF2-40B4-BE49-F238E27FC236}">
                    <a16:creationId xmlns:a16="http://schemas.microsoft.com/office/drawing/2014/main" id="{516CDA70-1685-D167-0061-199AB0DF9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410304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5" name="Rectangle 2391">
                <a:extLst>
                  <a:ext uri="{FF2B5EF4-FFF2-40B4-BE49-F238E27FC236}">
                    <a16:creationId xmlns:a16="http://schemas.microsoft.com/office/drawing/2014/main" id="{AE1DB8D5-C6F1-FB94-A346-DBB09B753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446167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6" name="Rectangle 2392">
                <a:extLst>
                  <a:ext uri="{FF2B5EF4-FFF2-40B4-BE49-F238E27FC236}">
                    <a16:creationId xmlns:a16="http://schemas.microsoft.com/office/drawing/2014/main" id="{42F6A2C7-8BCE-CF3C-E736-9D3DBF25B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483312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7" name="Rectangle 2393">
                <a:extLst>
                  <a:ext uri="{FF2B5EF4-FFF2-40B4-BE49-F238E27FC236}">
                    <a16:creationId xmlns:a16="http://schemas.microsoft.com/office/drawing/2014/main" id="{82575650-D635-F373-EF1D-F503907E8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52045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8" name="Rectangle 2394">
                <a:extLst>
                  <a:ext uri="{FF2B5EF4-FFF2-40B4-BE49-F238E27FC236}">
                    <a16:creationId xmlns:a16="http://schemas.microsoft.com/office/drawing/2014/main" id="{72B83AA4-0AF4-79DB-4AAA-4252B09F2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55631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9" name="Rectangle 2395">
                <a:extLst>
                  <a:ext uri="{FF2B5EF4-FFF2-40B4-BE49-F238E27FC236}">
                    <a16:creationId xmlns:a16="http://schemas.microsoft.com/office/drawing/2014/main" id="{06CE3FF7-60B4-5D32-1A4A-5B1B9349B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592181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0" name="Rectangle 2396">
                <a:extLst>
                  <a:ext uri="{FF2B5EF4-FFF2-40B4-BE49-F238E27FC236}">
                    <a16:creationId xmlns:a16="http://schemas.microsoft.com/office/drawing/2014/main" id="{F00A36B0-9AA2-BECB-883C-4CB1D469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628044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1" name="Rectangle 2397">
                <a:extLst>
                  <a:ext uri="{FF2B5EF4-FFF2-40B4-BE49-F238E27FC236}">
                    <a16:creationId xmlns:a16="http://schemas.microsoft.com/office/drawing/2014/main" id="{85A8A3E4-7899-A4C4-17E9-FAFC8356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663907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2" name="Rectangle 2398">
                <a:extLst>
                  <a:ext uri="{FF2B5EF4-FFF2-40B4-BE49-F238E27FC236}">
                    <a16:creationId xmlns:a16="http://schemas.microsoft.com/office/drawing/2014/main" id="{E2645461-DBE9-CE9F-F7FF-9C05CD29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69977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3" name="Rectangle 2399">
                <a:extLst>
                  <a:ext uri="{FF2B5EF4-FFF2-40B4-BE49-F238E27FC236}">
                    <a16:creationId xmlns:a16="http://schemas.microsoft.com/office/drawing/2014/main" id="{DDAD6D0D-2936-1387-87B2-13BE5F295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736915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4" name="Rectangle 2400">
                <a:extLst>
                  <a:ext uri="{FF2B5EF4-FFF2-40B4-BE49-F238E27FC236}">
                    <a16:creationId xmlns:a16="http://schemas.microsoft.com/office/drawing/2014/main" id="{AB52E411-18E2-EC78-72A7-5CCE52561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774059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5" name="Rectangle 2401">
                <a:extLst>
                  <a:ext uri="{FF2B5EF4-FFF2-40B4-BE49-F238E27FC236}">
                    <a16:creationId xmlns:a16="http://schemas.microsoft.com/office/drawing/2014/main" id="{9D43E9AF-461B-A438-588E-141599DB7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809922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6" name="Rectangle 2402">
                <a:extLst>
                  <a:ext uri="{FF2B5EF4-FFF2-40B4-BE49-F238E27FC236}">
                    <a16:creationId xmlns:a16="http://schemas.microsoft.com/office/drawing/2014/main" id="{6D2DB9D9-1F3B-8A90-D347-AF799B769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845786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7" name="Rectangle 2403">
                <a:extLst>
                  <a:ext uri="{FF2B5EF4-FFF2-40B4-BE49-F238E27FC236}">
                    <a16:creationId xmlns:a16="http://schemas.microsoft.com/office/drawing/2014/main" id="{8D1DB9E0-0E1A-2367-A708-EF46AAD9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88164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8" name="Rectangle 2404">
                <a:extLst>
                  <a:ext uri="{FF2B5EF4-FFF2-40B4-BE49-F238E27FC236}">
                    <a16:creationId xmlns:a16="http://schemas.microsoft.com/office/drawing/2014/main" id="{08C11035-A8C8-0F23-D333-9C5E857A6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917512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9" name="Rectangle 2405">
                <a:extLst>
                  <a:ext uri="{FF2B5EF4-FFF2-40B4-BE49-F238E27FC236}">
                    <a16:creationId xmlns:a16="http://schemas.microsoft.com/office/drawing/2014/main" id="{4EFA1EA3-4288-06C4-967B-8C5AFE0BF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3953375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0" name="Rectangle 2406">
                <a:extLst>
                  <a:ext uri="{FF2B5EF4-FFF2-40B4-BE49-F238E27FC236}">
                    <a16:creationId xmlns:a16="http://schemas.microsoft.com/office/drawing/2014/main" id="{651169B1-82A9-8DE1-A041-CA91C9C07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3990520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1" name="Rectangle 2407">
                <a:extLst>
                  <a:ext uri="{FF2B5EF4-FFF2-40B4-BE49-F238E27FC236}">
                    <a16:creationId xmlns:a16="http://schemas.microsoft.com/office/drawing/2014/main" id="{4A514ADF-C1D5-3069-965F-171922661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027662"/>
                <a:ext cx="30740" cy="13683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2" name="Rectangle 2408">
                <a:extLst>
                  <a:ext uri="{FF2B5EF4-FFF2-40B4-BE49-F238E27FC236}">
                    <a16:creationId xmlns:a16="http://schemas.microsoft.com/office/drawing/2014/main" id="{30415DB0-D14A-1914-4F66-FE4E804BB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063526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3" name="Rectangle 2409">
                <a:extLst>
                  <a:ext uri="{FF2B5EF4-FFF2-40B4-BE49-F238E27FC236}">
                    <a16:creationId xmlns:a16="http://schemas.microsoft.com/office/drawing/2014/main" id="{5802D13C-CC5D-05BF-477A-26D77D5AA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09938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4" name="Rectangle 2410">
                <a:extLst>
                  <a:ext uri="{FF2B5EF4-FFF2-40B4-BE49-F238E27FC236}">
                    <a16:creationId xmlns:a16="http://schemas.microsoft.com/office/drawing/2014/main" id="{569868C9-5B60-6082-E296-8BA5A0115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135252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5" name="Rectangle 2411">
                <a:extLst>
                  <a:ext uri="{FF2B5EF4-FFF2-40B4-BE49-F238E27FC236}">
                    <a16:creationId xmlns:a16="http://schemas.microsoft.com/office/drawing/2014/main" id="{A1839FB6-B7DB-9C5E-CCC7-6623C7515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171115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6" name="Rectangle 2412">
                <a:extLst>
                  <a:ext uri="{FF2B5EF4-FFF2-40B4-BE49-F238E27FC236}">
                    <a16:creationId xmlns:a16="http://schemas.microsoft.com/office/drawing/2014/main" id="{82E112B7-E05B-963F-B538-9A97F700E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20697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7" name="Rectangle 2413">
                <a:extLst>
                  <a:ext uri="{FF2B5EF4-FFF2-40B4-BE49-F238E27FC236}">
                    <a16:creationId xmlns:a16="http://schemas.microsoft.com/office/drawing/2014/main" id="{BC301962-A4CD-FDC4-0425-05E6E76B1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4244123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8" name="Rectangle 2414">
                <a:extLst>
                  <a:ext uri="{FF2B5EF4-FFF2-40B4-BE49-F238E27FC236}">
                    <a16:creationId xmlns:a16="http://schemas.microsoft.com/office/drawing/2014/main" id="{4C231D8C-A929-DA0B-10CC-1BA8D1A8D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281267"/>
                <a:ext cx="30740" cy="136832"/>
              </a:xfrm>
              <a:prstGeom prst="rect">
                <a:avLst/>
              </a:prstGeom>
              <a:solidFill>
                <a:srgbClr val="0EC30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9" name="Rectangle 2415">
                <a:extLst>
                  <a:ext uri="{FF2B5EF4-FFF2-40B4-BE49-F238E27FC236}">
                    <a16:creationId xmlns:a16="http://schemas.microsoft.com/office/drawing/2014/main" id="{00193C1F-F067-8237-3010-9B2DBD418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31713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0" name="Rectangle 2417">
                <a:extLst>
                  <a:ext uri="{FF2B5EF4-FFF2-40B4-BE49-F238E27FC236}">
                    <a16:creationId xmlns:a16="http://schemas.microsoft.com/office/drawing/2014/main" id="{C1B2399B-84CC-850E-1C47-AB413967F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352992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1" name="Rectangle 2418">
                <a:extLst>
                  <a:ext uri="{FF2B5EF4-FFF2-40B4-BE49-F238E27FC236}">
                    <a16:creationId xmlns:a16="http://schemas.microsoft.com/office/drawing/2014/main" id="{52A58CC4-82AE-F52D-E4BA-A1A9BABE8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388855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2" name="Rectangle 2419">
                <a:extLst>
                  <a:ext uri="{FF2B5EF4-FFF2-40B4-BE49-F238E27FC236}">
                    <a16:creationId xmlns:a16="http://schemas.microsoft.com/office/drawing/2014/main" id="{B7244D5E-CFD1-E60D-0ACF-945EA76CA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424718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3" name="Rectangle 2420">
                <a:extLst>
                  <a:ext uri="{FF2B5EF4-FFF2-40B4-BE49-F238E27FC236}">
                    <a16:creationId xmlns:a16="http://schemas.microsoft.com/office/drawing/2014/main" id="{AD3CD3E4-A253-67D6-776D-3EE7CF36F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460582"/>
                <a:ext cx="30740" cy="13683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4" name="Rectangle 2421">
                <a:extLst>
                  <a:ext uri="{FF2B5EF4-FFF2-40B4-BE49-F238E27FC236}">
                    <a16:creationId xmlns:a16="http://schemas.microsoft.com/office/drawing/2014/main" id="{E8085E13-DCD6-3DAD-8BEB-F48B6F0AD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4497726"/>
                <a:ext cx="33302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5" name="Rectangle 2422">
                <a:extLst>
                  <a:ext uri="{FF2B5EF4-FFF2-40B4-BE49-F238E27FC236}">
                    <a16:creationId xmlns:a16="http://schemas.microsoft.com/office/drawing/2014/main" id="{D323FE20-1C26-300D-D01F-0DE03A1AF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534870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6" name="Rectangle 2423">
                <a:extLst>
                  <a:ext uri="{FF2B5EF4-FFF2-40B4-BE49-F238E27FC236}">
                    <a16:creationId xmlns:a16="http://schemas.microsoft.com/office/drawing/2014/main" id="{F5E40DFE-7361-4049-87A6-D62716F51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570734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7" name="Rectangle 2424">
                <a:extLst>
                  <a:ext uri="{FF2B5EF4-FFF2-40B4-BE49-F238E27FC236}">
                    <a16:creationId xmlns:a16="http://schemas.microsoft.com/office/drawing/2014/main" id="{4E31249B-CB10-9A7A-165E-E67BC064D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606597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8" name="Rectangle 2425">
                <a:extLst>
                  <a:ext uri="{FF2B5EF4-FFF2-40B4-BE49-F238E27FC236}">
                    <a16:creationId xmlns:a16="http://schemas.microsoft.com/office/drawing/2014/main" id="{111234F8-57BC-1202-A40E-2BB7336E4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642460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9" name="Rectangle 2426">
                <a:extLst>
                  <a:ext uri="{FF2B5EF4-FFF2-40B4-BE49-F238E27FC236}">
                    <a16:creationId xmlns:a16="http://schemas.microsoft.com/office/drawing/2014/main" id="{D568180F-FA60-3452-E69F-8CCF0DCCA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678323"/>
                <a:ext cx="30740" cy="13683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0" name="Rectangle 2427">
                <a:extLst>
                  <a:ext uri="{FF2B5EF4-FFF2-40B4-BE49-F238E27FC236}">
                    <a16:creationId xmlns:a16="http://schemas.microsoft.com/office/drawing/2014/main" id="{BFE6EF38-CEB2-4B8C-A166-9C49F7C24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714186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1" name="Rectangle 2428">
                <a:extLst>
                  <a:ext uri="{FF2B5EF4-FFF2-40B4-BE49-F238E27FC236}">
                    <a16:creationId xmlns:a16="http://schemas.microsoft.com/office/drawing/2014/main" id="{BAE51DD5-60FE-268A-496D-63B733FB1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4751331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2" name="Rectangle 2429">
                <a:extLst>
                  <a:ext uri="{FF2B5EF4-FFF2-40B4-BE49-F238E27FC236}">
                    <a16:creationId xmlns:a16="http://schemas.microsoft.com/office/drawing/2014/main" id="{43770FC2-EA83-4E1A-C5A7-54092858B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78847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3" name="Rectangle 2430">
                <a:extLst>
                  <a:ext uri="{FF2B5EF4-FFF2-40B4-BE49-F238E27FC236}">
                    <a16:creationId xmlns:a16="http://schemas.microsoft.com/office/drawing/2014/main" id="{5C752763-7665-CEB8-2BF7-0C727767E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824337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4" name="Rectangle 2431">
                <a:extLst>
                  <a:ext uri="{FF2B5EF4-FFF2-40B4-BE49-F238E27FC236}">
                    <a16:creationId xmlns:a16="http://schemas.microsoft.com/office/drawing/2014/main" id="{D38F66F8-4585-6DEF-F6A5-ED4522678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860200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5" name="Rectangle 2432">
                <a:extLst>
                  <a:ext uri="{FF2B5EF4-FFF2-40B4-BE49-F238E27FC236}">
                    <a16:creationId xmlns:a16="http://schemas.microsoft.com/office/drawing/2014/main" id="{F853639F-9CD7-8B24-5CC4-BA7662CF1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896063"/>
                <a:ext cx="30740" cy="136832"/>
              </a:xfrm>
              <a:prstGeom prst="rect">
                <a:avLst/>
              </a:prstGeom>
              <a:solidFill>
                <a:srgbClr val="08C1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6" name="Rectangle 2433">
                <a:extLst>
                  <a:ext uri="{FF2B5EF4-FFF2-40B4-BE49-F238E27FC236}">
                    <a16:creationId xmlns:a16="http://schemas.microsoft.com/office/drawing/2014/main" id="{FAFDB171-D3B2-F45D-0D07-3D36E6DB9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931926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7" name="Rectangle 2434">
                <a:extLst>
                  <a:ext uri="{FF2B5EF4-FFF2-40B4-BE49-F238E27FC236}">
                    <a16:creationId xmlns:a16="http://schemas.microsoft.com/office/drawing/2014/main" id="{1AB26726-D398-578B-D969-6E57A826C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4967790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8" name="Rectangle 2435">
                <a:extLst>
                  <a:ext uri="{FF2B5EF4-FFF2-40B4-BE49-F238E27FC236}">
                    <a16:creationId xmlns:a16="http://schemas.microsoft.com/office/drawing/2014/main" id="{A50E03F9-853E-1375-369F-E78A4BCDA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5004934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9" name="Rectangle 2436">
                <a:extLst>
                  <a:ext uri="{FF2B5EF4-FFF2-40B4-BE49-F238E27FC236}">
                    <a16:creationId xmlns:a16="http://schemas.microsoft.com/office/drawing/2014/main" id="{9A26D85E-0D09-6304-50DF-F29B44386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04207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0" name="Rectangle 2437">
                <a:extLst>
                  <a:ext uri="{FF2B5EF4-FFF2-40B4-BE49-F238E27FC236}">
                    <a16:creationId xmlns:a16="http://schemas.microsoft.com/office/drawing/2014/main" id="{EA5734C4-8A9B-92AB-EC36-66D702CAA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077942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1" name="Rectangle 2438">
                <a:extLst>
                  <a:ext uri="{FF2B5EF4-FFF2-40B4-BE49-F238E27FC236}">
                    <a16:creationId xmlns:a16="http://schemas.microsoft.com/office/drawing/2014/main" id="{3359AC71-175B-1657-985E-8E3A939F9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113805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2" name="Rectangle 2439">
                <a:extLst>
                  <a:ext uri="{FF2B5EF4-FFF2-40B4-BE49-F238E27FC236}">
                    <a16:creationId xmlns:a16="http://schemas.microsoft.com/office/drawing/2014/main" id="{B760D434-BFB8-9BFF-47FC-6F4D18C8B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149668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3" name="Rectangle 2440">
                <a:extLst>
                  <a:ext uri="{FF2B5EF4-FFF2-40B4-BE49-F238E27FC236}">
                    <a16:creationId xmlns:a16="http://schemas.microsoft.com/office/drawing/2014/main" id="{5D8D5342-6B3A-9E85-CF88-2D1A59BD0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18553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4" name="Rectangle 2441">
                <a:extLst>
                  <a:ext uri="{FF2B5EF4-FFF2-40B4-BE49-F238E27FC236}">
                    <a16:creationId xmlns:a16="http://schemas.microsoft.com/office/drawing/2014/main" id="{5C7BCD4E-B00E-5FC6-6B46-72157080C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22139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5" name="Rectangle 2442">
                <a:extLst>
                  <a:ext uri="{FF2B5EF4-FFF2-40B4-BE49-F238E27FC236}">
                    <a16:creationId xmlns:a16="http://schemas.microsoft.com/office/drawing/2014/main" id="{BC564126-84C0-B686-9FC3-14ACDE399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25725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6" name="Rectangle 2443">
                <a:extLst>
                  <a:ext uri="{FF2B5EF4-FFF2-40B4-BE49-F238E27FC236}">
                    <a16:creationId xmlns:a16="http://schemas.microsoft.com/office/drawing/2014/main" id="{B48A5EDA-0AA5-A7EF-4D3E-6D2BFB2C2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5294402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7" name="Rectangle 2444">
                <a:extLst>
                  <a:ext uri="{FF2B5EF4-FFF2-40B4-BE49-F238E27FC236}">
                    <a16:creationId xmlns:a16="http://schemas.microsoft.com/office/drawing/2014/main" id="{B7EC6A78-A07C-53FB-18E8-7740E048B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331545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8" name="Rectangle 2445">
                <a:extLst>
                  <a:ext uri="{FF2B5EF4-FFF2-40B4-BE49-F238E27FC236}">
                    <a16:creationId xmlns:a16="http://schemas.microsoft.com/office/drawing/2014/main" id="{6936C665-37F0-8CD2-EC53-25B1D3CAA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367408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9" name="Rectangle 2446">
                <a:extLst>
                  <a:ext uri="{FF2B5EF4-FFF2-40B4-BE49-F238E27FC236}">
                    <a16:creationId xmlns:a16="http://schemas.microsoft.com/office/drawing/2014/main" id="{70F4E2C7-75D1-2FCC-60F0-B98926668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403271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0" name="Rectangle 2447">
                <a:extLst>
                  <a:ext uri="{FF2B5EF4-FFF2-40B4-BE49-F238E27FC236}">
                    <a16:creationId xmlns:a16="http://schemas.microsoft.com/office/drawing/2014/main" id="{F9ABFF89-27C6-F210-D45E-048085B56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43913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1" name="Rectangle 2448">
                <a:extLst>
                  <a:ext uri="{FF2B5EF4-FFF2-40B4-BE49-F238E27FC236}">
                    <a16:creationId xmlns:a16="http://schemas.microsoft.com/office/drawing/2014/main" id="{5C1CDEF4-F4CA-85C9-F3D4-A32033492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47499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2" name="Rectangle 2449">
                <a:extLst>
                  <a:ext uri="{FF2B5EF4-FFF2-40B4-BE49-F238E27FC236}">
                    <a16:creationId xmlns:a16="http://schemas.microsoft.com/office/drawing/2014/main" id="{441E327E-8DB5-D598-BB78-E6C17BD02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510861"/>
                <a:ext cx="30740" cy="136832"/>
              </a:xfrm>
              <a:prstGeom prst="rect">
                <a:avLst/>
              </a:prstGeom>
              <a:solidFill>
                <a:srgbClr val="64D8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3" name="Rectangle 2450">
                <a:extLst>
                  <a:ext uri="{FF2B5EF4-FFF2-40B4-BE49-F238E27FC236}">
                    <a16:creationId xmlns:a16="http://schemas.microsoft.com/office/drawing/2014/main" id="{552FF962-D9A1-900D-8BE0-07FBD1E91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5548005"/>
                <a:ext cx="33302" cy="136832"/>
              </a:xfrm>
              <a:prstGeom prst="rect">
                <a:avLst/>
              </a:prstGeom>
              <a:solidFill>
                <a:srgbClr val="62D8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4" name="Rectangle 2451">
                <a:extLst>
                  <a:ext uri="{FF2B5EF4-FFF2-40B4-BE49-F238E27FC236}">
                    <a16:creationId xmlns:a16="http://schemas.microsoft.com/office/drawing/2014/main" id="{8330D2B2-D14A-2595-9BBD-35E85546E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585150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5" name="Rectangle 2452">
                <a:extLst>
                  <a:ext uri="{FF2B5EF4-FFF2-40B4-BE49-F238E27FC236}">
                    <a16:creationId xmlns:a16="http://schemas.microsoft.com/office/drawing/2014/main" id="{19126F52-8D86-33D4-0B8E-765C4DCE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621013"/>
                <a:ext cx="30740" cy="136832"/>
              </a:xfrm>
              <a:prstGeom prst="rect">
                <a:avLst/>
              </a:prstGeom>
              <a:solidFill>
                <a:srgbClr val="4CD2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6" name="Rectangle 2453">
                <a:extLst>
                  <a:ext uri="{FF2B5EF4-FFF2-40B4-BE49-F238E27FC236}">
                    <a16:creationId xmlns:a16="http://schemas.microsoft.com/office/drawing/2014/main" id="{A3EE2111-7166-5067-1AA6-534DD4749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65687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7" name="Rectangle 2454">
                <a:extLst>
                  <a:ext uri="{FF2B5EF4-FFF2-40B4-BE49-F238E27FC236}">
                    <a16:creationId xmlns:a16="http://schemas.microsoft.com/office/drawing/2014/main" id="{A8023857-4C15-638D-CA99-860A12005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692739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8" name="Rectangle 2455">
                <a:extLst>
                  <a:ext uri="{FF2B5EF4-FFF2-40B4-BE49-F238E27FC236}">
                    <a16:creationId xmlns:a16="http://schemas.microsoft.com/office/drawing/2014/main" id="{ACF193DD-5DC7-2307-DD95-0FF661D32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728602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9" name="Rectangle 2456">
                <a:extLst>
                  <a:ext uri="{FF2B5EF4-FFF2-40B4-BE49-F238E27FC236}">
                    <a16:creationId xmlns:a16="http://schemas.microsoft.com/office/drawing/2014/main" id="{AFF017E7-344F-3F5A-2FAD-313291992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76446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0" name="Rectangle 2457">
                <a:extLst>
                  <a:ext uri="{FF2B5EF4-FFF2-40B4-BE49-F238E27FC236}">
                    <a16:creationId xmlns:a16="http://schemas.microsoft.com/office/drawing/2014/main" id="{B142B67B-D2DB-B376-5A06-CB0B7442D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5801610"/>
                <a:ext cx="33302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1" name="Rectangle 2458">
                <a:extLst>
                  <a:ext uri="{FF2B5EF4-FFF2-40B4-BE49-F238E27FC236}">
                    <a16:creationId xmlns:a16="http://schemas.microsoft.com/office/drawing/2014/main" id="{DD63C83D-3BEB-56E0-4998-CD9F6360F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838753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2" name="Rectangle 2459">
                <a:extLst>
                  <a:ext uri="{FF2B5EF4-FFF2-40B4-BE49-F238E27FC236}">
                    <a16:creationId xmlns:a16="http://schemas.microsoft.com/office/drawing/2014/main" id="{DD9E53B5-86EA-53A2-0615-205BAFAE1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874616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3" name="Rectangle 2460">
                <a:extLst>
                  <a:ext uri="{FF2B5EF4-FFF2-40B4-BE49-F238E27FC236}">
                    <a16:creationId xmlns:a16="http://schemas.microsoft.com/office/drawing/2014/main" id="{2211C7E4-0840-246A-A281-FC8FCFCC0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910479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4" name="Rectangle 2461">
                <a:extLst>
                  <a:ext uri="{FF2B5EF4-FFF2-40B4-BE49-F238E27FC236}">
                    <a16:creationId xmlns:a16="http://schemas.microsoft.com/office/drawing/2014/main" id="{7289462A-40DB-1082-0B20-D6605C350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946342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5" name="Rectangle 2462">
                <a:extLst>
                  <a:ext uri="{FF2B5EF4-FFF2-40B4-BE49-F238E27FC236}">
                    <a16:creationId xmlns:a16="http://schemas.microsoft.com/office/drawing/2014/main" id="{590FC5D7-4ABF-AEDE-5192-75A9F9D88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5982206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6" name="Rectangle 2463">
                <a:extLst>
                  <a:ext uri="{FF2B5EF4-FFF2-40B4-BE49-F238E27FC236}">
                    <a16:creationId xmlns:a16="http://schemas.microsoft.com/office/drawing/2014/main" id="{EF01AC51-370D-0727-8729-8030CC207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018069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7" name="Rectangle 2464">
                <a:extLst>
                  <a:ext uri="{FF2B5EF4-FFF2-40B4-BE49-F238E27FC236}">
                    <a16:creationId xmlns:a16="http://schemas.microsoft.com/office/drawing/2014/main" id="{DE0F1D3C-7553-DCF1-6CEB-C2C33300D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6055213"/>
                <a:ext cx="33302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8" name="Rectangle 2465">
                <a:extLst>
                  <a:ext uri="{FF2B5EF4-FFF2-40B4-BE49-F238E27FC236}">
                    <a16:creationId xmlns:a16="http://schemas.microsoft.com/office/drawing/2014/main" id="{4A4C7F2A-441D-B96F-C7CF-BF2E02022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09235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9" name="Rectangle 2466">
                <a:extLst>
                  <a:ext uri="{FF2B5EF4-FFF2-40B4-BE49-F238E27FC236}">
                    <a16:creationId xmlns:a16="http://schemas.microsoft.com/office/drawing/2014/main" id="{C1E50435-4FE3-14CF-D2B4-988D95722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128221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0" name="Rectangle 2467">
                <a:extLst>
                  <a:ext uri="{FF2B5EF4-FFF2-40B4-BE49-F238E27FC236}">
                    <a16:creationId xmlns:a16="http://schemas.microsoft.com/office/drawing/2014/main" id="{A0664B85-FD4C-D2B1-7734-3B5248592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164084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1" name="Rectangle 2468">
                <a:extLst>
                  <a:ext uri="{FF2B5EF4-FFF2-40B4-BE49-F238E27FC236}">
                    <a16:creationId xmlns:a16="http://schemas.microsoft.com/office/drawing/2014/main" id="{EEDBDB3E-503F-00E3-FBF1-6FEF117DB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199947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2" name="Rectangle 2469">
                <a:extLst>
                  <a:ext uri="{FF2B5EF4-FFF2-40B4-BE49-F238E27FC236}">
                    <a16:creationId xmlns:a16="http://schemas.microsoft.com/office/drawing/2014/main" id="{1D5F3105-6CAC-D37E-F50F-B204C747A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235810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3" name="Rectangle 2470">
                <a:extLst>
                  <a:ext uri="{FF2B5EF4-FFF2-40B4-BE49-F238E27FC236}">
                    <a16:creationId xmlns:a16="http://schemas.microsoft.com/office/drawing/2014/main" id="{E41FFD7F-BA2B-C416-BFEC-475DC0DE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271674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4" name="Rectangle 2471">
                <a:extLst>
                  <a:ext uri="{FF2B5EF4-FFF2-40B4-BE49-F238E27FC236}">
                    <a16:creationId xmlns:a16="http://schemas.microsoft.com/office/drawing/2014/main" id="{219ED66B-1B3B-2F8E-F9A4-98B650BA8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6308818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5" name="Rectangle 2472">
                <a:extLst>
                  <a:ext uri="{FF2B5EF4-FFF2-40B4-BE49-F238E27FC236}">
                    <a16:creationId xmlns:a16="http://schemas.microsoft.com/office/drawing/2014/main" id="{B76FB78D-BF03-8682-83EF-9B1222EA1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34596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6" name="Rectangle 2473">
                <a:extLst>
                  <a:ext uri="{FF2B5EF4-FFF2-40B4-BE49-F238E27FC236}">
                    <a16:creationId xmlns:a16="http://schemas.microsoft.com/office/drawing/2014/main" id="{02211CF7-B831-1A43-68B2-52584BAA8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381824"/>
                <a:ext cx="30740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7" name="Rectangle 2474">
                <a:extLst>
                  <a:ext uri="{FF2B5EF4-FFF2-40B4-BE49-F238E27FC236}">
                    <a16:creationId xmlns:a16="http://schemas.microsoft.com/office/drawing/2014/main" id="{E3C6EFFD-8A26-1DD5-CF77-BE27D89F1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417687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8" name="Rectangle 2475">
                <a:extLst>
                  <a:ext uri="{FF2B5EF4-FFF2-40B4-BE49-F238E27FC236}">
                    <a16:creationId xmlns:a16="http://schemas.microsoft.com/office/drawing/2014/main" id="{4031E161-5802-DF0A-F449-C1B194381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453550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9" name="Rectangle 2476">
                <a:extLst>
                  <a:ext uri="{FF2B5EF4-FFF2-40B4-BE49-F238E27FC236}">
                    <a16:creationId xmlns:a16="http://schemas.microsoft.com/office/drawing/2014/main" id="{662C41E3-6431-F6F2-4EDF-2F0E41733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489414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0" name="Rectangle 2477">
                <a:extLst>
                  <a:ext uri="{FF2B5EF4-FFF2-40B4-BE49-F238E27FC236}">
                    <a16:creationId xmlns:a16="http://schemas.microsoft.com/office/drawing/2014/main" id="{9940257E-0D88-004F-B569-CCCD2C4F3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525277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1" name="Rectangle 2478">
                <a:extLst>
                  <a:ext uri="{FF2B5EF4-FFF2-40B4-BE49-F238E27FC236}">
                    <a16:creationId xmlns:a16="http://schemas.microsoft.com/office/drawing/2014/main" id="{99FB19CE-CA8D-2140-ADB8-CDE22F9D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6562421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2" name="Rectangle 2479">
                <a:extLst>
                  <a:ext uri="{FF2B5EF4-FFF2-40B4-BE49-F238E27FC236}">
                    <a16:creationId xmlns:a16="http://schemas.microsoft.com/office/drawing/2014/main" id="{AE01B2F3-6A74-CFC6-95FC-858E0765F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599566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3" name="Rectangle 2480">
                <a:extLst>
                  <a:ext uri="{FF2B5EF4-FFF2-40B4-BE49-F238E27FC236}">
                    <a16:creationId xmlns:a16="http://schemas.microsoft.com/office/drawing/2014/main" id="{2037E09B-8C00-9291-E9B5-58337AEEF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635429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4" name="Rectangle 2481">
                <a:extLst>
                  <a:ext uri="{FF2B5EF4-FFF2-40B4-BE49-F238E27FC236}">
                    <a16:creationId xmlns:a16="http://schemas.microsoft.com/office/drawing/2014/main" id="{8E96EFC4-7F75-1022-7F23-AD9532795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671292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5" name="Rectangle 2482">
                <a:extLst>
                  <a:ext uri="{FF2B5EF4-FFF2-40B4-BE49-F238E27FC236}">
                    <a16:creationId xmlns:a16="http://schemas.microsoft.com/office/drawing/2014/main" id="{FF05AFB3-57DF-4517-11FF-FA0FE2D08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707155"/>
                <a:ext cx="30740" cy="136832"/>
              </a:xfrm>
              <a:prstGeom prst="rect">
                <a:avLst/>
              </a:prstGeom>
              <a:solidFill>
                <a:srgbClr val="4AD2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6" name="Rectangle 2483">
                <a:extLst>
                  <a:ext uri="{FF2B5EF4-FFF2-40B4-BE49-F238E27FC236}">
                    <a16:creationId xmlns:a16="http://schemas.microsoft.com/office/drawing/2014/main" id="{B900F2A4-1FB5-7849-3CC2-705BC53ED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743018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7" name="Rectangle 2484">
                <a:extLst>
                  <a:ext uri="{FF2B5EF4-FFF2-40B4-BE49-F238E27FC236}">
                    <a16:creationId xmlns:a16="http://schemas.microsoft.com/office/drawing/2014/main" id="{1E11FEDA-13E4-3373-EE50-722B78416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778882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8" name="Rectangle 2485">
                <a:extLst>
                  <a:ext uri="{FF2B5EF4-FFF2-40B4-BE49-F238E27FC236}">
                    <a16:creationId xmlns:a16="http://schemas.microsoft.com/office/drawing/2014/main" id="{F569120A-208F-A6A2-7DA9-BFB1057CF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6816026"/>
                <a:ext cx="33302" cy="136832"/>
              </a:xfrm>
              <a:prstGeom prst="rect">
                <a:avLst/>
              </a:prstGeom>
              <a:solidFill>
                <a:srgbClr val="32CC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9" name="Rectangle 2486">
                <a:extLst>
                  <a:ext uri="{FF2B5EF4-FFF2-40B4-BE49-F238E27FC236}">
                    <a16:creationId xmlns:a16="http://schemas.microsoft.com/office/drawing/2014/main" id="{A28A1B91-DE0C-5CD9-1424-F2B62BFDD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853169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0" name="Rectangle 2487">
                <a:extLst>
                  <a:ext uri="{FF2B5EF4-FFF2-40B4-BE49-F238E27FC236}">
                    <a16:creationId xmlns:a16="http://schemas.microsoft.com/office/drawing/2014/main" id="{D05081AA-783E-9344-2054-EF8839A82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889032"/>
                <a:ext cx="30740" cy="136832"/>
              </a:xfrm>
              <a:prstGeom prst="rect">
                <a:avLst/>
              </a:prstGeom>
              <a:solidFill>
                <a:srgbClr val="10C3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1" name="Rectangle 2488">
                <a:extLst>
                  <a:ext uri="{FF2B5EF4-FFF2-40B4-BE49-F238E27FC236}">
                    <a16:creationId xmlns:a16="http://schemas.microsoft.com/office/drawing/2014/main" id="{81F4F96B-D49C-A291-91EC-DF3E7E795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924895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2" name="Rectangle 2489">
                <a:extLst>
                  <a:ext uri="{FF2B5EF4-FFF2-40B4-BE49-F238E27FC236}">
                    <a16:creationId xmlns:a16="http://schemas.microsoft.com/office/drawing/2014/main" id="{4FA627F4-0E70-7D0A-DFC4-9A2E71C8F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960758"/>
                <a:ext cx="30740" cy="136832"/>
              </a:xfrm>
              <a:prstGeom prst="rect">
                <a:avLst/>
              </a:prstGeom>
              <a:solidFill>
                <a:srgbClr val="2ECB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3" name="Rectangle 2490">
                <a:extLst>
                  <a:ext uri="{FF2B5EF4-FFF2-40B4-BE49-F238E27FC236}">
                    <a16:creationId xmlns:a16="http://schemas.microsoft.com/office/drawing/2014/main" id="{E22C64B2-5109-8F97-041C-8B4C49AA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6996622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4" name="Rectangle 2491">
                <a:extLst>
                  <a:ext uri="{FF2B5EF4-FFF2-40B4-BE49-F238E27FC236}">
                    <a16:creationId xmlns:a16="http://schemas.microsoft.com/office/drawing/2014/main" id="{86897AF0-08B1-5E40-7997-1CC32AA40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032485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5" name="Rectangle 2492">
                <a:extLst>
                  <a:ext uri="{FF2B5EF4-FFF2-40B4-BE49-F238E27FC236}">
                    <a16:creationId xmlns:a16="http://schemas.microsoft.com/office/drawing/2014/main" id="{F8A23A21-A15E-2ED5-D2A2-06297D000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7069629"/>
                <a:ext cx="33302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6" name="Rectangle 2493">
                <a:extLst>
                  <a:ext uri="{FF2B5EF4-FFF2-40B4-BE49-F238E27FC236}">
                    <a16:creationId xmlns:a16="http://schemas.microsoft.com/office/drawing/2014/main" id="{3EA24712-9733-D617-35CE-F628E3902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10677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7" name="Rectangle 2494">
                <a:extLst>
                  <a:ext uri="{FF2B5EF4-FFF2-40B4-BE49-F238E27FC236}">
                    <a16:creationId xmlns:a16="http://schemas.microsoft.com/office/drawing/2014/main" id="{CF6B264B-F9E2-F48C-7251-DCAB14E19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142637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8" name="Rectangle 2495">
                <a:extLst>
                  <a:ext uri="{FF2B5EF4-FFF2-40B4-BE49-F238E27FC236}">
                    <a16:creationId xmlns:a16="http://schemas.microsoft.com/office/drawing/2014/main" id="{B277DB07-04F9-996C-5AAD-CB74C3F24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17850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9" name="Rectangle 2496">
                <a:extLst>
                  <a:ext uri="{FF2B5EF4-FFF2-40B4-BE49-F238E27FC236}">
                    <a16:creationId xmlns:a16="http://schemas.microsoft.com/office/drawing/2014/main" id="{EB4EB7BB-E1F6-A985-2C30-D2C81A1CC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214363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0" name="Rectangle 2497">
                <a:extLst>
                  <a:ext uri="{FF2B5EF4-FFF2-40B4-BE49-F238E27FC236}">
                    <a16:creationId xmlns:a16="http://schemas.microsoft.com/office/drawing/2014/main" id="{1734DF76-F167-3DE6-284E-93D3BB664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250226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1" name="Rectangle 2498">
                <a:extLst>
                  <a:ext uri="{FF2B5EF4-FFF2-40B4-BE49-F238E27FC236}">
                    <a16:creationId xmlns:a16="http://schemas.microsoft.com/office/drawing/2014/main" id="{AC0124C2-ED03-FF37-5B5F-FDE8FA8A6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286090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2" name="Rectangle 2499">
                <a:extLst>
                  <a:ext uri="{FF2B5EF4-FFF2-40B4-BE49-F238E27FC236}">
                    <a16:creationId xmlns:a16="http://schemas.microsoft.com/office/drawing/2014/main" id="{D3CA69F3-0226-59D6-BA74-F37A9CEB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321953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3" name="Rectangle 2500">
                <a:extLst>
                  <a:ext uri="{FF2B5EF4-FFF2-40B4-BE49-F238E27FC236}">
                    <a16:creationId xmlns:a16="http://schemas.microsoft.com/office/drawing/2014/main" id="{E6D8774D-01E5-E371-EF11-E916CE6D4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7359097"/>
                <a:ext cx="33302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4" name="Rectangle 2501">
                <a:extLst>
                  <a:ext uri="{FF2B5EF4-FFF2-40B4-BE49-F238E27FC236}">
                    <a16:creationId xmlns:a16="http://schemas.microsoft.com/office/drawing/2014/main" id="{309AE2F9-FB13-0006-3C4E-715A6C87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396240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5" name="Rectangle 2502">
                <a:extLst>
                  <a:ext uri="{FF2B5EF4-FFF2-40B4-BE49-F238E27FC236}">
                    <a16:creationId xmlns:a16="http://schemas.microsoft.com/office/drawing/2014/main" id="{EDCD83D3-1EA1-B3E6-32E3-8A231B3D8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432103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6" name="Rectangle 2503">
                <a:extLst>
                  <a:ext uri="{FF2B5EF4-FFF2-40B4-BE49-F238E27FC236}">
                    <a16:creationId xmlns:a16="http://schemas.microsoft.com/office/drawing/2014/main" id="{9F071AAD-FB17-EEC3-435E-360CF4BA2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467966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7" name="Rectangle 2504">
                <a:extLst>
                  <a:ext uri="{FF2B5EF4-FFF2-40B4-BE49-F238E27FC236}">
                    <a16:creationId xmlns:a16="http://schemas.microsoft.com/office/drawing/2014/main" id="{464EA9BB-B061-3570-D46F-3F14543FF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503830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8" name="Rectangle 2505">
                <a:extLst>
                  <a:ext uri="{FF2B5EF4-FFF2-40B4-BE49-F238E27FC236}">
                    <a16:creationId xmlns:a16="http://schemas.microsoft.com/office/drawing/2014/main" id="{B1F1ED1A-E949-5555-D13F-3208A3BD1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539693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9" name="Rectangle 2506">
                <a:extLst>
                  <a:ext uri="{FF2B5EF4-FFF2-40B4-BE49-F238E27FC236}">
                    <a16:creationId xmlns:a16="http://schemas.microsoft.com/office/drawing/2014/main" id="{66997A32-08F3-912A-C7A4-0A8378004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575556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0" name="Rectangle 2507">
                <a:extLst>
                  <a:ext uri="{FF2B5EF4-FFF2-40B4-BE49-F238E27FC236}">
                    <a16:creationId xmlns:a16="http://schemas.microsoft.com/office/drawing/2014/main" id="{B495B641-FFDA-3C99-10A7-4E38C7948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7612700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1" name="Rectangle 2508">
                <a:extLst>
                  <a:ext uri="{FF2B5EF4-FFF2-40B4-BE49-F238E27FC236}">
                    <a16:creationId xmlns:a16="http://schemas.microsoft.com/office/drawing/2014/main" id="{C2A700CE-1A3B-A8BD-CCBA-5DD5909FB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649845"/>
                <a:ext cx="30740" cy="136832"/>
              </a:xfrm>
              <a:prstGeom prst="rect">
                <a:avLst/>
              </a:prstGeom>
              <a:solidFill>
                <a:srgbClr val="44D0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2" name="Rectangle 2509">
                <a:extLst>
                  <a:ext uri="{FF2B5EF4-FFF2-40B4-BE49-F238E27FC236}">
                    <a16:creationId xmlns:a16="http://schemas.microsoft.com/office/drawing/2014/main" id="{CCFB21F6-3599-D008-8BDB-43FBB97BE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685708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" name="Rectangle 2510">
                <a:extLst>
                  <a:ext uri="{FF2B5EF4-FFF2-40B4-BE49-F238E27FC236}">
                    <a16:creationId xmlns:a16="http://schemas.microsoft.com/office/drawing/2014/main" id="{69974CBA-06E5-7955-0B95-CCC8F9609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721571"/>
                <a:ext cx="30740" cy="136832"/>
              </a:xfrm>
              <a:prstGeom prst="rect">
                <a:avLst/>
              </a:prstGeom>
              <a:solidFill>
                <a:srgbClr val="46D1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4" name="Rectangle 2511">
                <a:extLst>
                  <a:ext uri="{FF2B5EF4-FFF2-40B4-BE49-F238E27FC236}">
                    <a16:creationId xmlns:a16="http://schemas.microsoft.com/office/drawing/2014/main" id="{4383E857-A314-4411-751A-96197F175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757434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5" name="Rectangle 2512">
                <a:extLst>
                  <a:ext uri="{FF2B5EF4-FFF2-40B4-BE49-F238E27FC236}">
                    <a16:creationId xmlns:a16="http://schemas.microsoft.com/office/drawing/2014/main" id="{BC103492-C8DA-EB20-6C6F-6BD51A5F4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793298"/>
                <a:ext cx="30740" cy="136832"/>
              </a:xfrm>
              <a:prstGeom prst="rect">
                <a:avLst/>
              </a:prstGeom>
              <a:solidFill>
                <a:srgbClr val="48D11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6" name="Rectangle 2513">
                <a:extLst>
                  <a:ext uri="{FF2B5EF4-FFF2-40B4-BE49-F238E27FC236}">
                    <a16:creationId xmlns:a16="http://schemas.microsoft.com/office/drawing/2014/main" id="{5C48D0FB-9399-FFEE-B905-FC4A23747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82916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7" name="Rectangle 2514">
                <a:extLst>
                  <a:ext uri="{FF2B5EF4-FFF2-40B4-BE49-F238E27FC236}">
                    <a16:creationId xmlns:a16="http://schemas.microsoft.com/office/drawing/2014/main" id="{BA2A6122-197B-0803-59F1-D96C6CA2A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7866305"/>
                <a:ext cx="33302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8" name="Rectangle 2515">
                <a:extLst>
                  <a:ext uri="{FF2B5EF4-FFF2-40B4-BE49-F238E27FC236}">
                    <a16:creationId xmlns:a16="http://schemas.microsoft.com/office/drawing/2014/main" id="{C32268A5-5056-924B-3BB6-DB345292A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903448"/>
                <a:ext cx="30740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9" name="Rectangle 2516">
                <a:extLst>
                  <a:ext uri="{FF2B5EF4-FFF2-40B4-BE49-F238E27FC236}">
                    <a16:creationId xmlns:a16="http://schemas.microsoft.com/office/drawing/2014/main" id="{D4E9DFE0-330E-5199-8884-1A1454FE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939311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0" name="Rectangle 2517">
                <a:extLst>
                  <a:ext uri="{FF2B5EF4-FFF2-40B4-BE49-F238E27FC236}">
                    <a16:creationId xmlns:a16="http://schemas.microsoft.com/office/drawing/2014/main" id="{393C3552-9E50-603F-72F0-28BC4A37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7975174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1" name="Rectangle 2518">
                <a:extLst>
                  <a:ext uri="{FF2B5EF4-FFF2-40B4-BE49-F238E27FC236}">
                    <a16:creationId xmlns:a16="http://schemas.microsoft.com/office/drawing/2014/main" id="{DEE5840A-B682-D0E2-34B5-1A608399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011038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2" name="Rectangle 2519">
                <a:extLst>
                  <a:ext uri="{FF2B5EF4-FFF2-40B4-BE49-F238E27FC236}">
                    <a16:creationId xmlns:a16="http://schemas.microsoft.com/office/drawing/2014/main" id="{38EF30B9-79B8-2134-F986-D44818B8B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046901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3" name="Rectangle 2520">
                <a:extLst>
                  <a:ext uri="{FF2B5EF4-FFF2-40B4-BE49-F238E27FC236}">
                    <a16:creationId xmlns:a16="http://schemas.microsoft.com/office/drawing/2014/main" id="{558525A8-4123-00FE-1425-419D48E95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082764"/>
                <a:ext cx="30740" cy="136832"/>
              </a:xfrm>
              <a:prstGeom prst="rect">
                <a:avLst/>
              </a:prstGeom>
              <a:solidFill>
                <a:srgbClr val="30CB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4" name="Rectangle 2521">
                <a:extLst>
                  <a:ext uri="{FF2B5EF4-FFF2-40B4-BE49-F238E27FC236}">
                    <a16:creationId xmlns:a16="http://schemas.microsoft.com/office/drawing/2014/main" id="{401122C2-E2A5-1F2C-783C-4E06AD33E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2948" y="8119908"/>
                <a:ext cx="33302" cy="136832"/>
              </a:xfrm>
              <a:prstGeom prst="rect">
                <a:avLst/>
              </a:prstGeom>
              <a:solidFill>
                <a:srgbClr val="04C00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5" name="Rectangle 2522">
                <a:extLst>
                  <a:ext uri="{FF2B5EF4-FFF2-40B4-BE49-F238E27FC236}">
                    <a16:creationId xmlns:a16="http://schemas.microsoft.com/office/drawing/2014/main" id="{08B26F27-06CA-5381-5385-BD2486181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157053"/>
                <a:ext cx="30740" cy="136832"/>
              </a:xfrm>
              <a:prstGeom prst="rect">
                <a:avLst/>
              </a:prstGeom>
              <a:solidFill>
                <a:srgbClr val="0AC2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6" name="Rectangle 2523">
                <a:extLst>
                  <a:ext uri="{FF2B5EF4-FFF2-40B4-BE49-F238E27FC236}">
                    <a16:creationId xmlns:a16="http://schemas.microsoft.com/office/drawing/2014/main" id="{AEBD6B91-D168-9B68-0861-E7517300D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192916"/>
                <a:ext cx="30740" cy="136832"/>
              </a:xfrm>
              <a:prstGeom prst="rect">
                <a:avLst/>
              </a:prstGeom>
              <a:solidFill>
                <a:srgbClr val="12C40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7" name="Rectangle 2524">
                <a:extLst>
                  <a:ext uri="{FF2B5EF4-FFF2-40B4-BE49-F238E27FC236}">
                    <a16:creationId xmlns:a16="http://schemas.microsoft.com/office/drawing/2014/main" id="{AF1CBBE0-1348-6AC0-BBBF-7327C0284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514229" y="8228779"/>
                <a:ext cx="30740" cy="136832"/>
              </a:xfrm>
              <a:prstGeom prst="rect">
                <a:avLst/>
              </a:prstGeom>
              <a:solidFill>
                <a:srgbClr val="16C5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8" name="Line 2525">
                <a:extLst>
                  <a:ext uri="{FF2B5EF4-FFF2-40B4-BE49-F238E27FC236}">
                    <a16:creationId xmlns:a16="http://schemas.microsoft.com/office/drawing/2014/main" id="{01F35A96-FC21-C16D-7A91-20B98F962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-1048788" y="4185736"/>
                <a:ext cx="8258781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9" name="Line 2526">
                <a:extLst>
                  <a:ext uri="{FF2B5EF4-FFF2-40B4-BE49-F238E27FC236}">
                    <a16:creationId xmlns:a16="http://schemas.microsoft.com/office/drawing/2014/main" id="{9491906B-600D-3BD5-1FA7-E08084BD6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69116" y="4185736"/>
                <a:ext cx="8258781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1" name="Line 2534">
                <a:extLst>
                  <a:ext uri="{FF2B5EF4-FFF2-40B4-BE49-F238E27FC236}">
                    <a16:creationId xmlns:a16="http://schemas.microsoft.com/office/drawing/2014/main" id="{CA69DF28-8FDF-872A-4318-CE29EEDE98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3839554" y="7556174"/>
                <a:ext cx="0" cy="1517904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2" name="Line 2535">
                <a:extLst>
                  <a:ext uri="{FF2B5EF4-FFF2-40B4-BE49-F238E27FC236}">
                    <a16:creationId xmlns:a16="http://schemas.microsoft.com/office/drawing/2014/main" id="{31CFAFCB-EE37-F28B-B62B-5522EC89B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3624646" y="-20504"/>
                <a:ext cx="153699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3" name="Line 2536">
                <a:extLst>
                  <a:ext uri="{FF2B5EF4-FFF2-40B4-BE49-F238E27FC236}">
                    <a16:creationId xmlns:a16="http://schemas.microsoft.com/office/drawing/2014/main" id="{978D3BE3-665D-3BB1-BBF4-AA45523FD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>
                <a:off x="4314692" y="-20504"/>
                <a:ext cx="153699" cy="0"/>
              </a:xfrm>
              <a:prstGeom prst="line">
                <a:avLst/>
              </a:prstGeom>
              <a:noFill/>
              <a:ln w="17463" cap="flat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6" name="Rectangle 2941">
                <a:extLst>
                  <a:ext uri="{FF2B5EF4-FFF2-40B4-BE49-F238E27FC236}">
                    <a16:creationId xmlns:a16="http://schemas.microsoft.com/office/drawing/2014/main" id="{924400D4-5D5C-A2AB-CDE4-329290B7A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1939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7" name="Rectangle 2942">
                <a:extLst>
                  <a:ext uri="{FF2B5EF4-FFF2-40B4-BE49-F238E27FC236}">
                    <a16:creationId xmlns:a16="http://schemas.microsoft.com/office/drawing/2014/main" id="{9F6CDC65-212F-8117-05C3-A8DDAEFD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552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8" name="Rectangle 2943">
                <a:extLst>
                  <a:ext uri="{FF2B5EF4-FFF2-40B4-BE49-F238E27FC236}">
                    <a16:creationId xmlns:a16="http://schemas.microsoft.com/office/drawing/2014/main" id="{5824CDA3-B728-BC78-AA72-66CD1FF69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9118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9" name="Rectangle 2944">
                <a:extLst>
                  <a:ext uri="{FF2B5EF4-FFF2-40B4-BE49-F238E27FC236}">
                    <a16:creationId xmlns:a16="http://schemas.microsoft.com/office/drawing/2014/main" id="{408D3ABD-D003-2EBF-750B-A05EAA1E6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28361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0" name="Rectangle 2945">
                <a:extLst>
                  <a:ext uri="{FF2B5EF4-FFF2-40B4-BE49-F238E27FC236}">
                    <a16:creationId xmlns:a16="http://schemas.microsoft.com/office/drawing/2014/main" id="{1DBD9095-8AE4-AEB8-C48E-6C4808332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64256"/>
                <a:ext cx="33332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1" name="Rectangle 2946">
                <a:extLst>
                  <a:ext uri="{FF2B5EF4-FFF2-40B4-BE49-F238E27FC236}">
                    <a16:creationId xmlns:a16="http://schemas.microsoft.com/office/drawing/2014/main" id="{3D630881-86F4-F1E8-4A9D-48C004E42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01433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2" name="Rectangle 2947">
                <a:extLst>
                  <a:ext uri="{FF2B5EF4-FFF2-40B4-BE49-F238E27FC236}">
                    <a16:creationId xmlns:a16="http://schemas.microsoft.com/office/drawing/2014/main" id="{6D8EA7B2-4053-2CA0-3E65-689706B12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3732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3" name="Rectangle 2948">
                <a:extLst>
                  <a:ext uri="{FF2B5EF4-FFF2-40B4-BE49-F238E27FC236}">
                    <a16:creationId xmlns:a16="http://schemas.microsoft.com/office/drawing/2014/main" id="{37FE7011-B743-4046-680A-7B93E5CE9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7322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4" name="Rectangle 2949">
                <a:extLst>
                  <a:ext uri="{FF2B5EF4-FFF2-40B4-BE49-F238E27FC236}">
                    <a16:creationId xmlns:a16="http://schemas.microsoft.com/office/drawing/2014/main" id="{0041F1E4-D958-4DCE-8A14-0C6991974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0911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5" name="Rectangle 2950">
                <a:extLst>
                  <a:ext uri="{FF2B5EF4-FFF2-40B4-BE49-F238E27FC236}">
                    <a16:creationId xmlns:a16="http://schemas.microsoft.com/office/drawing/2014/main" id="{00E2102B-9633-9B6B-C1EE-317B47210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4501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6" name="Rectangle 2951">
                <a:extLst>
                  <a:ext uri="{FF2B5EF4-FFF2-40B4-BE49-F238E27FC236}">
                    <a16:creationId xmlns:a16="http://schemas.microsoft.com/office/drawing/2014/main" id="{B8362C0F-D773-69F7-8376-7E24174EC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80910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7" name="Rectangle 2952">
                <a:extLst>
                  <a:ext uri="{FF2B5EF4-FFF2-40B4-BE49-F238E27FC236}">
                    <a16:creationId xmlns:a16="http://schemas.microsoft.com/office/drawing/2014/main" id="{A9F60F38-4928-EEEC-F892-23E8C9C29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618087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8" name="Rectangle 2953">
                <a:extLst>
                  <a:ext uri="{FF2B5EF4-FFF2-40B4-BE49-F238E27FC236}">
                    <a16:creationId xmlns:a16="http://schemas.microsoft.com/office/drawing/2014/main" id="{1B77C50C-D685-6F1C-0B9F-A7102DD9F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55265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9" name="Rectangle 2954">
                <a:extLst>
                  <a:ext uri="{FF2B5EF4-FFF2-40B4-BE49-F238E27FC236}">
                    <a16:creationId xmlns:a16="http://schemas.microsoft.com/office/drawing/2014/main" id="{2030B6E1-DA8C-E170-A49F-F0A51B47F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9116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0" name="Rectangle 2955">
                <a:extLst>
                  <a:ext uri="{FF2B5EF4-FFF2-40B4-BE49-F238E27FC236}">
                    <a16:creationId xmlns:a16="http://schemas.microsoft.com/office/drawing/2014/main" id="{4103C4B7-D111-70FB-0EA1-23812C035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2705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1" name="Rectangle 2956">
                <a:extLst>
                  <a:ext uri="{FF2B5EF4-FFF2-40B4-BE49-F238E27FC236}">
                    <a16:creationId xmlns:a16="http://schemas.microsoft.com/office/drawing/2014/main" id="{41DE2E85-D1AD-B0A8-54E3-66229A7ED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62951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2" name="Rectangle 2957">
                <a:extLst>
                  <a:ext uri="{FF2B5EF4-FFF2-40B4-BE49-F238E27FC236}">
                    <a16:creationId xmlns:a16="http://schemas.microsoft.com/office/drawing/2014/main" id="{C6A7EAF1-78C4-552F-AA81-FF5232AE6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9884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3" name="Rectangle 2958">
                <a:extLst>
                  <a:ext uri="{FF2B5EF4-FFF2-40B4-BE49-F238E27FC236}">
                    <a16:creationId xmlns:a16="http://schemas.microsoft.com/office/drawing/2014/main" id="{9F77DCA6-A0B1-1E48-5950-6E0430C1B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34741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4" name="Rectangle 2959">
                <a:extLst>
                  <a:ext uri="{FF2B5EF4-FFF2-40B4-BE49-F238E27FC236}">
                    <a16:creationId xmlns:a16="http://schemas.microsoft.com/office/drawing/2014/main" id="{70D89C72-1588-F166-3F54-116D10397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871919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5" name="Rectangle 2960">
                <a:extLst>
                  <a:ext uri="{FF2B5EF4-FFF2-40B4-BE49-F238E27FC236}">
                    <a16:creationId xmlns:a16="http://schemas.microsoft.com/office/drawing/2014/main" id="{81B8FA2F-096A-D3CB-3599-0ECCA233C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6" name="Rectangle 2961">
                <a:extLst>
                  <a:ext uri="{FF2B5EF4-FFF2-40B4-BE49-F238E27FC236}">
                    <a16:creationId xmlns:a16="http://schemas.microsoft.com/office/drawing/2014/main" id="{8F9B001C-54DB-38C6-77AD-A9BCEFC1A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94499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7" name="Rectangle 2962">
                <a:extLst>
                  <a:ext uri="{FF2B5EF4-FFF2-40B4-BE49-F238E27FC236}">
                    <a16:creationId xmlns:a16="http://schemas.microsoft.com/office/drawing/2014/main" id="{509202B8-2B11-AED5-328C-27E221C57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98088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8" name="Rectangle 2963">
                <a:extLst>
                  <a:ext uri="{FF2B5EF4-FFF2-40B4-BE49-F238E27FC236}">
                    <a16:creationId xmlns:a16="http://schemas.microsoft.com/office/drawing/2014/main" id="{1DC1D401-67D3-E7B6-59FF-267A9503C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016781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9" name="Rectangle 2964">
                <a:extLst>
                  <a:ext uri="{FF2B5EF4-FFF2-40B4-BE49-F238E27FC236}">
                    <a16:creationId xmlns:a16="http://schemas.microsoft.com/office/drawing/2014/main" id="{19882450-973A-B184-8FD1-4404F0C1F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052676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0" name="Rectangle 2965">
                <a:extLst>
                  <a:ext uri="{FF2B5EF4-FFF2-40B4-BE49-F238E27FC236}">
                    <a16:creationId xmlns:a16="http://schemas.microsoft.com/office/drawing/2014/main" id="{AA0E041E-B1ED-0F74-EC87-2D4310025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08857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1" name="Rectangle 2966">
                <a:extLst>
                  <a:ext uri="{FF2B5EF4-FFF2-40B4-BE49-F238E27FC236}">
                    <a16:creationId xmlns:a16="http://schemas.microsoft.com/office/drawing/2014/main" id="{114606E6-DB4E-0785-2888-2841BA94A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12446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2" name="Rectangle 2967">
                <a:extLst>
                  <a:ext uri="{FF2B5EF4-FFF2-40B4-BE49-F238E27FC236}">
                    <a16:creationId xmlns:a16="http://schemas.microsoft.com/office/drawing/2014/main" id="{3A7DBBC6-B61E-85E2-AB18-B79B61647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1161644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3" name="Rectangle 2968">
                <a:extLst>
                  <a:ext uri="{FF2B5EF4-FFF2-40B4-BE49-F238E27FC236}">
                    <a16:creationId xmlns:a16="http://schemas.microsoft.com/office/drawing/2014/main" id="{F37A6943-4FE4-319F-6EE4-4DB90D82D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19882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4" name="Rectangle 2969">
                <a:extLst>
                  <a:ext uri="{FF2B5EF4-FFF2-40B4-BE49-F238E27FC236}">
                    <a16:creationId xmlns:a16="http://schemas.microsoft.com/office/drawing/2014/main" id="{377D6CDC-CF8F-5132-2607-8F3BBC1FD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234718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5" name="Rectangle 2970">
                <a:extLst>
                  <a:ext uri="{FF2B5EF4-FFF2-40B4-BE49-F238E27FC236}">
                    <a16:creationId xmlns:a16="http://schemas.microsoft.com/office/drawing/2014/main" id="{65E74DD2-94D9-FEFF-07D3-8738E9A4A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270612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6" name="Rectangle 2971">
                <a:extLst>
                  <a:ext uri="{FF2B5EF4-FFF2-40B4-BE49-F238E27FC236}">
                    <a16:creationId xmlns:a16="http://schemas.microsoft.com/office/drawing/2014/main" id="{0FD46628-653F-4BA6-8094-6E1A9C8CA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30650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7" name="Rectangle 2972">
                <a:extLst>
                  <a:ext uri="{FF2B5EF4-FFF2-40B4-BE49-F238E27FC236}">
                    <a16:creationId xmlns:a16="http://schemas.microsoft.com/office/drawing/2014/main" id="{D21F1D2D-2868-9D7D-012D-67F6C04FB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34240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8" name="Rectangle 2973">
                <a:extLst>
                  <a:ext uri="{FF2B5EF4-FFF2-40B4-BE49-F238E27FC236}">
                    <a16:creationId xmlns:a16="http://schemas.microsoft.com/office/drawing/2014/main" id="{533FC493-9CCF-F4A2-BDCE-249527FFD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37829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9" name="Rectangle 2974">
                <a:extLst>
                  <a:ext uri="{FF2B5EF4-FFF2-40B4-BE49-F238E27FC236}">
                    <a16:creationId xmlns:a16="http://schemas.microsoft.com/office/drawing/2014/main" id="{BCECAB9F-3FB2-39EB-1911-17CE7A80D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1415476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0" name="Rectangle 2975">
                <a:extLst>
                  <a:ext uri="{FF2B5EF4-FFF2-40B4-BE49-F238E27FC236}">
                    <a16:creationId xmlns:a16="http://schemas.microsoft.com/office/drawing/2014/main" id="{2A883A3D-AEC6-21D8-5E55-7FABDC4C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45265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1" name="Rectangle 2976">
                <a:extLst>
                  <a:ext uri="{FF2B5EF4-FFF2-40B4-BE49-F238E27FC236}">
                    <a16:creationId xmlns:a16="http://schemas.microsoft.com/office/drawing/2014/main" id="{C58311D3-E79F-E75D-FD73-B76B5547F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48854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2" name="Rectangle 2977">
                <a:extLst>
                  <a:ext uri="{FF2B5EF4-FFF2-40B4-BE49-F238E27FC236}">
                    <a16:creationId xmlns:a16="http://schemas.microsoft.com/office/drawing/2014/main" id="{A6130B60-D99C-982D-7DBF-CEF52A9DA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52444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3" name="Rectangle 2978">
                <a:extLst>
                  <a:ext uri="{FF2B5EF4-FFF2-40B4-BE49-F238E27FC236}">
                    <a16:creationId xmlns:a16="http://schemas.microsoft.com/office/drawing/2014/main" id="{DD1D6DCA-9811-902C-5C07-083C425F5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4" name="Rectangle 2979">
                <a:extLst>
                  <a:ext uri="{FF2B5EF4-FFF2-40B4-BE49-F238E27FC236}">
                    <a16:creationId xmlns:a16="http://schemas.microsoft.com/office/drawing/2014/main" id="{4413E2A1-46AD-80CC-7E34-F5346AC7F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59623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5" name="Rectangle 2980">
                <a:extLst>
                  <a:ext uri="{FF2B5EF4-FFF2-40B4-BE49-F238E27FC236}">
                    <a16:creationId xmlns:a16="http://schemas.microsoft.com/office/drawing/2014/main" id="{9AF63673-C13B-E874-D444-5BBF96E50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632129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6" name="Rectangle 2981">
                <a:extLst>
                  <a:ext uri="{FF2B5EF4-FFF2-40B4-BE49-F238E27FC236}">
                    <a16:creationId xmlns:a16="http://schemas.microsoft.com/office/drawing/2014/main" id="{217962D7-48F4-8879-1F15-6429AD3E2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1669307"/>
                <a:ext cx="33332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7" name="Rectangle 2982">
                <a:extLst>
                  <a:ext uri="{FF2B5EF4-FFF2-40B4-BE49-F238E27FC236}">
                    <a16:creationId xmlns:a16="http://schemas.microsoft.com/office/drawing/2014/main" id="{BEC685F1-2920-93BD-F863-5629B7705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706484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8" name="Rectangle 2983">
                <a:extLst>
                  <a:ext uri="{FF2B5EF4-FFF2-40B4-BE49-F238E27FC236}">
                    <a16:creationId xmlns:a16="http://schemas.microsoft.com/office/drawing/2014/main" id="{63B04631-959C-CD12-5D6B-A8EA0DC79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742380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9" name="Rectangle 2984">
                <a:extLst>
                  <a:ext uri="{FF2B5EF4-FFF2-40B4-BE49-F238E27FC236}">
                    <a16:creationId xmlns:a16="http://schemas.microsoft.com/office/drawing/2014/main" id="{531307B8-10B5-B122-D220-7B8EB54C4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77827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0" name="Rectangle 2985">
                <a:extLst>
                  <a:ext uri="{FF2B5EF4-FFF2-40B4-BE49-F238E27FC236}">
                    <a16:creationId xmlns:a16="http://schemas.microsoft.com/office/drawing/2014/main" id="{7986F4B8-33FD-6E8A-2AE1-7228D032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81417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1" name="Rectangle 2986">
                <a:extLst>
                  <a:ext uri="{FF2B5EF4-FFF2-40B4-BE49-F238E27FC236}">
                    <a16:creationId xmlns:a16="http://schemas.microsoft.com/office/drawing/2014/main" id="{23CAA904-22D9-7498-02BC-0A6F572AD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85006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2" name="Rectangle 2987">
                <a:extLst>
                  <a:ext uri="{FF2B5EF4-FFF2-40B4-BE49-F238E27FC236}">
                    <a16:creationId xmlns:a16="http://schemas.microsoft.com/office/drawing/2014/main" id="{44209FCD-F34D-8821-BEF7-13F624579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885960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3" name="Rectangle 2988">
                <a:extLst>
                  <a:ext uri="{FF2B5EF4-FFF2-40B4-BE49-F238E27FC236}">
                    <a16:creationId xmlns:a16="http://schemas.microsoft.com/office/drawing/2014/main" id="{11E02E65-42E1-5630-9C67-415FF1A02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1923138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4" name="Rectangle 2989">
                <a:extLst>
                  <a:ext uri="{FF2B5EF4-FFF2-40B4-BE49-F238E27FC236}">
                    <a16:creationId xmlns:a16="http://schemas.microsoft.com/office/drawing/2014/main" id="{55B55431-1B85-679A-B377-4A145D775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960314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5" name="Rectangle 2990">
                <a:extLst>
                  <a:ext uri="{FF2B5EF4-FFF2-40B4-BE49-F238E27FC236}">
                    <a16:creationId xmlns:a16="http://schemas.microsoft.com/office/drawing/2014/main" id="{B84DBF01-B31C-B6DF-04C7-91E21B158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199621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6" name="Rectangle 2991">
                <a:extLst>
                  <a:ext uri="{FF2B5EF4-FFF2-40B4-BE49-F238E27FC236}">
                    <a16:creationId xmlns:a16="http://schemas.microsoft.com/office/drawing/2014/main" id="{208AE9E7-1549-D471-CAAC-3883D823E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03210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7" name="Rectangle 2992">
                <a:extLst>
                  <a:ext uri="{FF2B5EF4-FFF2-40B4-BE49-F238E27FC236}">
                    <a16:creationId xmlns:a16="http://schemas.microsoft.com/office/drawing/2014/main" id="{8D264072-BF01-AB33-391A-2B76010EE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06800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8" name="Rectangle 2993">
                <a:extLst>
                  <a:ext uri="{FF2B5EF4-FFF2-40B4-BE49-F238E27FC236}">
                    <a16:creationId xmlns:a16="http://schemas.microsoft.com/office/drawing/2014/main" id="{34B3D4F5-8F3E-6073-7EFD-75A9B412E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103896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9" name="Rectangle 2994">
                <a:extLst>
                  <a:ext uri="{FF2B5EF4-FFF2-40B4-BE49-F238E27FC236}">
                    <a16:creationId xmlns:a16="http://schemas.microsoft.com/office/drawing/2014/main" id="{5261406D-ABE3-2BF2-E8D9-887BE3BC5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139791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0" name="Rectangle 2995">
                <a:extLst>
                  <a:ext uri="{FF2B5EF4-FFF2-40B4-BE49-F238E27FC236}">
                    <a16:creationId xmlns:a16="http://schemas.microsoft.com/office/drawing/2014/main" id="{7A0610B0-E50B-6057-B4DF-476DD8EDC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2176969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1" name="Rectangle 2996">
                <a:extLst>
                  <a:ext uri="{FF2B5EF4-FFF2-40B4-BE49-F238E27FC236}">
                    <a16:creationId xmlns:a16="http://schemas.microsoft.com/office/drawing/2014/main" id="{9C6E36DC-EB8F-EA25-289E-407836BD6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2" name="Rectangle 2997">
                <a:extLst>
                  <a:ext uri="{FF2B5EF4-FFF2-40B4-BE49-F238E27FC236}">
                    <a16:creationId xmlns:a16="http://schemas.microsoft.com/office/drawing/2014/main" id="{7F993815-ECF3-9C67-CAFB-A12362223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25004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3" name="Rectangle 2998">
                <a:extLst>
                  <a:ext uri="{FF2B5EF4-FFF2-40B4-BE49-F238E27FC236}">
                    <a16:creationId xmlns:a16="http://schemas.microsoft.com/office/drawing/2014/main" id="{D6D4D198-620F-55BD-8FB5-C6850C1C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28593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4" name="Rectangle 2999">
                <a:extLst>
                  <a:ext uri="{FF2B5EF4-FFF2-40B4-BE49-F238E27FC236}">
                    <a16:creationId xmlns:a16="http://schemas.microsoft.com/office/drawing/2014/main" id="{2468B819-4301-52EC-7D18-781B0B645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321833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5" name="Rectangle 3000">
                <a:extLst>
                  <a:ext uri="{FF2B5EF4-FFF2-40B4-BE49-F238E27FC236}">
                    <a16:creationId xmlns:a16="http://schemas.microsoft.com/office/drawing/2014/main" id="{20614C8C-8E36-6D7C-B770-9DC3B65AE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35772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6" name="Rectangle 3001">
                <a:extLst>
                  <a:ext uri="{FF2B5EF4-FFF2-40B4-BE49-F238E27FC236}">
                    <a16:creationId xmlns:a16="http://schemas.microsoft.com/office/drawing/2014/main" id="{4903D903-92FC-BE96-7A5B-4CFF331C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39362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7" name="Rectangle 3002">
                <a:extLst>
                  <a:ext uri="{FF2B5EF4-FFF2-40B4-BE49-F238E27FC236}">
                    <a16:creationId xmlns:a16="http://schemas.microsoft.com/office/drawing/2014/main" id="{B693E7DF-15D6-FA09-DB65-EDB03687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2430800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8" name="Rectangle 3003">
                <a:extLst>
                  <a:ext uri="{FF2B5EF4-FFF2-40B4-BE49-F238E27FC236}">
                    <a16:creationId xmlns:a16="http://schemas.microsoft.com/office/drawing/2014/main" id="{B2A8053F-74BA-477D-78F0-946093702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467977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9" name="Rectangle 3004">
                <a:extLst>
                  <a:ext uri="{FF2B5EF4-FFF2-40B4-BE49-F238E27FC236}">
                    <a16:creationId xmlns:a16="http://schemas.microsoft.com/office/drawing/2014/main" id="{15FCCE7A-23ED-8AD8-34F8-384A1FD18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50387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0" name="Rectangle 3005">
                <a:extLst>
                  <a:ext uri="{FF2B5EF4-FFF2-40B4-BE49-F238E27FC236}">
                    <a16:creationId xmlns:a16="http://schemas.microsoft.com/office/drawing/2014/main" id="{836FC214-3D3A-30ED-F48B-2F90D1CAD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539767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1" name="Rectangle 3006">
                <a:extLst>
                  <a:ext uri="{FF2B5EF4-FFF2-40B4-BE49-F238E27FC236}">
                    <a16:creationId xmlns:a16="http://schemas.microsoft.com/office/drawing/2014/main" id="{E8D507ED-6F51-712D-F576-053B51CF1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575662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2" name="Rectangle 3007">
                <a:extLst>
                  <a:ext uri="{FF2B5EF4-FFF2-40B4-BE49-F238E27FC236}">
                    <a16:creationId xmlns:a16="http://schemas.microsoft.com/office/drawing/2014/main" id="{0145669E-D1E8-02F4-83E5-0E75CCAE7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61155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3" name="Rectangle 3008">
                <a:extLst>
                  <a:ext uri="{FF2B5EF4-FFF2-40B4-BE49-F238E27FC236}">
                    <a16:creationId xmlns:a16="http://schemas.microsoft.com/office/drawing/2014/main" id="{76C2DF8A-3095-6399-B50A-030E5054D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64745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4" name="Rectangle 3009">
                <a:extLst>
                  <a:ext uri="{FF2B5EF4-FFF2-40B4-BE49-F238E27FC236}">
                    <a16:creationId xmlns:a16="http://schemas.microsoft.com/office/drawing/2014/main" id="{FF799D23-0C3E-28ED-814E-CD8380C46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2684631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5" name="Rectangle 3010">
                <a:extLst>
                  <a:ext uri="{FF2B5EF4-FFF2-40B4-BE49-F238E27FC236}">
                    <a16:creationId xmlns:a16="http://schemas.microsoft.com/office/drawing/2014/main" id="{C741D655-4A32-72DF-58DE-451423C1D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721809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6" name="Rectangle 3011">
                <a:extLst>
                  <a:ext uri="{FF2B5EF4-FFF2-40B4-BE49-F238E27FC236}">
                    <a16:creationId xmlns:a16="http://schemas.microsoft.com/office/drawing/2014/main" id="{AEBECD3C-28F0-FCB1-E32B-3DD1162E5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757704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7" name="Rectangle 3012">
                <a:extLst>
                  <a:ext uri="{FF2B5EF4-FFF2-40B4-BE49-F238E27FC236}">
                    <a16:creationId xmlns:a16="http://schemas.microsoft.com/office/drawing/2014/main" id="{F3F1AE6B-1700-173D-5D69-6B9583A42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793599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8" name="Rectangle 3013">
                <a:extLst>
                  <a:ext uri="{FF2B5EF4-FFF2-40B4-BE49-F238E27FC236}">
                    <a16:creationId xmlns:a16="http://schemas.microsoft.com/office/drawing/2014/main" id="{FBC87478-3F28-BEEA-3BD7-29D663125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829495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9" name="Rectangle 3014">
                <a:extLst>
                  <a:ext uri="{FF2B5EF4-FFF2-40B4-BE49-F238E27FC236}">
                    <a16:creationId xmlns:a16="http://schemas.microsoft.com/office/drawing/2014/main" id="{BA4AB105-F01A-ADF4-AC39-23325CCD9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8653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0" name="Rectangle 3015">
                <a:extLst>
                  <a:ext uri="{FF2B5EF4-FFF2-40B4-BE49-F238E27FC236}">
                    <a16:creationId xmlns:a16="http://schemas.microsoft.com/office/drawing/2014/main" id="{DFC4A5A6-297A-8C9D-6753-7F5112353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90128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1" name="Rectangle 3016">
                <a:extLst>
                  <a:ext uri="{FF2B5EF4-FFF2-40B4-BE49-F238E27FC236}">
                    <a16:creationId xmlns:a16="http://schemas.microsoft.com/office/drawing/2014/main" id="{0F98B249-7D82-643C-800A-1534D3D6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2938463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2" name="Rectangle 3017">
                <a:extLst>
                  <a:ext uri="{FF2B5EF4-FFF2-40B4-BE49-F238E27FC236}">
                    <a16:creationId xmlns:a16="http://schemas.microsoft.com/office/drawing/2014/main" id="{41D8409C-77A6-6D1C-C67C-9EC37EAE9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2975639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3" name="Rectangle 3018">
                <a:extLst>
                  <a:ext uri="{FF2B5EF4-FFF2-40B4-BE49-F238E27FC236}">
                    <a16:creationId xmlns:a16="http://schemas.microsoft.com/office/drawing/2014/main" id="{B9BAC57B-5CFA-99F9-1C4D-5EBD59664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011534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4" name="Rectangle 3019">
                <a:extLst>
                  <a:ext uri="{FF2B5EF4-FFF2-40B4-BE49-F238E27FC236}">
                    <a16:creationId xmlns:a16="http://schemas.microsoft.com/office/drawing/2014/main" id="{FB3B0AEA-1071-EB77-0DD6-EEF0FA012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047429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5" name="Rectangle 3020">
                <a:extLst>
                  <a:ext uri="{FF2B5EF4-FFF2-40B4-BE49-F238E27FC236}">
                    <a16:creationId xmlns:a16="http://schemas.microsoft.com/office/drawing/2014/main" id="{93504F55-45F2-4EA5-F3A9-B7AA49A38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08332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6" name="Rectangle 3021">
                <a:extLst>
                  <a:ext uri="{FF2B5EF4-FFF2-40B4-BE49-F238E27FC236}">
                    <a16:creationId xmlns:a16="http://schemas.microsoft.com/office/drawing/2014/main" id="{827C8C74-DD22-837B-3215-B9BD4B087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11922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7" name="Rectangle 3022">
                <a:extLst>
                  <a:ext uri="{FF2B5EF4-FFF2-40B4-BE49-F238E27FC236}">
                    <a16:creationId xmlns:a16="http://schemas.microsoft.com/office/drawing/2014/main" id="{F52D583D-E345-67F6-79EC-A6C823920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15511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8" name="Rectangle 3023">
                <a:extLst>
                  <a:ext uri="{FF2B5EF4-FFF2-40B4-BE49-F238E27FC236}">
                    <a16:creationId xmlns:a16="http://schemas.microsoft.com/office/drawing/2014/main" id="{FCC6F42D-3594-5B69-5CA8-77ED03652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191011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9" name="Rectangle 3024">
                <a:extLst>
                  <a:ext uri="{FF2B5EF4-FFF2-40B4-BE49-F238E27FC236}">
                    <a16:creationId xmlns:a16="http://schemas.microsoft.com/office/drawing/2014/main" id="{C56CC6D1-DAE6-F99B-05B3-AF321223D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228188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0" name="Rectangle 3025">
                <a:extLst>
                  <a:ext uri="{FF2B5EF4-FFF2-40B4-BE49-F238E27FC236}">
                    <a16:creationId xmlns:a16="http://schemas.microsoft.com/office/drawing/2014/main" id="{B28E60AD-7DFD-506D-AB8B-73E88AAE4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26536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1" name="Rectangle 3026">
                <a:extLst>
                  <a:ext uri="{FF2B5EF4-FFF2-40B4-BE49-F238E27FC236}">
                    <a16:creationId xmlns:a16="http://schemas.microsoft.com/office/drawing/2014/main" id="{A074831D-D0E1-99D9-17B2-7D687E140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30126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2" name="Rectangle 3027">
                <a:extLst>
                  <a:ext uri="{FF2B5EF4-FFF2-40B4-BE49-F238E27FC236}">
                    <a16:creationId xmlns:a16="http://schemas.microsoft.com/office/drawing/2014/main" id="{2FBEE6DD-96AE-AE73-DF6F-760D6E352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33715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3" name="Rectangle 3028">
                <a:extLst>
                  <a:ext uri="{FF2B5EF4-FFF2-40B4-BE49-F238E27FC236}">
                    <a16:creationId xmlns:a16="http://schemas.microsoft.com/office/drawing/2014/main" id="{46CFF5C6-2B0F-54D5-2AB3-7287D402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37305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4" name="Rectangle 3029">
                <a:extLst>
                  <a:ext uri="{FF2B5EF4-FFF2-40B4-BE49-F238E27FC236}">
                    <a16:creationId xmlns:a16="http://schemas.microsoft.com/office/drawing/2014/main" id="{AA43C036-0FE5-3944-AE87-A6863E786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408947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5" name="Rectangle 3030">
                <a:extLst>
                  <a:ext uri="{FF2B5EF4-FFF2-40B4-BE49-F238E27FC236}">
                    <a16:creationId xmlns:a16="http://schemas.microsoft.com/office/drawing/2014/main" id="{58DA2F73-A8EA-3B82-B9B3-4F0471FF4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444842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6" name="Rectangle 3031">
                <a:extLst>
                  <a:ext uri="{FF2B5EF4-FFF2-40B4-BE49-F238E27FC236}">
                    <a16:creationId xmlns:a16="http://schemas.microsoft.com/office/drawing/2014/main" id="{3679F89C-0C4F-A0EA-37AE-CA2C3BFA0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482020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7" name="Rectangle 3032">
                <a:extLst>
                  <a:ext uri="{FF2B5EF4-FFF2-40B4-BE49-F238E27FC236}">
                    <a16:creationId xmlns:a16="http://schemas.microsoft.com/office/drawing/2014/main" id="{AD6024B4-9172-FECF-CCE7-DDC1FEC4A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51919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8" name="Rectangle 3033">
                <a:extLst>
                  <a:ext uri="{FF2B5EF4-FFF2-40B4-BE49-F238E27FC236}">
                    <a16:creationId xmlns:a16="http://schemas.microsoft.com/office/drawing/2014/main" id="{271644B1-9D54-1A17-E3BA-3B5A62EB2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55509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9" name="Rectangle 3034">
                <a:extLst>
                  <a:ext uri="{FF2B5EF4-FFF2-40B4-BE49-F238E27FC236}">
                    <a16:creationId xmlns:a16="http://schemas.microsoft.com/office/drawing/2014/main" id="{AF255C47-3B7D-B90C-45D2-06991B954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59098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0" name="Rectangle 3035">
                <a:extLst>
                  <a:ext uri="{FF2B5EF4-FFF2-40B4-BE49-F238E27FC236}">
                    <a16:creationId xmlns:a16="http://schemas.microsoft.com/office/drawing/2014/main" id="{A5E2A58F-DDAD-19B6-0A2E-9AF370DC8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62688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1" name="Rectangle 3036">
                <a:extLst>
                  <a:ext uri="{FF2B5EF4-FFF2-40B4-BE49-F238E27FC236}">
                    <a16:creationId xmlns:a16="http://schemas.microsoft.com/office/drawing/2014/main" id="{D59936AE-FA6A-D8F1-0BEA-3D604C9B6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66277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2" name="Rectangle 3037">
                <a:extLst>
                  <a:ext uri="{FF2B5EF4-FFF2-40B4-BE49-F238E27FC236}">
                    <a16:creationId xmlns:a16="http://schemas.microsoft.com/office/drawing/2014/main" id="{C7E76319-F6B8-C258-C250-0DA4BAE0C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69867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3" name="Rectangle 3038">
                <a:extLst>
                  <a:ext uri="{FF2B5EF4-FFF2-40B4-BE49-F238E27FC236}">
                    <a16:creationId xmlns:a16="http://schemas.microsoft.com/office/drawing/2014/main" id="{1098CB39-BD2F-1446-A4D5-5390E3009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735851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4" name="Rectangle 3039">
                <a:extLst>
                  <a:ext uri="{FF2B5EF4-FFF2-40B4-BE49-F238E27FC236}">
                    <a16:creationId xmlns:a16="http://schemas.microsoft.com/office/drawing/2014/main" id="{02401D07-4AD6-37B4-D1B1-BD0537913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77302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5" name="Rectangle 3040">
                <a:extLst>
                  <a:ext uri="{FF2B5EF4-FFF2-40B4-BE49-F238E27FC236}">
                    <a16:creationId xmlns:a16="http://schemas.microsoft.com/office/drawing/2014/main" id="{294312E9-DC41-C7CB-6FC8-00A55B042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80892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6" name="Rectangle 3041">
                <a:extLst>
                  <a:ext uri="{FF2B5EF4-FFF2-40B4-BE49-F238E27FC236}">
                    <a16:creationId xmlns:a16="http://schemas.microsoft.com/office/drawing/2014/main" id="{24161185-924F-220D-B167-EA94313E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844819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7" name="Rectangle 3042">
                <a:extLst>
                  <a:ext uri="{FF2B5EF4-FFF2-40B4-BE49-F238E27FC236}">
                    <a16:creationId xmlns:a16="http://schemas.microsoft.com/office/drawing/2014/main" id="{3B0056CC-1B2B-70EA-BED1-1683D530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880714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8" name="Rectangle 3043">
                <a:extLst>
                  <a:ext uri="{FF2B5EF4-FFF2-40B4-BE49-F238E27FC236}">
                    <a16:creationId xmlns:a16="http://schemas.microsoft.com/office/drawing/2014/main" id="{0A7B5026-041B-FC5E-2BB4-281B2A665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916610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9" name="Rectangle 3044">
                <a:extLst>
                  <a:ext uri="{FF2B5EF4-FFF2-40B4-BE49-F238E27FC236}">
                    <a16:creationId xmlns:a16="http://schemas.microsoft.com/office/drawing/2014/main" id="{0FC065EC-31D6-3C09-D207-795A4BA3E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395250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0" name="Rectangle 3045">
                <a:extLst>
                  <a:ext uri="{FF2B5EF4-FFF2-40B4-BE49-F238E27FC236}">
                    <a16:creationId xmlns:a16="http://schemas.microsoft.com/office/drawing/2014/main" id="{914EDFB0-5BA8-F2CC-2514-626DE5D6B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3989682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1" name="Rectangle 3046">
                <a:extLst>
                  <a:ext uri="{FF2B5EF4-FFF2-40B4-BE49-F238E27FC236}">
                    <a16:creationId xmlns:a16="http://schemas.microsoft.com/office/drawing/2014/main" id="{2A7C98C4-DD52-5559-0F68-A16754A64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026858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2" name="Rectangle 3047">
                <a:extLst>
                  <a:ext uri="{FF2B5EF4-FFF2-40B4-BE49-F238E27FC236}">
                    <a16:creationId xmlns:a16="http://schemas.microsoft.com/office/drawing/2014/main" id="{59F59ADE-CE77-8119-16DB-061848E41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062754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3" name="Rectangle 3048">
                <a:extLst>
                  <a:ext uri="{FF2B5EF4-FFF2-40B4-BE49-F238E27FC236}">
                    <a16:creationId xmlns:a16="http://schemas.microsoft.com/office/drawing/2014/main" id="{B5BE3966-2FCC-3026-8A0A-4B45D41D3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098649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4" name="Rectangle 3049">
                <a:extLst>
                  <a:ext uri="{FF2B5EF4-FFF2-40B4-BE49-F238E27FC236}">
                    <a16:creationId xmlns:a16="http://schemas.microsoft.com/office/drawing/2014/main" id="{16E51E11-CAEE-BD61-78F9-B79072C4A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134544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5" name="Rectangle 3050">
                <a:extLst>
                  <a:ext uri="{FF2B5EF4-FFF2-40B4-BE49-F238E27FC236}">
                    <a16:creationId xmlns:a16="http://schemas.microsoft.com/office/drawing/2014/main" id="{040F4ADF-7984-4E99-EC6A-5CC01456B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170440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6" name="Rectangle 3051">
                <a:extLst>
                  <a:ext uri="{FF2B5EF4-FFF2-40B4-BE49-F238E27FC236}">
                    <a16:creationId xmlns:a16="http://schemas.microsoft.com/office/drawing/2014/main" id="{0EF7FD65-0EAF-E29A-ED50-2933C8107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20633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7" name="Rectangle 3052">
                <a:extLst>
                  <a:ext uri="{FF2B5EF4-FFF2-40B4-BE49-F238E27FC236}">
                    <a16:creationId xmlns:a16="http://schemas.microsoft.com/office/drawing/2014/main" id="{FD31AC3C-5E6A-8153-6830-4EB475C1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4243513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8" name="Rectangle 3053">
                <a:extLst>
                  <a:ext uri="{FF2B5EF4-FFF2-40B4-BE49-F238E27FC236}">
                    <a16:creationId xmlns:a16="http://schemas.microsoft.com/office/drawing/2014/main" id="{1831E17A-FFED-E182-B331-D98183EC7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280691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9" name="Rectangle 3054">
                <a:extLst>
                  <a:ext uri="{FF2B5EF4-FFF2-40B4-BE49-F238E27FC236}">
                    <a16:creationId xmlns:a16="http://schemas.microsoft.com/office/drawing/2014/main" id="{A4F8FA23-69BD-AA28-143F-AA1E55F0B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316585"/>
                <a:ext cx="30767" cy="13683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0" name="Rectangle 3055">
                <a:extLst>
                  <a:ext uri="{FF2B5EF4-FFF2-40B4-BE49-F238E27FC236}">
                    <a16:creationId xmlns:a16="http://schemas.microsoft.com/office/drawing/2014/main" id="{702E9304-BDC3-6B27-F545-5B175F25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35248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1" name="Rectangle 3056">
                <a:extLst>
                  <a:ext uri="{FF2B5EF4-FFF2-40B4-BE49-F238E27FC236}">
                    <a16:creationId xmlns:a16="http://schemas.microsoft.com/office/drawing/2014/main" id="{EFF3EF9D-709F-AE09-9CAD-DF62D3AF1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38837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2" name="Rectangle 3057">
                <a:extLst>
                  <a:ext uri="{FF2B5EF4-FFF2-40B4-BE49-F238E27FC236}">
                    <a16:creationId xmlns:a16="http://schemas.microsoft.com/office/drawing/2014/main" id="{0CE59554-33C8-7AD6-496E-6F95658BD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42427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3" name="Rectangle 3058">
                <a:extLst>
                  <a:ext uri="{FF2B5EF4-FFF2-40B4-BE49-F238E27FC236}">
                    <a16:creationId xmlns:a16="http://schemas.microsoft.com/office/drawing/2014/main" id="{0F55F548-AA3E-9178-67B5-F44F3522D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460167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4" name="Rectangle 3059">
                <a:extLst>
                  <a:ext uri="{FF2B5EF4-FFF2-40B4-BE49-F238E27FC236}">
                    <a16:creationId xmlns:a16="http://schemas.microsoft.com/office/drawing/2014/main" id="{BBAB3949-BF92-2994-70EA-CCF63697A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4497344"/>
                <a:ext cx="33332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5" name="Rectangle 3060">
                <a:extLst>
                  <a:ext uri="{FF2B5EF4-FFF2-40B4-BE49-F238E27FC236}">
                    <a16:creationId xmlns:a16="http://schemas.microsoft.com/office/drawing/2014/main" id="{979C62C9-96AC-BE3A-6923-70C2999C0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534521"/>
                <a:ext cx="30767" cy="13683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6" name="Rectangle 3061">
                <a:extLst>
                  <a:ext uri="{FF2B5EF4-FFF2-40B4-BE49-F238E27FC236}">
                    <a16:creationId xmlns:a16="http://schemas.microsoft.com/office/drawing/2014/main" id="{E90BE622-B04F-FC55-221A-7BCF2B4D5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57041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7" name="Rectangle 3062">
                <a:extLst>
                  <a:ext uri="{FF2B5EF4-FFF2-40B4-BE49-F238E27FC236}">
                    <a16:creationId xmlns:a16="http://schemas.microsoft.com/office/drawing/2014/main" id="{79432FB0-6833-7A6C-0515-883EC8593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60631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8" name="Rectangle 3063">
                <a:extLst>
                  <a:ext uri="{FF2B5EF4-FFF2-40B4-BE49-F238E27FC236}">
                    <a16:creationId xmlns:a16="http://schemas.microsoft.com/office/drawing/2014/main" id="{E0022553-1168-762B-7038-1CE92C129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64220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9" name="Rectangle 3064">
                <a:extLst>
                  <a:ext uri="{FF2B5EF4-FFF2-40B4-BE49-F238E27FC236}">
                    <a16:creationId xmlns:a16="http://schemas.microsoft.com/office/drawing/2014/main" id="{65DED83E-4261-E969-BAC7-DAF3EFA03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67810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0" name="Rectangle 3065">
                <a:extLst>
                  <a:ext uri="{FF2B5EF4-FFF2-40B4-BE49-F238E27FC236}">
                    <a16:creationId xmlns:a16="http://schemas.microsoft.com/office/drawing/2014/main" id="{ACB3ED2D-BE4A-6DD4-03C3-6D9F26957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713998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1" name="Rectangle 3066">
                <a:extLst>
                  <a:ext uri="{FF2B5EF4-FFF2-40B4-BE49-F238E27FC236}">
                    <a16:creationId xmlns:a16="http://schemas.microsoft.com/office/drawing/2014/main" id="{289869F3-259F-7FA9-3702-A58A6CC07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4751175"/>
                <a:ext cx="33332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2" name="Rectangle 3067">
                <a:extLst>
                  <a:ext uri="{FF2B5EF4-FFF2-40B4-BE49-F238E27FC236}">
                    <a16:creationId xmlns:a16="http://schemas.microsoft.com/office/drawing/2014/main" id="{1341FFC7-27EA-2375-6728-8DF45929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78835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3" name="Rectangle 3068">
                <a:extLst>
                  <a:ext uri="{FF2B5EF4-FFF2-40B4-BE49-F238E27FC236}">
                    <a16:creationId xmlns:a16="http://schemas.microsoft.com/office/drawing/2014/main" id="{7910AC33-CC00-8A83-C740-54FA7AEC1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82424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4" name="Rectangle 3069">
                <a:extLst>
                  <a:ext uri="{FF2B5EF4-FFF2-40B4-BE49-F238E27FC236}">
                    <a16:creationId xmlns:a16="http://schemas.microsoft.com/office/drawing/2014/main" id="{0CFD9762-9AB3-E154-C0EA-F03E1409A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86014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5" name="Rectangle 3070">
                <a:extLst>
                  <a:ext uri="{FF2B5EF4-FFF2-40B4-BE49-F238E27FC236}">
                    <a16:creationId xmlns:a16="http://schemas.microsoft.com/office/drawing/2014/main" id="{F67423C0-11BE-FC36-0FE2-D62533958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896039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6" name="Rectangle 3071">
                <a:extLst>
                  <a:ext uri="{FF2B5EF4-FFF2-40B4-BE49-F238E27FC236}">
                    <a16:creationId xmlns:a16="http://schemas.microsoft.com/office/drawing/2014/main" id="{9E0E2C02-9F28-9563-C74B-257930439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931933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7" name="Rectangle 3072">
                <a:extLst>
                  <a:ext uri="{FF2B5EF4-FFF2-40B4-BE49-F238E27FC236}">
                    <a16:creationId xmlns:a16="http://schemas.microsoft.com/office/drawing/2014/main" id="{C1ADEBA3-0D25-FC01-5EFA-C659D2DFF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4967829"/>
                <a:ext cx="30767" cy="13683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8" name="Rectangle 3073">
                <a:extLst>
                  <a:ext uri="{FF2B5EF4-FFF2-40B4-BE49-F238E27FC236}">
                    <a16:creationId xmlns:a16="http://schemas.microsoft.com/office/drawing/2014/main" id="{94B0588F-EC06-CBF9-EC2D-8A5A7F525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5005007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9" name="Rectangle 3074">
                <a:extLst>
                  <a:ext uri="{FF2B5EF4-FFF2-40B4-BE49-F238E27FC236}">
                    <a16:creationId xmlns:a16="http://schemas.microsoft.com/office/drawing/2014/main" id="{D9F21BD8-D3BD-378B-9AC0-48D0CC860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04218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0" name="Rectangle 3075">
                <a:extLst>
                  <a:ext uri="{FF2B5EF4-FFF2-40B4-BE49-F238E27FC236}">
                    <a16:creationId xmlns:a16="http://schemas.microsoft.com/office/drawing/2014/main" id="{74FE2683-1C31-A22D-255C-DD29D74F5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07807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1" name="Rectangle 3076">
                <a:extLst>
                  <a:ext uri="{FF2B5EF4-FFF2-40B4-BE49-F238E27FC236}">
                    <a16:creationId xmlns:a16="http://schemas.microsoft.com/office/drawing/2014/main" id="{1391DB38-4511-B5E2-FD1C-A4CC41355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113973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2" name="Rectangle 3077">
                <a:extLst>
                  <a:ext uri="{FF2B5EF4-FFF2-40B4-BE49-F238E27FC236}">
                    <a16:creationId xmlns:a16="http://schemas.microsoft.com/office/drawing/2014/main" id="{1C17730D-F3C7-5DD8-368B-A7719B822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149869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3" name="Rectangle 3078">
                <a:extLst>
                  <a:ext uri="{FF2B5EF4-FFF2-40B4-BE49-F238E27FC236}">
                    <a16:creationId xmlns:a16="http://schemas.microsoft.com/office/drawing/2014/main" id="{875F41AD-D4C9-BF7E-2E3C-542318DA3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185764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4" name="Rectangle 3079">
                <a:extLst>
                  <a:ext uri="{FF2B5EF4-FFF2-40B4-BE49-F238E27FC236}">
                    <a16:creationId xmlns:a16="http://schemas.microsoft.com/office/drawing/2014/main" id="{DA23D6BB-CDC3-3CF2-E4B7-1E96165B8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221659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5" name="Rectangle 3080">
                <a:extLst>
                  <a:ext uri="{FF2B5EF4-FFF2-40B4-BE49-F238E27FC236}">
                    <a16:creationId xmlns:a16="http://schemas.microsoft.com/office/drawing/2014/main" id="{FE8EF146-CFEF-3AF5-CD49-CAA03C2BA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257555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6" name="Rectangle 3081">
                <a:extLst>
                  <a:ext uri="{FF2B5EF4-FFF2-40B4-BE49-F238E27FC236}">
                    <a16:creationId xmlns:a16="http://schemas.microsoft.com/office/drawing/2014/main" id="{B62862CC-C119-299E-B9FB-DFFF54C23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5294732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7" name="Rectangle 3082">
                <a:extLst>
                  <a:ext uri="{FF2B5EF4-FFF2-40B4-BE49-F238E27FC236}">
                    <a16:creationId xmlns:a16="http://schemas.microsoft.com/office/drawing/2014/main" id="{A7BD133C-6EFB-998A-4359-C6EB77CED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33191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8" name="Rectangle 3083">
                <a:extLst>
                  <a:ext uri="{FF2B5EF4-FFF2-40B4-BE49-F238E27FC236}">
                    <a16:creationId xmlns:a16="http://schemas.microsoft.com/office/drawing/2014/main" id="{39E678CD-F593-A4D0-C2A4-F1BD150E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367806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9" name="Rectangle 3084">
                <a:extLst>
                  <a:ext uri="{FF2B5EF4-FFF2-40B4-BE49-F238E27FC236}">
                    <a16:creationId xmlns:a16="http://schemas.microsoft.com/office/drawing/2014/main" id="{36CCBD62-CA14-6ECF-6ADE-616A3A89B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403700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0" name="Rectangle 3085">
                <a:extLst>
                  <a:ext uri="{FF2B5EF4-FFF2-40B4-BE49-F238E27FC236}">
                    <a16:creationId xmlns:a16="http://schemas.microsoft.com/office/drawing/2014/main" id="{ADE94F96-4677-D765-486C-4789C8717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43959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1" name="Rectangle 3086">
                <a:extLst>
                  <a:ext uri="{FF2B5EF4-FFF2-40B4-BE49-F238E27FC236}">
                    <a16:creationId xmlns:a16="http://schemas.microsoft.com/office/drawing/2014/main" id="{AE6E6F3B-2EE3-FDEA-70C0-8767E5CAD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47549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2" name="Rectangle 3087">
                <a:extLst>
                  <a:ext uri="{FF2B5EF4-FFF2-40B4-BE49-F238E27FC236}">
                    <a16:creationId xmlns:a16="http://schemas.microsoft.com/office/drawing/2014/main" id="{18A903A2-88A7-94F4-BD5F-9B30730D0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511386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3" name="Rectangle 3088">
                <a:extLst>
                  <a:ext uri="{FF2B5EF4-FFF2-40B4-BE49-F238E27FC236}">
                    <a16:creationId xmlns:a16="http://schemas.microsoft.com/office/drawing/2014/main" id="{F0A3E803-FC15-DC70-069A-81AA24039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5548564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4" name="Rectangle 3089">
                <a:extLst>
                  <a:ext uri="{FF2B5EF4-FFF2-40B4-BE49-F238E27FC236}">
                    <a16:creationId xmlns:a16="http://schemas.microsoft.com/office/drawing/2014/main" id="{044936B3-7CC7-3635-627E-DFFE68014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585740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5" name="Rectangle 3090">
                <a:extLst>
                  <a:ext uri="{FF2B5EF4-FFF2-40B4-BE49-F238E27FC236}">
                    <a16:creationId xmlns:a16="http://schemas.microsoft.com/office/drawing/2014/main" id="{70D7EB89-82CC-AC8A-1364-83F2B137E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621635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6" name="Rectangle 3091">
                <a:extLst>
                  <a:ext uri="{FF2B5EF4-FFF2-40B4-BE49-F238E27FC236}">
                    <a16:creationId xmlns:a16="http://schemas.microsoft.com/office/drawing/2014/main" id="{8FFB8392-D2E6-A627-7E09-00FDFB239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65753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7" name="Rectangle 3092">
                <a:extLst>
                  <a:ext uri="{FF2B5EF4-FFF2-40B4-BE49-F238E27FC236}">
                    <a16:creationId xmlns:a16="http://schemas.microsoft.com/office/drawing/2014/main" id="{62D7C70D-345E-487C-0D71-2D259EC11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693426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8" name="Rectangle 3093">
                <a:extLst>
                  <a:ext uri="{FF2B5EF4-FFF2-40B4-BE49-F238E27FC236}">
                    <a16:creationId xmlns:a16="http://schemas.microsoft.com/office/drawing/2014/main" id="{81542DEF-B55E-A8EE-9783-AC7DD13F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72932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9" name="Rectangle 3094">
                <a:extLst>
                  <a:ext uri="{FF2B5EF4-FFF2-40B4-BE49-F238E27FC236}">
                    <a16:creationId xmlns:a16="http://schemas.microsoft.com/office/drawing/2014/main" id="{4604B4D6-0A19-9047-F38B-C8FFEA42F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76521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0" name="Rectangle 3095">
                <a:extLst>
                  <a:ext uri="{FF2B5EF4-FFF2-40B4-BE49-F238E27FC236}">
                    <a16:creationId xmlns:a16="http://schemas.microsoft.com/office/drawing/2014/main" id="{49EBEBDF-E005-0C0D-9E3C-921342C05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5802395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1" name="Rectangle 3096">
                <a:extLst>
                  <a:ext uri="{FF2B5EF4-FFF2-40B4-BE49-F238E27FC236}">
                    <a16:creationId xmlns:a16="http://schemas.microsoft.com/office/drawing/2014/main" id="{BC108878-745F-8F9C-9A27-6894C167F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839572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2" name="Rectangle 3097">
                <a:extLst>
                  <a:ext uri="{FF2B5EF4-FFF2-40B4-BE49-F238E27FC236}">
                    <a16:creationId xmlns:a16="http://schemas.microsoft.com/office/drawing/2014/main" id="{6FC77797-3F0F-0479-686A-BEAA85389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87546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3" name="Rectangle 3098">
                <a:extLst>
                  <a:ext uri="{FF2B5EF4-FFF2-40B4-BE49-F238E27FC236}">
                    <a16:creationId xmlns:a16="http://schemas.microsoft.com/office/drawing/2014/main" id="{D8E26BE7-01A1-E667-3440-4A72CE4F9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91136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4" name="Rectangle 3099">
                <a:extLst>
                  <a:ext uri="{FF2B5EF4-FFF2-40B4-BE49-F238E27FC236}">
                    <a16:creationId xmlns:a16="http://schemas.microsoft.com/office/drawing/2014/main" id="{A7A16F71-ABD2-DE97-5B7E-830E96490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94725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5" name="Rectangle 3100">
                <a:extLst>
                  <a:ext uri="{FF2B5EF4-FFF2-40B4-BE49-F238E27FC236}">
                    <a16:creationId xmlns:a16="http://schemas.microsoft.com/office/drawing/2014/main" id="{404D6521-1F60-44BD-536B-4E1673E15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598315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6" name="Rectangle 3101">
                <a:extLst>
                  <a:ext uri="{FF2B5EF4-FFF2-40B4-BE49-F238E27FC236}">
                    <a16:creationId xmlns:a16="http://schemas.microsoft.com/office/drawing/2014/main" id="{7875EAE2-55E8-02C9-AEB6-CCE7B3886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019048"/>
                <a:ext cx="30767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7" name="Rectangle 3102">
                <a:extLst>
                  <a:ext uri="{FF2B5EF4-FFF2-40B4-BE49-F238E27FC236}">
                    <a16:creationId xmlns:a16="http://schemas.microsoft.com/office/drawing/2014/main" id="{C1AB73C0-31F5-0452-BF6E-6DBA0ABC7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6056226"/>
                <a:ext cx="33332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8" name="Rectangle 3103">
                <a:extLst>
                  <a:ext uri="{FF2B5EF4-FFF2-40B4-BE49-F238E27FC236}">
                    <a16:creationId xmlns:a16="http://schemas.microsoft.com/office/drawing/2014/main" id="{4F9D2E11-E7FF-B1AE-2F73-3176CA012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093402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9" name="Rectangle 3104">
                <a:extLst>
                  <a:ext uri="{FF2B5EF4-FFF2-40B4-BE49-F238E27FC236}">
                    <a16:creationId xmlns:a16="http://schemas.microsoft.com/office/drawing/2014/main" id="{1A4E81A9-9F66-A0C0-65E9-F1C3C3DDC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12929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0" name="Rectangle 3105">
                <a:extLst>
                  <a:ext uri="{FF2B5EF4-FFF2-40B4-BE49-F238E27FC236}">
                    <a16:creationId xmlns:a16="http://schemas.microsoft.com/office/drawing/2014/main" id="{29AB2FCE-6E35-97D4-3574-809E7C8D1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16519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1" name="Rectangle 3106">
                <a:extLst>
                  <a:ext uri="{FF2B5EF4-FFF2-40B4-BE49-F238E27FC236}">
                    <a16:creationId xmlns:a16="http://schemas.microsoft.com/office/drawing/2014/main" id="{F6B83D74-EB4F-C280-830A-38A9DDA80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201088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2" name="Rectangle 3107">
                <a:extLst>
                  <a:ext uri="{FF2B5EF4-FFF2-40B4-BE49-F238E27FC236}">
                    <a16:creationId xmlns:a16="http://schemas.microsoft.com/office/drawing/2014/main" id="{B01A5196-F793-AC96-BDAC-7EBB6644D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23698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3" name="Rectangle 3108">
                <a:extLst>
                  <a:ext uri="{FF2B5EF4-FFF2-40B4-BE49-F238E27FC236}">
                    <a16:creationId xmlns:a16="http://schemas.microsoft.com/office/drawing/2014/main" id="{5F64AA41-DB2E-AE3C-223F-986BFAAF3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272879"/>
                <a:ext cx="30767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4" name="Rectangle 3109">
                <a:extLst>
                  <a:ext uri="{FF2B5EF4-FFF2-40B4-BE49-F238E27FC236}">
                    <a16:creationId xmlns:a16="http://schemas.microsoft.com/office/drawing/2014/main" id="{261AA1C7-7C7C-7615-572D-7C4360989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6310057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5" name="Rectangle 3110">
                <a:extLst>
                  <a:ext uri="{FF2B5EF4-FFF2-40B4-BE49-F238E27FC236}">
                    <a16:creationId xmlns:a16="http://schemas.microsoft.com/office/drawing/2014/main" id="{ED881E5D-5589-37B2-D90C-031BB7EC6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34723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6" name="Rectangle 3111">
                <a:extLst>
                  <a:ext uri="{FF2B5EF4-FFF2-40B4-BE49-F238E27FC236}">
                    <a16:creationId xmlns:a16="http://schemas.microsoft.com/office/drawing/2014/main" id="{C38FD63F-FD1E-7505-59CB-777DC8B08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383129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7" name="Rectangle 3112">
                <a:extLst>
                  <a:ext uri="{FF2B5EF4-FFF2-40B4-BE49-F238E27FC236}">
                    <a16:creationId xmlns:a16="http://schemas.microsoft.com/office/drawing/2014/main" id="{0AC60885-380D-B343-4EB3-3A842A9C4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41902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8" name="Rectangle 3113">
                <a:extLst>
                  <a:ext uri="{FF2B5EF4-FFF2-40B4-BE49-F238E27FC236}">
                    <a16:creationId xmlns:a16="http://schemas.microsoft.com/office/drawing/2014/main" id="{75FA3C31-052B-5841-46BD-0663577F1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454921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9" name="Rectangle 3114">
                <a:extLst>
                  <a:ext uri="{FF2B5EF4-FFF2-40B4-BE49-F238E27FC236}">
                    <a16:creationId xmlns:a16="http://schemas.microsoft.com/office/drawing/2014/main" id="{3E049C0B-03F8-B6EE-FDEB-946E97B6F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490815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0" name="Rectangle 3115">
                <a:extLst>
                  <a:ext uri="{FF2B5EF4-FFF2-40B4-BE49-F238E27FC236}">
                    <a16:creationId xmlns:a16="http://schemas.microsoft.com/office/drawing/2014/main" id="{403C7345-240C-2CA4-C77F-68DE60102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52671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1" name="Rectangle 3116">
                <a:extLst>
                  <a:ext uri="{FF2B5EF4-FFF2-40B4-BE49-F238E27FC236}">
                    <a16:creationId xmlns:a16="http://schemas.microsoft.com/office/drawing/2014/main" id="{4CFB6DC4-99EE-E1DD-1B1D-CB1A4989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6563888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2" name="Rectangle 3117">
                <a:extLst>
                  <a:ext uri="{FF2B5EF4-FFF2-40B4-BE49-F238E27FC236}">
                    <a16:creationId xmlns:a16="http://schemas.microsoft.com/office/drawing/2014/main" id="{5BBD239A-401C-DBDD-5449-2F8E97482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60106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3" name="Rectangle 3118">
                <a:extLst>
                  <a:ext uri="{FF2B5EF4-FFF2-40B4-BE49-F238E27FC236}">
                    <a16:creationId xmlns:a16="http://schemas.microsoft.com/office/drawing/2014/main" id="{E11462E6-C637-0FA1-CE7F-6C6E620FB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63696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4" name="Rectangle 3119">
                <a:extLst>
                  <a:ext uri="{FF2B5EF4-FFF2-40B4-BE49-F238E27FC236}">
                    <a16:creationId xmlns:a16="http://schemas.microsoft.com/office/drawing/2014/main" id="{CB8F274A-2EBA-A6B8-4951-F4B77EFD1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672855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5" name="Rectangle 3120">
                <a:extLst>
                  <a:ext uri="{FF2B5EF4-FFF2-40B4-BE49-F238E27FC236}">
                    <a16:creationId xmlns:a16="http://schemas.microsoft.com/office/drawing/2014/main" id="{4596895C-9B34-1B94-0259-22FD77DA0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708750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6" name="Rectangle 3121">
                <a:extLst>
                  <a:ext uri="{FF2B5EF4-FFF2-40B4-BE49-F238E27FC236}">
                    <a16:creationId xmlns:a16="http://schemas.microsoft.com/office/drawing/2014/main" id="{FC6625A4-51BF-3E9A-1225-2A0517C22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74464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7" name="Rectangle 3122">
                <a:extLst>
                  <a:ext uri="{FF2B5EF4-FFF2-40B4-BE49-F238E27FC236}">
                    <a16:creationId xmlns:a16="http://schemas.microsoft.com/office/drawing/2014/main" id="{1F38EA59-6ACD-4A8A-7EA9-785D28713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8" name="Rectangle 3123">
                <a:extLst>
                  <a:ext uri="{FF2B5EF4-FFF2-40B4-BE49-F238E27FC236}">
                    <a16:creationId xmlns:a16="http://schemas.microsoft.com/office/drawing/2014/main" id="{49EDEF45-27B8-EE5E-2ED8-7A65A0D06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6817719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9" name="Rectangle 3124">
                <a:extLst>
                  <a:ext uri="{FF2B5EF4-FFF2-40B4-BE49-F238E27FC236}">
                    <a16:creationId xmlns:a16="http://schemas.microsoft.com/office/drawing/2014/main" id="{03D2B608-BCEA-93F6-00D0-5D97C6D9E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85489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0" name="Rectangle 3125">
                <a:extLst>
                  <a:ext uri="{FF2B5EF4-FFF2-40B4-BE49-F238E27FC236}">
                    <a16:creationId xmlns:a16="http://schemas.microsoft.com/office/drawing/2014/main" id="{C8CB7963-09F2-7314-1093-37D546BF2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89079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1" name="Rectangle 3126">
                <a:extLst>
                  <a:ext uri="{FF2B5EF4-FFF2-40B4-BE49-F238E27FC236}">
                    <a16:creationId xmlns:a16="http://schemas.microsoft.com/office/drawing/2014/main" id="{B2279612-C1EA-E33F-D65F-F903CC3B7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92668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2" name="Rectangle 3127">
                <a:extLst>
                  <a:ext uri="{FF2B5EF4-FFF2-40B4-BE49-F238E27FC236}">
                    <a16:creationId xmlns:a16="http://schemas.microsoft.com/office/drawing/2014/main" id="{FF6C79EC-30F6-9955-E9C6-8BDC7E0B2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96258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3" name="Rectangle 3128">
                <a:extLst>
                  <a:ext uri="{FF2B5EF4-FFF2-40B4-BE49-F238E27FC236}">
                    <a16:creationId xmlns:a16="http://schemas.microsoft.com/office/drawing/2014/main" id="{F279FCB8-F42F-276B-B70C-122C9EB19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699847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4" name="Rectangle 3129">
                <a:extLst>
                  <a:ext uri="{FF2B5EF4-FFF2-40B4-BE49-F238E27FC236}">
                    <a16:creationId xmlns:a16="http://schemas.microsoft.com/office/drawing/2014/main" id="{4F20CFF5-101B-147E-ED4A-F95CCA6DD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03437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5" name="Rectangle 3130">
                <a:extLst>
                  <a:ext uri="{FF2B5EF4-FFF2-40B4-BE49-F238E27FC236}">
                    <a16:creationId xmlns:a16="http://schemas.microsoft.com/office/drawing/2014/main" id="{0CED01F3-2B13-AA67-E767-F8D417743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7071551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6" name="Rectangle 3131">
                <a:extLst>
                  <a:ext uri="{FF2B5EF4-FFF2-40B4-BE49-F238E27FC236}">
                    <a16:creationId xmlns:a16="http://schemas.microsoft.com/office/drawing/2014/main" id="{C52CA697-E192-EE6F-0177-7D72E7D17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108727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7" name="Rectangle 3132">
                <a:extLst>
                  <a:ext uri="{FF2B5EF4-FFF2-40B4-BE49-F238E27FC236}">
                    <a16:creationId xmlns:a16="http://schemas.microsoft.com/office/drawing/2014/main" id="{5F725D72-7E4D-5136-FEF8-8B0439F5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144622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8" name="Rectangle 3133">
                <a:extLst>
                  <a:ext uri="{FF2B5EF4-FFF2-40B4-BE49-F238E27FC236}">
                    <a16:creationId xmlns:a16="http://schemas.microsoft.com/office/drawing/2014/main" id="{6877B016-BF22-3230-CC73-6A5E883F0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180517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9" name="Rectangle 3134">
                <a:extLst>
                  <a:ext uri="{FF2B5EF4-FFF2-40B4-BE49-F238E27FC236}">
                    <a16:creationId xmlns:a16="http://schemas.microsoft.com/office/drawing/2014/main" id="{A04EB18F-0D73-4124-8DA7-85D782A04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0" name="Rectangle 3136">
                <a:extLst>
                  <a:ext uri="{FF2B5EF4-FFF2-40B4-BE49-F238E27FC236}">
                    <a16:creationId xmlns:a16="http://schemas.microsoft.com/office/drawing/2014/main" id="{830E6011-87BA-3142-7A05-B57478878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25230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1" name="Rectangle 3137">
                <a:extLst>
                  <a:ext uri="{FF2B5EF4-FFF2-40B4-BE49-F238E27FC236}">
                    <a16:creationId xmlns:a16="http://schemas.microsoft.com/office/drawing/2014/main" id="{817F2F22-32B0-F159-10F3-FE7A5AD41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288203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2" name="Rectangle 3138">
                <a:extLst>
                  <a:ext uri="{FF2B5EF4-FFF2-40B4-BE49-F238E27FC236}">
                    <a16:creationId xmlns:a16="http://schemas.microsoft.com/office/drawing/2014/main" id="{CF6546CD-CAD3-E2EB-FD54-7FE25136A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324099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3" name="Rectangle 3139">
                <a:extLst>
                  <a:ext uri="{FF2B5EF4-FFF2-40B4-BE49-F238E27FC236}">
                    <a16:creationId xmlns:a16="http://schemas.microsoft.com/office/drawing/2014/main" id="{786B4CD2-D379-8735-8210-8E5F2DD0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7361276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4" name="Rectangle 3140">
                <a:extLst>
                  <a:ext uri="{FF2B5EF4-FFF2-40B4-BE49-F238E27FC236}">
                    <a16:creationId xmlns:a16="http://schemas.microsoft.com/office/drawing/2014/main" id="{5FDF9160-541C-E752-60CE-34CC7EA29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398454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5" name="Rectangle 3141">
                <a:extLst>
                  <a:ext uri="{FF2B5EF4-FFF2-40B4-BE49-F238E27FC236}">
                    <a16:creationId xmlns:a16="http://schemas.microsoft.com/office/drawing/2014/main" id="{74AE5DD4-2053-CB9B-FBDC-E20272615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6" name="Rectangle 3142">
                <a:extLst>
                  <a:ext uri="{FF2B5EF4-FFF2-40B4-BE49-F238E27FC236}">
                    <a16:creationId xmlns:a16="http://schemas.microsoft.com/office/drawing/2014/main" id="{0DAEC613-9768-5E64-3253-36121A141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470244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7" name="Rectangle 3143">
                <a:extLst>
                  <a:ext uri="{FF2B5EF4-FFF2-40B4-BE49-F238E27FC236}">
                    <a16:creationId xmlns:a16="http://schemas.microsoft.com/office/drawing/2014/main" id="{3AA30F96-A78F-212F-FE45-CA0FABA6E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50614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8" name="Rectangle 3144">
                <a:extLst>
                  <a:ext uri="{FF2B5EF4-FFF2-40B4-BE49-F238E27FC236}">
                    <a16:creationId xmlns:a16="http://schemas.microsoft.com/office/drawing/2014/main" id="{C9BE8048-5822-1211-D3A8-637B93276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54203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9" name="Rectangle 3145">
                <a:extLst>
                  <a:ext uri="{FF2B5EF4-FFF2-40B4-BE49-F238E27FC236}">
                    <a16:creationId xmlns:a16="http://schemas.microsoft.com/office/drawing/2014/main" id="{32708D21-A57E-37DA-4EDD-AB416775E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577930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0" name="Rectangle 3146">
                <a:extLst>
                  <a:ext uri="{FF2B5EF4-FFF2-40B4-BE49-F238E27FC236}">
                    <a16:creationId xmlns:a16="http://schemas.microsoft.com/office/drawing/2014/main" id="{EAD8C60B-4BA6-65C6-50DB-3111F03D6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7615108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1" name="Rectangle 3147">
                <a:extLst>
                  <a:ext uri="{FF2B5EF4-FFF2-40B4-BE49-F238E27FC236}">
                    <a16:creationId xmlns:a16="http://schemas.microsoft.com/office/drawing/2014/main" id="{6BAF6436-B15E-92F9-945A-1A516ED3A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2" name="Rectangle 3148">
                <a:extLst>
                  <a:ext uri="{FF2B5EF4-FFF2-40B4-BE49-F238E27FC236}">
                    <a16:creationId xmlns:a16="http://schemas.microsoft.com/office/drawing/2014/main" id="{93D75E83-A0F7-018C-EE11-0726D69BF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688179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3" name="Rectangle 3149">
                <a:extLst>
                  <a:ext uri="{FF2B5EF4-FFF2-40B4-BE49-F238E27FC236}">
                    <a16:creationId xmlns:a16="http://schemas.microsoft.com/office/drawing/2014/main" id="{41BBE176-62DC-7C3A-0BC9-C4376EE7B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72407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4" name="Rectangle 3150">
                <a:extLst>
                  <a:ext uri="{FF2B5EF4-FFF2-40B4-BE49-F238E27FC236}">
                    <a16:creationId xmlns:a16="http://schemas.microsoft.com/office/drawing/2014/main" id="{99F58419-4AD6-32C3-C4C5-C8389B277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759970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5" name="Rectangle 3151">
                <a:extLst>
                  <a:ext uri="{FF2B5EF4-FFF2-40B4-BE49-F238E27FC236}">
                    <a16:creationId xmlns:a16="http://schemas.microsoft.com/office/drawing/2014/main" id="{51BF2A95-4AC2-8742-2E9D-19E229ED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795865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6" name="Rectangle 3152">
                <a:extLst>
                  <a:ext uri="{FF2B5EF4-FFF2-40B4-BE49-F238E27FC236}">
                    <a16:creationId xmlns:a16="http://schemas.microsoft.com/office/drawing/2014/main" id="{35B74D57-C0DC-4F05-57F8-44B68AC7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83176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7" name="Rectangle 3153">
                <a:extLst>
                  <a:ext uri="{FF2B5EF4-FFF2-40B4-BE49-F238E27FC236}">
                    <a16:creationId xmlns:a16="http://schemas.microsoft.com/office/drawing/2014/main" id="{8ED3DD3B-D6CC-AD0B-CDAE-B19E4AC4C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786893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8" name="Rectangle 3154">
                <a:extLst>
                  <a:ext uri="{FF2B5EF4-FFF2-40B4-BE49-F238E27FC236}">
                    <a16:creationId xmlns:a16="http://schemas.microsoft.com/office/drawing/2014/main" id="{7B2D3CFA-C51E-AA7C-B24E-1EA02F5B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90611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9" name="Rectangle 3155">
                <a:extLst>
                  <a:ext uri="{FF2B5EF4-FFF2-40B4-BE49-F238E27FC236}">
                    <a16:creationId xmlns:a16="http://schemas.microsoft.com/office/drawing/2014/main" id="{BE51C18A-6F9A-9BAB-A1D4-14D92411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94201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0" name="Rectangle 3156">
                <a:extLst>
                  <a:ext uri="{FF2B5EF4-FFF2-40B4-BE49-F238E27FC236}">
                    <a16:creationId xmlns:a16="http://schemas.microsoft.com/office/drawing/2014/main" id="{105D96BC-BF35-66A9-F0A6-022853284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7977907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1" name="Rectangle 3157">
                <a:extLst>
                  <a:ext uri="{FF2B5EF4-FFF2-40B4-BE49-F238E27FC236}">
                    <a16:creationId xmlns:a16="http://schemas.microsoft.com/office/drawing/2014/main" id="{56C264E1-4081-AA8B-DD9C-337572C31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013802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2" name="Rectangle 3158">
                <a:extLst>
                  <a:ext uri="{FF2B5EF4-FFF2-40B4-BE49-F238E27FC236}">
                    <a16:creationId xmlns:a16="http://schemas.microsoft.com/office/drawing/2014/main" id="{DCE9727F-419F-E3A2-76A0-057BBF12F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04969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3" name="Rectangle 3159">
                <a:extLst>
                  <a:ext uri="{FF2B5EF4-FFF2-40B4-BE49-F238E27FC236}">
                    <a16:creationId xmlns:a16="http://schemas.microsoft.com/office/drawing/2014/main" id="{55BC4504-1922-CB7A-8D94-11893EDE4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08559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4" name="Rectangle 3160">
                <a:extLst>
                  <a:ext uri="{FF2B5EF4-FFF2-40B4-BE49-F238E27FC236}">
                    <a16:creationId xmlns:a16="http://schemas.microsoft.com/office/drawing/2014/main" id="{C75DF669-A541-05B0-62A6-E2853D806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7877" y="8122770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5" name="Rectangle 3161">
                <a:extLst>
                  <a:ext uri="{FF2B5EF4-FFF2-40B4-BE49-F238E27FC236}">
                    <a16:creationId xmlns:a16="http://schemas.microsoft.com/office/drawing/2014/main" id="{845A190E-552E-BC56-A8B8-ADEBB1D64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15994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6" name="Rectangle 3162">
                <a:extLst>
                  <a:ext uri="{FF2B5EF4-FFF2-40B4-BE49-F238E27FC236}">
                    <a16:creationId xmlns:a16="http://schemas.microsoft.com/office/drawing/2014/main" id="{4E6D8554-1797-0161-E8F2-214CD6E4F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19584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7" name="Rectangle 3163">
                <a:extLst>
                  <a:ext uri="{FF2B5EF4-FFF2-40B4-BE49-F238E27FC236}">
                    <a16:creationId xmlns:a16="http://schemas.microsoft.com/office/drawing/2014/main" id="{87F45CAB-E99A-147D-D242-0169A981C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49159" y="823173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4" name="Rectangle 3170">
                <a:extLst>
                  <a:ext uri="{FF2B5EF4-FFF2-40B4-BE49-F238E27FC236}">
                    <a16:creationId xmlns:a16="http://schemas.microsoft.com/office/drawing/2014/main" id="{EB82A872-3FEC-71CE-8255-9390A82C2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19148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5" name="Rectangle 3171">
                <a:extLst>
                  <a:ext uri="{FF2B5EF4-FFF2-40B4-BE49-F238E27FC236}">
                    <a16:creationId xmlns:a16="http://schemas.microsoft.com/office/drawing/2014/main" id="{09062C8A-5D2D-556D-9D9B-B8C59D4BA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5504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6" name="Rectangle 3172">
                <a:extLst>
                  <a:ext uri="{FF2B5EF4-FFF2-40B4-BE49-F238E27FC236}">
                    <a16:creationId xmlns:a16="http://schemas.microsoft.com/office/drawing/2014/main" id="{AF40ADFD-BBB6-E916-AB5C-23DA32976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90938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7" name="Rectangle 3173">
                <a:extLst>
                  <a:ext uri="{FF2B5EF4-FFF2-40B4-BE49-F238E27FC236}">
                    <a16:creationId xmlns:a16="http://schemas.microsoft.com/office/drawing/2014/main" id="{8D3FFFA4-2726-FBE5-017C-865CCB740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28116"/>
                <a:ext cx="33332" cy="13732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8" name="Rectangle 3174">
                <a:extLst>
                  <a:ext uri="{FF2B5EF4-FFF2-40B4-BE49-F238E27FC236}">
                    <a16:creationId xmlns:a16="http://schemas.microsoft.com/office/drawing/2014/main" id="{2C325071-4ADD-A8D9-45B6-A8C2CA2B4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64011"/>
                <a:ext cx="33332" cy="13732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9" name="Rectangle 3175">
                <a:extLst>
                  <a:ext uri="{FF2B5EF4-FFF2-40B4-BE49-F238E27FC236}">
                    <a16:creationId xmlns:a16="http://schemas.microsoft.com/office/drawing/2014/main" id="{28448C6A-EABC-437E-C0C2-DE92D28A7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01187"/>
                <a:ext cx="30767" cy="137322"/>
              </a:xfrm>
              <a:prstGeom prst="rect">
                <a:avLst/>
              </a:prstGeom>
              <a:solidFill>
                <a:srgbClr val="FEDD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0" name="Rectangle 3176">
                <a:extLst>
                  <a:ext uri="{FF2B5EF4-FFF2-40B4-BE49-F238E27FC236}">
                    <a16:creationId xmlns:a16="http://schemas.microsoft.com/office/drawing/2014/main" id="{B9D26128-7342-DAE6-F515-59AA2F380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37083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1" name="Rectangle 3177">
                <a:extLst>
                  <a:ext uri="{FF2B5EF4-FFF2-40B4-BE49-F238E27FC236}">
                    <a16:creationId xmlns:a16="http://schemas.microsoft.com/office/drawing/2014/main" id="{CA08FFD9-8FAB-E177-A2F7-89AC12E2F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7297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2" name="Rectangle 3178">
                <a:extLst>
                  <a:ext uri="{FF2B5EF4-FFF2-40B4-BE49-F238E27FC236}">
                    <a16:creationId xmlns:a16="http://schemas.microsoft.com/office/drawing/2014/main" id="{FCE4D1FD-893F-0732-5C34-0AF6E91CA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0887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3" name="Rectangle 3179">
                <a:extLst>
                  <a:ext uri="{FF2B5EF4-FFF2-40B4-BE49-F238E27FC236}">
                    <a16:creationId xmlns:a16="http://schemas.microsoft.com/office/drawing/2014/main" id="{E5B4EDC3-01BC-9E27-86D8-518A2D609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44769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4" name="Rectangle 3180">
                <a:extLst>
                  <a:ext uri="{FF2B5EF4-FFF2-40B4-BE49-F238E27FC236}">
                    <a16:creationId xmlns:a16="http://schemas.microsoft.com/office/drawing/2014/main" id="{A0BE6DAE-E804-73FA-E365-C04CFD632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80664"/>
                <a:ext cx="30767" cy="13732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5" name="Rectangle 3181">
                <a:extLst>
                  <a:ext uri="{FF2B5EF4-FFF2-40B4-BE49-F238E27FC236}">
                    <a16:creationId xmlns:a16="http://schemas.microsoft.com/office/drawing/2014/main" id="{94786CB4-BC37-73A6-6D96-047ECB73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617842"/>
                <a:ext cx="33332" cy="137322"/>
              </a:xfrm>
              <a:prstGeom prst="rect">
                <a:avLst/>
              </a:prstGeom>
              <a:solidFill>
                <a:srgbClr val="FED7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6" name="Rectangle 3182">
                <a:extLst>
                  <a:ext uri="{FF2B5EF4-FFF2-40B4-BE49-F238E27FC236}">
                    <a16:creationId xmlns:a16="http://schemas.microsoft.com/office/drawing/2014/main" id="{618544AF-0A3D-966D-3698-A079D3A7C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55020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7" name="Rectangle 3183">
                <a:extLst>
                  <a:ext uri="{FF2B5EF4-FFF2-40B4-BE49-F238E27FC236}">
                    <a16:creationId xmlns:a16="http://schemas.microsoft.com/office/drawing/2014/main" id="{E75A08A0-C4DC-E852-C4A0-C94AB8EF2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9091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8" name="Rectangle 3184">
                <a:extLst>
                  <a:ext uri="{FF2B5EF4-FFF2-40B4-BE49-F238E27FC236}">
                    <a16:creationId xmlns:a16="http://schemas.microsoft.com/office/drawing/2014/main" id="{461FF08D-38C1-D149-115F-785CC0298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2681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9" name="Rectangle 3185">
                <a:extLst>
                  <a:ext uri="{FF2B5EF4-FFF2-40B4-BE49-F238E27FC236}">
                    <a16:creationId xmlns:a16="http://schemas.microsoft.com/office/drawing/2014/main" id="{FC4D5279-E05D-1EB3-DE24-51268B549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62706"/>
                <a:ext cx="30767" cy="13732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0" name="Rectangle 3186">
                <a:extLst>
                  <a:ext uri="{FF2B5EF4-FFF2-40B4-BE49-F238E27FC236}">
                    <a16:creationId xmlns:a16="http://schemas.microsoft.com/office/drawing/2014/main" id="{1231814E-AE47-45C3-779F-2049C9231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98600"/>
                <a:ext cx="30767" cy="137322"/>
              </a:xfrm>
              <a:prstGeom prst="rect">
                <a:avLst/>
              </a:prstGeom>
              <a:solidFill>
                <a:srgbClr val="FEE0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1" name="Rectangle 3187">
                <a:extLst>
                  <a:ext uri="{FF2B5EF4-FFF2-40B4-BE49-F238E27FC236}">
                    <a16:creationId xmlns:a16="http://schemas.microsoft.com/office/drawing/2014/main" id="{288AE444-8397-8E77-2F83-B93B1282A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34496"/>
                <a:ext cx="30767" cy="137322"/>
              </a:xfrm>
              <a:prstGeom prst="rect">
                <a:avLst/>
              </a:prstGeom>
              <a:solidFill>
                <a:srgbClr val="A5E4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2" name="Rectangle 3188">
                <a:extLst>
                  <a:ext uri="{FF2B5EF4-FFF2-40B4-BE49-F238E27FC236}">
                    <a16:creationId xmlns:a16="http://schemas.microsoft.com/office/drawing/2014/main" id="{5AAD11CF-E80E-56DD-FE33-8DAEC24FD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871674"/>
                <a:ext cx="33332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3" name="Rectangle 3189">
                <a:extLst>
                  <a:ext uri="{FF2B5EF4-FFF2-40B4-BE49-F238E27FC236}">
                    <a16:creationId xmlns:a16="http://schemas.microsoft.com/office/drawing/2014/main" id="{80D64A7B-33A6-3AA9-8508-94B639C1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908850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4" name="Rectangle 3190">
                <a:extLst>
                  <a:ext uri="{FF2B5EF4-FFF2-40B4-BE49-F238E27FC236}">
                    <a16:creationId xmlns:a16="http://schemas.microsoft.com/office/drawing/2014/main" id="{8C2366A5-9A0F-6686-9E4F-1EF2FC83C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944745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5" name="Rectangle 3191">
                <a:extLst>
                  <a:ext uri="{FF2B5EF4-FFF2-40B4-BE49-F238E27FC236}">
                    <a16:creationId xmlns:a16="http://schemas.microsoft.com/office/drawing/2014/main" id="{29DCE065-2810-83AB-FABF-3DEE9DCEA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980640"/>
                <a:ext cx="30767" cy="137322"/>
              </a:xfrm>
              <a:prstGeom prst="rect">
                <a:avLst/>
              </a:prstGeom>
              <a:solidFill>
                <a:srgbClr val="3ECC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6" name="Rectangle 3192">
                <a:extLst>
                  <a:ext uri="{FF2B5EF4-FFF2-40B4-BE49-F238E27FC236}">
                    <a16:creationId xmlns:a16="http://schemas.microsoft.com/office/drawing/2014/main" id="{C2B59B64-9517-2E83-AE41-4522D9546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016536"/>
                <a:ext cx="30767" cy="137322"/>
              </a:xfrm>
              <a:prstGeom prst="rect">
                <a:avLst/>
              </a:prstGeom>
              <a:solidFill>
                <a:srgbClr val="55D2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7" name="Rectangle 3193">
                <a:extLst>
                  <a:ext uri="{FF2B5EF4-FFF2-40B4-BE49-F238E27FC236}">
                    <a16:creationId xmlns:a16="http://schemas.microsoft.com/office/drawing/2014/main" id="{3B1FED2F-8A0B-B298-5214-7B9BE790E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052431"/>
                <a:ext cx="30767" cy="137322"/>
              </a:xfrm>
              <a:prstGeom prst="rect">
                <a:avLst/>
              </a:prstGeom>
              <a:solidFill>
                <a:srgbClr val="FEB06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8" name="Rectangle 3194">
                <a:extLst>
                  <a:ext uri="{FF2B5EF4-FFF2-40B4-BE49-F238E27FC236}">
                    <a16:creationId xmlns:a16="http://schemas.microsoft.com/office/drawing/2014/main" id="{C494F81D-5C62-8EDF-1346-EB1A2FA63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088326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9" name="Rectangle 3195">
                <a:extLst>
                  <a:ext uri="{FF2B5EF4-FFF2-40B4-BE49-F238E27FC236}">
                    <a16:creationId xmlns:a16="http://schemas.microsoft.com/office/drawing/2014/main" id="{76F9E913-ED5D-9D46-6B51-CCA16B2F8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12422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0" name="Rectangle 3196">
                <a:extLst>
                  <a:ext uri="{FF2B5EF4-FFF2-40B4-BE49-F238E27FC236}">
                    <a16:creationId xmlns:a16="http://schemas.microsoft.com/office/drawing/2014/main" id="{C7A5DA56-4E1A-63C1-F8D9-3B04801CE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1161399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1" name="Rectangle 3197">
                <a:extLst>
                  <a:ext uri="{FF2B5EF4-FFF2-40B4-BE49-F238E27FC236}">
                    <a16:creationId xmlns:a16="http://schemas.microsoft.com/office/drawing/2014/main" id="{23D5195F-7C70-A16B-3A79-C69CFF90F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198577"/>
                <a:ext cx="30767" cy="137322"/>
              </a:xfrm>
              <a:prstGeom prst="rect">
                <a:avLst/>
              </a:prstGeom>
              <a:solidFill>
                <a:srgbClr val="79DA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2" name="Rectangle 3198">
                <a:extLst>
                  <a:ext uri="{FF2B5EF4-FFF2-40B4-BE49-F238E27FC236}">
                    <a16:creationId xmlns:a16="http://schemas.microsoft.com/office/drawing/2014/main" id="{86B655DE-9A2D-0105-EE29-EAA074448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234472"/>
                <a:ext cx="30767" cy="137322"/>
              </a:xfrm>
              <a:prstGeom prst="rect">
                <a:avLst/>
              </a:prstGeom>
              <a:solidFill>
                <a:srgbClr val="C8EC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3" name="Rectangle 3199">
                <a:extLst>
                  <a:ext uri="{FF2B5EF4-FFF2-40B4-BE49-F238E27FC236}">
                    <a16:creationId xmlns:a16="http://schemas.microsoft.com/office/drawing/2014/main" id="{E69C825B-49FB-9E57-01B3-977478D75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270367"/>
                <a:ext cx="30767" cy="137322"/>
              </a:xfrm>
              <a:prstGeom prst="rect">
                <a:avLst/>
              </a:prstGeom>
              <a:solidFill>
                <a:srgbClr val="B4E8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4" name="Rectangle 3200">
                <a:extLst>
                  <a:ext uri="{FF2B5EF4-FFF2-40B4-BE49-F238E27FC236}">
                    <a16:creationId xmlns:a16="http://schemas.microsoft.com/office/drawing/2014/main" id="{AAFA13B6-99C0-E374-8FE4-397A11BD4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306263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5" name="Rectangle 3201">
                <a:extLst>
                  <a:ext uri="{FF2B5EF4-FFF2-40B4-BE49-F238E27FC236}">
                    <a16:creationId xmlns:a16="http://schemas.microsoft.com/office/drawing/2014/main" id="{61C2DBF7-1661-2E49-F697-30F2CCDEB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34215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6" name="Rectangle 3202">
                <a:extLst>
                  <a:ext uri="{FF2B5EF4-FFF2-40B4-BE49-F238E27FC236}">
                    <a16:creationId xmlns:a16="http://schemas.microsoft.com/office/drawing/2014/main" id="{C74E73A0-EA64-83CE-2765-B3A0F2240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37805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7" name="Rectangle 3203">
                <a:extLst>
                  <a:ext uri="{FF2B5EF4-FFF2-40B4-BE49-F238E27FC236}">
                    <a16:creationId xmlns:a16="http://schemas.microsoft.com/office/drawing/2014/main" id="{B7A106BF-CA36-758E-14E3-3CA4F7326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1415231"/>
                <a:ext cx="33332" cy="137322"/>
              </a:xfrm>
              <a:prstGeom prst="rect">
                <a:avLst/>
              </a:prstGeom>
              <a:solidFill>
                <a:srgbClr val="ECF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8" name="Rectangle 3204">
                <a:extLst>
                  <a:ext uri="{FF2B5EF4-FFF2-40B4-BE49-F238E27FC236}">
                    <a16:creationId xmlns:a16="http://schemas.microsoft.com/office/drawing/2014/main" id="{337B87D0-E83D-468E-071E-EF23B007C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452407"/>
                <a:ext cx="30767" cy="137322"/>
              </a:xfrm>
              <a:prstGeom prst="rect">
                <a:avLst/>
              </a:prstGeom>
              <a:solidFill>
                <a:srgbClr val="FEC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9" name="Rectangle 3205">
                <a:extLst>
                  <a:ext uri="{FF2B5EF4-FFF2-40B4-BE49-F238E27FC236}">
                    <a16:creationId xmlns:a16="http://schemas.microsoft.com/office/drawing/2014/main" id="{E325F840-AB70-9E24-7D29-0B45F0731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488302"/>
                <a:ext cx="30767" cy="137322"/>
              </a:xfrm>
              <a:prstGeom prst="rect">
                <a:avLst/>
              </a:prstGeom>
              <a:solidFill>
                <a:srgbClr val="FEAC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0" name="Rectangle 3206">
                <a:extLst>
                  <a:ext uri="{FF2B5EF4-FFF2-40B4-BE49-F238E27FC236}">
                    <a16:creationId xmlns:a16="http://schemas.microsoft.com/office/drawing/2014/main" id="{BC40255E-42CD-C8C3-C5AA-913EB1FD1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524198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1" name="Rectangle 3207">
                <a:extLst>
                  <a:ext uri="{FF2B5EF4-FFF2-40B4-BE49-F238E27FC236}">
                    <a16:creationId xmlns:a16="http://schemas.microsoft.com/office/drawing/2014/main" id="{9804475A-DC37-AB5A-7CD6-A084D850E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56009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2" name="Rectangle 3208">
                <a:extLst>
                  <a:ext uri="{FF2B5EF4-FFF2-40B4-BE49-F238E27FC236}">
                    <a16:creationId xmlns:a16="http://schemas.microsoft.com/office/drawing/2014/main" id="{D124039A-6131-9DB1-026A-D71F2B660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595988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3" name="Rectangle 3209">
                <a:extLst>
                  <a:ext uri="{FF2B5EF4-FFF2-40B4-BE49-F238E27FC236}">
                    <a16:creationId xmlns:a16="http://schemas.microsoft.com/office/drawing/2014/main" id="{A7E7EBEA-F414-D4E4-179F-301004E51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631884"/>
                <a:ext cx="30767" cy="137322"/>
              </a:xfrm>
              <a:prstGeom prst="rect">
                <a:avLst/>
              </a:prstGeom>
              <a:solidFill>
                <a:srgbClr val="B8E9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4" name="Rectangle 3210">
                <a:extLst>
                  <a:ext uri="{FF2B5EF4-FFF2-40B4-BE49-F238E27FC236}">
                    <a16:creationId xmlns:a16="http://schemas.microsoft.com/office/drawing/2014/main" id="{BF4C139F-2645-B1CA-97B1-22A23064D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1669061"/>
                <a:ext cx="33332" cy="137322"/>
              </a:xfrm>
              <a:prstGeom prst="rect">
                <a:avLst/>
              </a:prstGeom>
              <a:solidFill>
                <a:srgbClr val="ECF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5" name="Rectangle 3211">
                <a:extLst>
                  <a:ext uri="{FF2B5EF4-FFF2-40B4-BE49-F238E27FC236}">
                    <a16:creationId xmlns:a16="http://schemas.microsoft.com/office/drawing/2014/main" id="{87D81051-10BB-04EB-4EEF-BAC23BB44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706239"/>
                <a:ext cx="30767" cy="137322"/>
              </a:xfrm>
              <a:prstGeom prst="rect">
                <a:avLst/>
              </a:prstGeom>
              <a:solidFill>
                <a:srgbClr val="FEC5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6" name="Rectangle 3212">
                <a:extLst>
                  <a:ext uri="{FF2B5EF4-FFF2-40B4-BE49-F238E27FC236}">
                    <a16:creationId xmlns:a16="http://schemas.microsoft.com/office/drawing/2014/main" id="{9474BD13-1339-CC9F-EBB3-7C741F7B0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742135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7" name="Rectangle 3213">
                <a:extLst>
                  <a:ext uri="{FF2B5EF4-FFF2-40B4-BE49-F238E27FC236}">
                    <a16:creationId xmlns:a16="http://schemas.microsoft.com/office/drawing/2014/main" id="{95540FA4-8879-5D54-F851-5CF545C10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77802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8" name="Rectangle 3214">
                <a:extLst>
                  <a:ext uri="{FF2B5EF4-FFF2-40B4-BE49-F238E27FC236}">
                    <a16:creationId xmlns:a16="http://schemas.microsoft.com/office/drawing/2014/main" id="{D875C532-9EBC-EDDC-EBD7-293CEAD50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813925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9" name="Rectangle 3215">
                <a:extLst>
                  <a:ext uri="{FF2B5EF4-FFF2-40B4-BE49-F238E27FC236}">
                    <a16:creationId xmlns:a16="http://schemas.microsoft.com/office/drawing/2014/main" id="{376CE75A-3D1F-F43D-34CF-EA62C68CF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849821"/>
                <a:ext cx="30767" cy="137322"/>
              </a:xfrm>
              <a:prstGeom prst="rect">
                <a:avLst/>
              </a:prstGeom>
              <a:solidFill>
                <a:srgbClr val="D4EF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0" name="Rectangle 3216">
                <a:extLst>
                  <a:ext uri="{FF2B5EF4-FFF2-40B4-BE49-F238E27FC236}">
                    <a16:creationId xmlns:a16="http://schemas.microsoft.com/office/drawing/2014/main" id="{A9ABBDB2-CF39-B1DE-D33D-7DB69CC8B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885715"/>
                <a:ext cx="30767" cy="137322"/>
              </a:xfrm>
              <a:prstGeom prst="rect">
                <a:avLst/>
              </a:prstGeom>
              <a:solidFill>
                <a:srgbClr val="FEBC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1" name="Rectangle 3217">
                <a:extLst>
                  <a:ext uri="{FF2B5EF4-FFF2-40B4-BE49-F238E27FC236}">
                    <a16:creationId xmlns:a16="http://schemas.microsoft.com/office/drawing/2014/main" id="{5F5E7A92-23C0-71AD-7CB7-DC749CB79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1922893"/>
                <a:ext cx="33332" cy="137322"/>
              </a:xfrm>
              <a:prstGeom prst="rect">
                <a:avLst/>
              </a:prstGeom>
              <a:solidFill>
                <a:srgbClr val="FEDD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2" name="Rectangle 3218">
                <a:extLst>
                  <a:ext uri="{FF2B5EF4-FFF2-40B4-BE49-F238E27FC236}">
                    <a16:creationId xmlns:a16="http://schemas.microsoft.com/office/drawing/2014/main" id="{3D130BFA-3E8E-72C1-66E5-4D08F6AB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960069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3" name="Rectangle 3219">
                <a:extLst>
                  <a:ext uri="{FF2B5EF4-FFF2-40B4-BE49-F238E27FC236}">
                    <a16:creationId xmlns:a16="http://schemas.microsoft.com/office/drawing/2014/main" id="{9BDFD462-9298-500D-254B-C7BF218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199596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4" name="Rectangle 3220">
                <a:extLst>
                  <a:ext uri="{FF2B5EF4-FFF2-40B4-BE49-F238E27FC236}">
                    <a16:creationId xmlns:a16="http://schemas.microsoft.com/office/drawing/2014/main" id="{563E0C7F-74F3-7CAD-252E-9D87AC07D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031860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5" name="Rectangle 3221">
                <a:extLst>
                  <a:ext uri="{FF2B5EF4-FFF2-40B4-BE49-F238E27FC236}">
                    <a16:creationId xmlns:a16="http://schemas.microsoft.com/office/drawing/2014/main" id="{A8527339-D987-7BA0-8946-71413C85D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067755"/>
                <a:ext cx="30767" cy="137322"/>
              </a:xfrm>
              <a:prstGeom prst="rect">
                <a:avLst/>
              </a:prstGeom>
              <a:solidFill>
                <a:srgbClr val="D0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6" name="Rectangle 3222">
                <a:extLst>
                  <a:ext uri="{FF2B5EF4-FFF2-40B4-BE49-F238E27FC236}">
                    <a16:creationId xmlns:a16="http://schemas.microsoft.com/office/drawing/2014/main" id="{2A5F8761-C5BE-2167-84A7-8F27C3860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103651"/>
                <a:ext cx="30767" cy="137322"/>
              </a:xfrm>
              <a:prstGeom prst="rect">
                <a:avLst/>
              </a:prstGeom>
              <a:solidFill>
                <a:srgbClr val="9DE2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7" name="Rectangle 3223">
                <a:extLst>
                  <a:ext uri="{FF2B5EF4-FFF2-40B4-BE49-F238E27FC236}">
                    <a16:creationId xmlns:a16="http://schemas.microsoft.com/office/drawing/2014/main" id="{557D30E1-49F8-F48C-C237-6D91CFDFB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139546"/>
                <a:ext cx="30767" cy="137322"/>
              </a:xfrm>
              <a:prstGeom prst="rect">
                <a:avLst/>
              </a:prstGeom>
              <a:solidFill>
                <a:srgbClr val="FEE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8" name="Rectangle 3224">
                <a:extLst>
                  <a:ext uri="{FF2B5EF4-FFF2-40B4-BE49-F238E27FC236}">
                    <a16:creationId xmlns:a16="http://schemas.microsoft.com/office/drawing/2014/main" id="{068256CF-2102-CEC2-6FE6-5091DAFFA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217672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9" name="Rectangle 3225">
                <a:extLst>
                  <a:ext uri="{FF2B5EF4-FFF2-40B4-BE49-F238E27FC236}">
                    <a16:creationId xmlns:a16="http://schemas.microsoft.com/office/drawing/2014/main" id="{52C3CFB5-B50F-DBEF-C5C2-E385D9B3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213902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0" name="Rectangle 3226">
                <a:extLst>
                  <a:ext uri="{FF2B5EF4-FFF2-40B4-BE49-F238E27FC236}">
                    <a16:creationId xmlns:a16="http://schemas.microsoft.com/office/drawing/2014/main" id="{6B5D7A41-38C8-F49B-8C9A-21E27952E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24979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1" name="Rectangle 3227">
                <a:extLst>
                  <a:ext uri="{FF2B5EF4-FFF2-40B4-BE49-F238E27FC236}">
                    <a16:creationId xmlns:a16="http://schemas.microsoft.com/office/drawing/2014/main" id="{73EFF028-CCF4-E027-C57C-BF7DCED75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285692"/>
                <a:ext cx="30767" cy="137322"/>
              </a:xfrm>
              <a:prstGeom prst="rect">
                <a:avLst/>
              </a:prstGeom>
              <a:solidFill>
                <a:srgbClr val="D8F0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2" name="Rectangle 3228">
                <a:extLst>
                  <a:ext uri="{FF2B5EF4-FFF2-40B4-BE49-F238E27FC236}">
                    <a16:creationId xmlns:a16="http://schemas.microsoft.com/office/drawing/2014/main" id="{B0476561-CC26-19A0-DB9A-76696B1E4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321587"/>
                <a:ext cx="30767" cy="137322"/>
              </a:xfrm>
              <a:prstGeom prst="rect">
                <a:avLst/>
              </a:prstGeom>
              <a:solidFill>
                <a:srgbClr val="F8F7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3" name="Rectangle 3229">
                <a:extLst>
                  <a:ext uri="{FF2B5EF4-FFF2-40B4-BE49-F238E27FC236}">
                    <a16:creationId xmlns:a16="http://schemas.microsoft.com/office/drawing/2014/main" id="{2B274574-04DA-3023-2DA6-C3B3EF861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357482"/>
                <a:ext cx="30767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4" name="Rectangle 3230">
                <a:extLst>
                  <a:ext uri="{FF2B5EF4-FFF2-40B4-BE49-F238E27FC236}">
                    <a16:creationId xmlns:a16="http://schemas.microsoft.com/office/drawing/2014/main" id="{E28F6208-312B-0F49-A518-3417F412E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39337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5" name="Rectangle 3231">
                <a:extLst>
                  <a:ext uri="{FF2B5EF4-FFF2-40B4-BE49-F238E27FC236}">
                    <a16:creationId xmlns:a16="http://schemas.microsoft.com/office/drawing/2014/main" id="{84E987A7-D5D6-3AB1-972F-E0FB800F7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2430555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6" name="Rectangle 3232">
                <a:extLst>
                  <a:ext uri="{FF2B5EF4-FFF2-40B4-BE49-F238E27FC236}">
                    <a16:creationId xmlns:a16="http://schemas.microsoft.com/office/drawing/2014/main" id="{2156FF61-0DFF-EDB0-1216-E0F39F2B6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46773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7" name="Rectangle 3233">
                <a:extLst>
                  <a:ext uri="{FF2B5EF4-FFF2-40B4-BE49-F238E27FC236}">
                    <a16:creationId xmlns:a16="http://schemas.microsoft.com/office/drawing/2014/main" id="{DC806090-5D41-FB89-A81F-8B5DA043E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503627"/>
                <a:ext cx="30767" cy="137322"/>
              </a:xfrm>
              <a:prstGeom prst="rect">
                <a:avLst/>
              </a:prstGeom>
              <a:solidFill>
                <a:srgbClr val="FEEA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8" name="Rectangle 3234">
                <a:extLst>
                  <a:ext uri="{FF2B5EF4-FFF2-40B4-BE49-F238E27FC236}">
                    <a16:creationId xmlns:a16="http://schemas.microsoft.com/office/drawing/2014/main" id="{0D8BFA56-1EA9-49E7-51E6-015EB56D4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539522"/>
                <a:ext cx="30767" cy="137322"/>
              </a:xfrm>
              <a:prstGeom prst="rect">
                <a:avLst/>
              </a:prstGeom>
              <a:solidFill>
                <a:srgbClr val="A1E3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9" name="Rectangle 3235">
                <a:extLst>
                  <a:ext uri="{FF2B5EF4-FFF2-40B4-BE49-F238E27FC236}">
                    <a16:creationId xmlns:a16="http://schemas.microsoft.com/office/drawing/2014/main" id="{BE34717E-192C-C939-2605-72C49A138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575417"/>
                <a:ext cx="30767" cy="137322"/>
              </a:xfrm>
              <a:prstGeom prst="rect">
                <a:avLst/>
              </a:prstGeom>
              <a:solidFill>
                <a:srgbClr val="FEBA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0" name="Rectangle 3236">
                <a:extLst>
                  <a:ext uri="{FF2B5EF4-FFF2-40B4-BE49-F238E27FC236}">
                    <a16:creationId xmlns:a16="http://schemas.microsoft.com/office/drawing/2014/main" id="{EF0F7789-5996-B4FA-68A3-BFF6EB38B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61131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1" name="Rectangle 3237">
                <a:extLst>
                  <a:ext uri="{FF2B5EF4-FFF2-40B4-BE49-F238E27FC236}">
                    <a16:creationId xmlns:a16="http://schemas.microsoft.com/office/drawing/2014/main" id="{AAF44944-3573-CEFB-E621-CA5317E6F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64720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2" name="Rectangle 3238">
                <a:extLst>
                  <a:ext uri="{FF2B5EF4-FFF2-40B4-BE49-F238E27FC236}">
                    <a16:creationId xmlns:a16="http://schemas.microsoft.com/office/drawing/2014/main" id="{BD924DE3-42BC-B8AF-2462-B5DC15E09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2684386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3" name="Rectangle 3239">
                <a:extLst>
                  <a:ext uri="{FF2B5EF4-FFF2-40B4-BE49-F238E27FC236}">
                    <a16:creationId xmlns:a16="http://schemas.microsoft.com/office/drawing/2014/main" id="{3555EA31-DCFB-52F2-63F1-4413CEEAF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721564"/>
                <a:ext cx="30767" cy="137322"/>
              </a:xfrm>
              <a:prstGeom prst="rect">
                <a:avLst/>
              </a:prstGeom>
              <a:solidFill>
                <a:srgbClr val="81D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4" name="Rectangle 3240">
                <a:extLst>
                  <a:ext uri="{FF2B5EF4-FFF2-40B4-BE49-F238E27FC236}">
                    <a16:creationId xmlns:a16="http://schemas.microsoft.com/office/drawing/2014/main" id="{9280636B-BE38-AC23-EDAC-9C0E17221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757458"/>
                <a:ext cx="30767" cy="137322"/>
              </a:xfrm>
              <a:prstGeom prst="rect">
                <a:avLst/>
              </a:prstGeom>
              <a:solidFill>
                <a:srgbClr val="71D8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5" name="Rectangle 3241">
                <a:extLst>
                  <a:ext uri="{FF2B5EF4-FFF2-40B4-BE49-F238E27FC236}">
                    <a16:creationId xmlns:a16="http://schemas.microsoft.com/office/drawing/2014/main" id="{0E21503B-1E79-2001-75DB-BAB1E380C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793354"/>
                <a:ext cx="30767" cy="137322"/>
              </a:xfrm>
              <a:prstGeom prst="rect">
                <a:avLst/>
              </a:prstGeom>
              <a:solidFill>
                <a:srgbClr val="B8E9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6" name="Rectangle 3242">
                <a:extLst>
                  <a:ext uri="{FF2B5EF4-FFF2-40B4-BE49-F238E27FC236}">
                    <a16:creationId xmlns:a16="http://schemas.microsoft.com/office/drawing/2014/main" id="{0FEDB226-D4C6-ABA6-65E5-42585394D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82925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" name="Rectangle 3243">
                <a:extLst>
                  <a:ext uri="{FF2B5EF4-FFF2-40B4-BE49-F238E27FC236}">
                    <a16:creationId xmlns:a16="http://schemas.microsoft.com/office/drawing/2014/main" id="{088EF3A4-06BC-4F20-F3A2-D75859918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86514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8" name="Rectangle 3244">
                <a:extLst>
                  <a:ext uri="{FF2B5EF4-FFF2-40B4-BE49-F238E27FC236}">
                    <a16:creationId xmlns:a16="http://schemas.microsoft.com/office/drawing/2014/main" id="{B3F07C1B-8DCD-F187-497B-9A9EF882C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901040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9" name="Rectangle 3245">
                <a:extLst>
                  <a:ext uri="{FF2B5EF4-FFF2-40B4-BE49-F238E27FC236}">
                    <a16:creationId xmlns:a16="http://schemas.microsoft.com/office/drawing/2014/main" id="{DA7F629C-504E-3D99-7F0C-0AB62E164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2938218"/>
                <a:ext cx="33332" cy="137322"/>
              </a:xfrm>
              <a:prstGeom prst="rect">
                <a:avLst/>
              </a:prstGeom>
              <a:solidFill>
                <a:srgbClr val="ACE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0" name="Rectangle 3246">
                <a:extLst>
                  <a:ext uri="{FF2B5EF4-FFF2-40B4-BE49-F238E27FC236}">
                    <a16:creationId xmlns:a16="http://schemas.microsoft.com/office/drawing/2014/main" id="{3E56BD82-A6E6-0EEA-FB22-3FF85F3C5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2975394"/>
                <a:ext cx="30767" cy="137322"/>
              </a:xfrm>
              <a:prstGeom prst="rect">
                <a:avLst/>
              </a:prstGeom>
              <a:solidFill>
                <a:srgbClr val="DCF1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1" name="Rectangle 3247">
                <a:extLst>
                  <a:ext uri="{FF2B5EF4-FFF2-40B4-BE49-F238E27FC236}">
                    <a16:creationId xmlns:a16="http://schemas.microsoft.com/office/drawing/2014/main" id="{D663E771-C3F6-2A51-226A-807E55D7F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011289"/>
                <a:ext cx="30767" cy="137322"/>
              </a:xfrm>
              <a:prstGeom prst="rect">
                <a:avLst/>
              </a:prstGeom>
              <a:solidFill>
                <a:srgbClr val="7DD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2" name="Rectangle 3248">
                <a:extLst>
                  <a:ext uri="{FF2B5EF4-FFF2-40B4-BE49-F238E27FC236}">
                    <a16:creationId xmlns:a16="http://schemas.microsoft.com/office/drawing/2014/main" id="{771C3E46-E60A-DA90-AE61-19AB1551B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047184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3" name="Rectangle 3249">
                <a:extLst>
                  <a:ext uri="{FF2B5EF4-FFF2-40B4-BE49-F238E27FC236}">
                    <a16:creationId xmlns:a16="http://schemas.microsoft.com/office/drawing/2014/main" id="{B5083785-A5C1-E2CB-2F51-4C961EF77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08308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4" name="Rectangle 3250">
                <a:extLst>
                  <a:ext uri="{FF2B5EF4-FFF2-40B4-BE49-F238E27FC236}">
                    <a16:creationId xmlns:a16="http://schemas.microsoft.com/office/drawing/2014/main" id="{CBC773B8-3B97-81C4-E697-B1E4D50DC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118975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5" name="Rectangle 3251">
                <a:extLst>
                  <a:ext uri="{FF2B5EF4-FFF2-40B4-BE49-F238E27FC236}">
                    <a16:creationId xmlns:a16="http://schemas.microsoft.com/office/drawing/2014/main" id="{44B0156A-405C-4204-E6E0-FB4857D3E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154870"/>
                <a:ext cx="30767" cy="137322"/>
              </a:xfrm>
              <a:prstGeom prst="rect">
                <a:avLst/>
              </a:prstGeom>
              <a:solidFill>
                <a:srgbClr val="69D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6" name="Rectangle 3252">
                <a:extLst>
                  <a:ext uri="{FF2B5EF4-FFF2-40B4-BE49-F238E27FC236}">
                    <a16:creationId xmlns:a16="http://schemas.microsoft.com/office/drawing/2014/main" id="{D85AA44B-802E-3F4F-C09A-1239E51FD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190765"/>
                <a:ext cx="30767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7" name="Rectangle 3253">
                <a:extLst>
                  <a:ext uri="{FF2B5EF4-FFF2-40B4-BE49-F238E27FC236}">
                    <a16:creationId xmlns:a16="http://schemas.microsoft.com/office/drawing/2014/main" id="{53C356FA-4A6A-3697-D00E-369C00F6E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227943"/>
                <a:ext cx="33332" cy="137322"/>
              </a:xfrm>
              <a:prstGeom prst="rect">
                <a:avLst/>
              </a:prstGeom>
              <a:solidFill>
                <a:srgbClr val="79DA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8" name="Rectangle 3254">
                <a:extLst>
                  <a:ext uri="{FF2B5EF4-FFF2-40B4-BE49-F238E27FC236}">
                    <a16:creationId xmlns:a16="http://schemas.microsoft.com/office/drawing/2014/main" id="{63E29053-5ACE-191E-300C-AB51583D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265121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9" name="Rectangle 3255">
                <a:extLst>
                  <a:ext uri="{FF2B5EF4-FFF2-40B4-BE49-F238E27FC236}">
                    <a16:creationId xmlns:a16="http://schemas.microsoft.com/office/drawing/2014/main" id="{BB215FD9-8E8F-356E-D830-1FE8FC236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30101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0" name="Rectangle 3256">
                <a:extLst>
                  <a:ext uri="{FF2B5EF4-FFF2-40B4-BE49-F238E27FC236}">
                    <a16:creationId xmlns:a16="http://schemas.microsoft.com/office/drawing/2014/main" id="{C5B8C5E7-4E79-5192-3431-D72ECAEC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33691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1" name="Rectangle 3257">
                <a:extLst>
                  <a:ext uri="{FF2B5EF4-FFF2-40B4-BE49-F238E27FC236}">
                    <a16:creationId xmlns:a16="http://schemas.microsoft.com/office/drawing/2014/main" id="{DC2880C7-52FF-BE60-1C11-6F1EE1805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372807"/>
                <a:ext cx="30767" cy="13732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2" name="Rectangle 3258">
                <a:extLst>
                  <a:ext uri="{FF2B5EF4-FFF2-40B4-BE49-F238E27FC236}">
                    <a16:creationId xmlns:a16="http://schemas.microsoft.com/office/drawing/2014/main" id="{61EB3D28-E663-9828-B257-68D9F11AD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408702"/>
                <a:ext cx="30767" cy="137322"/>
              </a:xfrm>
              <a:prstGeom prst="rect">
                <a:avLst/>
              </a:prstGeom>
              <a:solidFill>
                <a:srgbClr val="3ECC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3" name="Rectangle 3259">
                <a:extLst>
                  <a:ext uri="{FF2B5EF4-FFF2-40B4-BE49-F238E27FC236}">
                    <a16:creationId xmlns:a16="http://schemas.microsoft.com/office/drawing/2014/main" id="{3CC27FF1-D105-C90C-45FC-30274CDCA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444597"/>
                <a:ext cx="30767" cy="13732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4" name="Rectangle 3260">
                <a:extLst>
                  <a:ext uri="{FF2B5EF4-FFF2-40B4-BE49-F238E27FC236}">
                    <a16:creationId xmlns:a16="http://schemas.microsoft.com/office/drawing/2014/main" id="{6B2F9B66-299F-ED8A-6F0E-D46C222C8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481775"/>
                <a:ext cx="33332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5" name="Rectangle 3261">
                <a:extLst>
                  <a:ext uri="{FF2B5EF4-FFF2-40B4-BE49-F238E27FC236}">
                    <a16:creationId xmlns:a16="http://schemas.microsoft.com/office/drawing/2014/main" id="{A6C822C2-6315-D24A-C079-DA2763584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518951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6" name="Rectangle 3262">
                <a:extLst>
                  <a:ext uri="{FF2B5EF4-FFF2-40B4-BE49-F238E27FC236}">
                    <a16:creationId xmlns:a16="http://schemas.microsoft.com/office/drawing/2014/main" id="{7C7D1845-6033-61C1-4A92-1F835DE17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554846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7" name="Rectangle 3263">
                <a:extLst>
                  <a:ext uri="{FF2B5EF4-FFF2-40B4-BE49-F238E27FC236}">
                    <a16:creationId xmlns:a16="http://schemas.microsoft.com/office/drawing/2014/main" id="{4DBC2F77-C370-0B67-1FD2-E42C3A510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590742"/>
                <a:ext cx="30767" cy="13732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8" name="Rectangle 3264">
                <a:extLst>
                  <a:ext uri="{FF2B5EF4-FFF2-40B4-BE49-F238E27FC236}">
                    <a16:creationId xmlns:a16="http://schemas.microsoft.com/office/drawing/2014/main" id="{54EF8990-74AB-A75A-BC77-A06C5EDC5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626637"/>
                <a:ext cx="30767" cy="137322"/>
              </a:xfrm>
              <a:prstGeom prst="rect">
                <a:avLst/>
              </a:prstGeom>
              <a:solidFill>
                <a:srgbClr val="D4EF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9" name="Rectangle 3265">
                <a:extLst>
                  <a:ext uri="{FF2B5EF4-FFF2-40B4-BE49-F238E27FC236}">
                    <a16:creationId xmlns:a16="http://schemas.microsoft.com/office/drawing/2014/main" id="{0943497A-A1AC-ADAE-ABDF-3EBC08532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662532"/>
                <a:ext cx="30767" cy="137322"/>
              </a:xfrm>
              <a:prstGeom prst="rect">
                <a:avLst/>
              </a:prstGeom>
              <a:solidFill>
                <a:srgbClr val="E8F3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0" name="Rectangle 3266">
                <a:extLst>
                  <a:ext uri="{FF2B5EF4-FFF2-40B4-BE49-F238E27FC236}">
                    <a16:creationId xmlns:a16="http://schemas.microsoft.com/office/drawing/2014/main" id="{60FDCE98-B7A0-BA07-9DFA-4AE59326C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698428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1" name="Rectangle 3267">
                <a:extLst>
                  <a:ext uri="{FF2B5EF4-FFF2-40B4-BE49-F238E27FC236}">
                    <a16:creationId xmlns:a16="http://schemas.microsoft.com/office/drawing/2014/main" id="{CAC136BB-D09F-DE07-76CE-80E148E23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735605"/>
                <a:ext cx="33332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2" name="Rectangle 3268">
                <a:extLst>
                  <a:ext uri="{FF2B5EF4-FFF2-40B4-BE49-F238E27FC236}">
                    <a16:creationId xmlns:a16="http://schemas.microsoft.com/office/drawing/2014/main" id="{5C8639F5-D667-76B2-E7FD-89F6BE721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772783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3" name="Rectangle 3269">
                <a:extLst>
                  <a:ext uri="{FF2B5EF4-FFF2-40B4-BE49-F238E27FC236}">
                    <a16:creationId xmlns:a16="http://schemas.microsoft.com/office/drawing/2014/main" id="{9879C3DF-6710-0248-AB8F-EF09741C1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808679"/>
                <a:ext cx="30767" cy="13732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4" name="Rectangle 3270">
                <a:extLst>
                  <a:ext uri="{FF2B5EF4-FFF2-40B4-BE49-F238E27FC236}">
                    <a16:creationId xmlns:a16="http://schemas.microsoft.com/office/drawing/2014/main" id="{1DA88CD2-5144-BAD9-83A7-EE2D5A81A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844573"/>
                <a:ext cx="30767" cy="137322"/>
              </a:xfrm>
              <a:prstGeom prst="rect">
                <a:avLst/>
              </a:prstGeom>
              <a:solidFill>
                <a:srgbClr val="BCE9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5" name="Rectangle 3271">
                <a:extLst>
                  <a:ext uri="{FF2B5EF4-FFF2-40B4-BE49-F238E27FC236}">
                    <a16:creationId xmlns:a16="http://schemas.microsoft.com/office/drawing/2014/main" id="{842EAAB4-6EB2-A507-AD5B-1770F2C62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880469"/>
                <a:ext cx="30767" cy="137322"/>
              </a:xfrm>
              <a:prstGeom prst="rect">
                <a:avLst/>
              </a:prstGeom>
              <a:solidFill>
                <a:srgbClr val="D4EF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6" name="Rectangle 3272">
                <a:extLst>
                  <a:ext uri="{FF2B5EF4-FFF2-40B4-BE49-F238E27FC236}">
                    <a16:creationId xmlns:a16="http://schemas.microsoft.com/office/drawing/2014/main" id="{35B65E01-DD78-A630-17DB-9DE21E575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916365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7" name="Rectangle 3273">
                <a:extLst>
                  <a:ext uri="{FF2B5EF4-FFF2-40B4-BE49-F238E27FC236}">
                    <a16:creationId xmlns:a16="http://schemas.microsoft.com/office/drawing/2014/main" id="{193BAF51-AE4C-39F0-BFBE-B01BBE862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395225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8" name="Rectangle 3274">
                <a:extLst>
                  <a:ext uri="{FF2B5EF4-FFF2-40B4-BE49-F238E27FC236}">
                    <a16:creationId xmlns:a16="http://schemas.microsoft.com/office/drawing/2014/main" id="{1775D7A7-F4BA-BD78-0DBB-BB75AFF84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3989437"/>
                <a:ext cx="33332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9" name="Rectangle 3275">
                <a:extLst>
                  <a:ext uri="{FF2B5EF4-FFF2-40B4-BE49-F238E27FC236}">
                    <a16:creationId xmlns:a16="http://schemas.microsoft.com/office/drawing/2014/main" id="{BB5FBE80-0628-12E0-9144-B60E51E23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026613"/>
                <a:ext cx="30767" cy="13732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0" name="Rectangle 3276">
                <a:extLst>
                  <a:ext uri="{FF2B5EF4-FFF2-40B4-BE49-F238E27FC236}">
                    <a16:creationId xmlns:a16="http://schemas.microsoft.com/office/drawing/2014/main" id="{366FB93D-DD66-3ECA-8016-7CB6079A8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062509"/>
                <a:ext cx="30767" cy="137322"/>
              </a:xfrm>
              <a:prstGeom prst="rect">
                <a:avLst/>
              </a:prstGeom>
              <a:solidFill>
                <a:srgbClr val="B0E7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1" name="Rectangle 3277">
                <a:extLst>
                  <a:ext uri="{FF2B5EF4-FFF2-40B4-BE49-F238E27FC236}">
                    <a16:creationId xmlns:a16="http://schemas.microsoft.com/office/drawing/2014/main" id="{FF9B52B7-28A3-343D-F841-BF42FA300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098404"/>
                <a:ext cx="30767" cy="137322"/>
              </a:xfrm>
              <a:prstGeom prst="rect">
                <a:avLst/>
              </a:prstGeom>
              <a:solidFill>
                <a:srgbClr val="A5E4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2" name="Rectangle 3278">
                <a:extLst>
                  <a:ext uri="{FF2B5EF4-FFF2-40B4-BE49-F238E27FC236}">
                    <a16:creationId xmlns:a16="http://schemas.microsoft.com/office/drawing/2014/main" id="{52E67FDA-89CE-E320-C395-5B5AB512C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134299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3" name="Rectangle 3279">
                <a:extLst>
                  <a:ext uri="{FF2B5EF4-FFF2-40B4-BE49-F238E27FC236}">
                    <a16:creationId xmlns:a16="http://schemas.microsoft.com/office/drawing/2014/main" id="{3C180574-11D2-9A01-F0F8-95C8FA253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17019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4" name="Rectangle 3280">
                <a:extLst>
                  <a:ext uri="{FF2B5EF4-FFF2-40B4-BE49-F238E27FC236}">
                    <a16:creationId xmlns:a16="http://schemas.microsoft.com/office/drawing/2014/main" id="{6DD887A9-70DD-AC23-DC77-114F42346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206090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5" name="Rectangle 3281">
                <a:extLst>
                  <a:ext uri="{FF2B5EF4-FFF2-40B4-BE49-F238E27FC236}">
                    <a16:creationId xmlns:a16="http://schemas.microsoft.com/office/drawing/2014/main" id="{A28DA91D-C7B1-DA19-3ED0-EF1CDCD46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4243268"/>
                <a:ext cx="33332" cy="13732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6" name="Rectangle 3282">
                <a:extLst>
                  <a:ext uri="{FF2B5EF4-FFF2-40B4-BE49-F238E27FC236}">
                    <a16:creationId xmlns:a16="http://schemas.microsoft.com/office/drawing/2014/main" id="{EC438FF3-980F-9F50-D562-B1A60889D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280446"/>
                <a:ext cx="30767" cy="137322"/>
              </a:xfrm>
              <a:prstGeom prst="rect">
                <a:avLst/>
              </a:prstGeom>
              <a:solidFill>
                <a:srgbClr val="52D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7" name="Rectangle 3283">
                <a:extLst>
                  <a:ext uri="{FF2B5EF4-FFF2-40B4-BE49-F238E27FC236}">
                    <a16:creationId xmlns:a16="http://schemas.microsoft.com/office/drawing/2014/main" id="{ABB21149-9ED2-5069-EA88-7D70D4B56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316340"/>
                <a:ext cx="30767" cy="137322"/>
              </a:xfrm>
              <a:prstGeom prst="rect">
                <a:avLst/>
              </a:prstGeom>
              <a:solidFill>
                <a:srgbClr val="79DA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8" name="Rectangle 3284">
                <a:extLst>
                  <a:ext uri="{FF2B5EF4-FFF2-40B4-BE49-F238E27FC236}">
                    <a16:creationId xmlns:a16="http://schemas.microsoft.com/office/drawing/2014/main" id="{060D0393-4C7B-F025-AB9C-7144B6B1D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352236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9" name="Rectangle 3285">
                <a:extLst>
                  <a:ext uri="{FF2B5EF4-FFF2-40B4-BE49-F238E27FC236}">
                    <a16:creationId xmlns:a16="http://schemas.microsoft.com/office/drawing/2014/main" id="{A77DC1DB-17D6-6819-E91D-0133F2D2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388131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0" name="Rectangle 3286">
                <a:extLst>
                  <a:ext uri="{FF2B5EF4-FFF2-40B4-BE49-F238E27FC236}">
                    <a16:creationId xmlns:a16="http://schemas.microsoft.com/office/drawing/2014/main" id="{29034D9F-E814-CEA4-58C0-17CAE6036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424026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1" name="Rectangle 3287">
                <a:extLst>
                  <a:ext uri="{FF2B5EF4-FFF2-40B4-BE49-F238E27FC236}">
                    <a16:creationId xmlns:a16="http://schemas.microsoft.com/office/drawing/2014/main" id="{32EB01C0-23A2-5B78-B832-928113C2F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459922"/>
                <a:ext cx="30767" cy="13732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2" name="Rectangle 3288">
                <a:extLst>
                  <a:ext uri="{FF2B5EF4-FFF2-40B4-BE49-F238E27FC236}">
                    <a16:creationId xmlns:a16="http://schemas.microsoft.com/office/drawing/2014/main" id="{F4A04E7C-5EA0-3A0B-6BA4-F8915C540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4497099"/>
                <a:ext cx="33332" cy="137322"/>
              </a:xfrm>
              <a:prstGeom prst="rect">
                <a:avLst/>
              </a:prstGeom>
              <a:solidFill>
                <a:srgbClr val="75D9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3" name="Rectangle 3289">
                <a:extLst>
                  <a:ext uri="{FF2B5EF4-FFF2-40B4-BE49-F238E27FC236}">
                    <a16:creationId xmlns:a16="http://schemas.microsoft.com/office/drawing/2014/main" id="{21B152AA-80FD-2BE9-F784-C919A6C6F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534275"/>
                <a:ext cx="30767" cy="13732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4" name="Rectangle 3290">
                <a:extLst>
                  <a:ext uri="{FF2B5EF4-FFF2-40B4-BE49-F238E27FC236}">
                    <a16:creationId xmlns:a16="http://schemas.microsoft.com/office/drawing/2014/main" id="{B3CFD062-1AD8-60A6-5BBA-D1E20104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57017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5" name="Rectangle 3291">
                <a:extLst>
                  <a:ext uri="{FF2B5EF4-FFF2-40B4-BE49-F238E27FC236}">
                    <a16:creationId xmlns:a16="http://schemas.microsoft.com/office/drawing/2014/main" id="{B48D91D2-CE35-6304-F582-11C18BEC3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60606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6" name="Rectangle 3292">
                <a:extLst>
                  <a:ext uri="{FF2B5EF4-FFF2-40B4-BE49-F238E27FC236}">
                    <a16:creationId xmlns:a16="http://schemas.microsoft.com/office/drawing/2014/main" id="{102EC952-DCA2-DD88-0D01-93EE02ACA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64196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7" name="Rectangle 3293">
                <a:extLst>
                  <a:ext uri="{FF2B5EF4-FFF2-40B4-BE49-F238E27FC236}">
                    <a16:creationId xmlns:a16="http://schemas.microsoft.com/office/drawing/2014/main" id="{3259E085-CCCA-574D-C950-5F2E2AAC1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677857"/>
                <a:ext cx="30767" cy="13732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8" name="Rectangle 3294">
                <a:extLst>
                  <a:ext uri="{FF2B5EF4-FFF2-40B4-BE49-F238E27FC236}">
                    <a16:creationId xmlns:a16="http://schemas.microsoft.com/office/drawing/2014/main" id="{218AC2E0-9539-669C-0B1E-69B8E4C0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713752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9" name="Rectangle 3295">
                <a:extLst>
                  <a:ext uri="{FF2B5EF4-FFF2-40B4-BE49-F238E27FC236}">
                    <a16:creationId xmlns:a16="http://schemas.microsoft.com/office/drawing/2014/main" id="{897767C0-7297-9D4D-1EDB-DD11ABE49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4750930"/>
                <a:ext cx="33332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0" name="Rectangle 3296">
                <a:extLst>
                  <a:ext uri="{FF2B5EF4-FFF2-40B4-BE49-F238E27FC236}">
                    <a16:creationId xmlns:a16="http://schemas.microsoft.com/office/drawing/2014/main" id="{8D1824FB-CFED-AC1A-9D89-56E049450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78810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1" name="Rectangle 3297">
                <a:extLst>
                  <a:ext uri="{FF2B5EF4-FFF2-40B4-BE49-F238E27FC236}">
                    <a16:creationId xmlns:a16="http://schemas.microsoft.com/office/drawing/2014/main" id="{2FA43785-01F6-F0B6-B536-1EF142069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82400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2" name="Rectangle 3298">
                <a:extLst>
                  <a:ext uri="{FF2B5EF4-FFF2-40B4-BE49-F238E27FC236}">
                    <a16:creationId xmlns:a16="http://schemas.microsoft.com/office/drawing/2014/main" id="{7F624637-A522-D9B4-1221-ED9188772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85989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3" name="Rectangle 3299">
                <a:extLst>
                  <a:ext uri="{FF2B5EF4-FFF2-40B4-BE49-F238E27FC236}">
                    <a16:creationId xmlns:a16="http://schemas.microsoft.com/office/drawing/2014/main" id="{2A138DC5-203D-8306-ACE9-F6F93A8B2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895794"/>
                <a:ext cx="30767" cy="13732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4" name="Rectangle 3300">
                <a:extLst>
                  <a:ext uri="{FF2B5EF4-FFF2-40B4-BE49-F238E27FC236}">
                    <a16:creationId xmlns:a16="http://schemas.microsoft.com/office/drawing/2014/main" id="{FDCC5428-D952-7BD6-72BA-C687CE632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931688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5" name="Rectangle 3301">
                <a:extLst>
                  <a:ext uri="{FF2B5EF4-FFF2-40B4-BE49-F238E27FC236}">
                    <a16:creationId xmlns:a16="http://schemas.microsoft.com/office/drawing/2014/main" id="{8EC19B87-0770-9FC6-E5E4-A6B557ABB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4967584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6" name="Rectangle 3302">
                <a:extLst>
                  <a:ext uri="{FF2B5EF4-FFF2-40B4-BE49-F238E27FC236}">
                    <a16:creationId xmlns:a16="http://schemas.microsoft.com/office/drawing/2014/main" id="{FC65F948-8B75-F190-83D6-83D9213FB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5004762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7" name="Rectangle 3303">
                <a:extLst>
                  <a:ext uri="{FF2B5EF4-FFF2-40B4-BE49-F238E27FC236}">
                    <a16:creationId xmlns:a16="http://schemas.microsoft.com/office/drawing/2014/main" id="{5263800F-6564-AE25-E580-6932DC9B0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04193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8" name="Rectangle 3304">
                <a:extLst>
                  <a:ext uri="{FF2B5EF4-FFF2-40B4-BE49-F238E27FC236}">
                    <a16:creationId xmlns:a16="http://schemas.microsoft.com/office/drawing/2014/main" id="{21E08EE3-DC1A-9A8C-5A47-28A05E167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07783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9" name="Rectangle 3305">
                <a:extLst>
                  <a:ext uri="{FF2B5EF4-FFF2-40B4-BE49-F238E27FC236}">
                    <a16:creationId xmlns:a16="http://schemas.microsoft.com/office/drawing/2014/main" id="{AB0CFB40-8740-4476-6A93-FC188905B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113728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0" name="Rectangle 3306">
                <a:extLst>
                  <a:ext uri="{FF2B5EF4-FFF2-40B4-BE49-F238E27FC236}">
                    <a16:creationId xmlns:a16="http://schemas.microsoft.com/office/drawing/2014/main" id="{5BFA3A3D-1E90-DA9B-9465-7F7B17E9C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149624"/>
                <a:ext cx="30767" cy="13732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1" name="Rectangle 3307">
                <a:extLst>
                  <a:ext uri="{FF2B5EF4-FFF2-40B4-BE49-F238E27FC236}">
                    <a16:creationId xmlns:a16="http://schemas.microsoft.com/office/drawing/2014/main" id="{54FBF3FE-F304-A52D-CA5E-72BDE8B6F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185519"/>
                <a:ext cx="30767" cy="13732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2" name="Rectangle 3308">
                <a:extLst>
                  <a:ext uri="{FF2B5EF4-FFF2-40B4-BE49-F238E27FC236}">
                    <a16:creationId xmlns:a16="http://schemas.microsoft.com/office/drawing/2014/main" id="{B4E5F255-F644-A209-69CB-BFA06E579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22141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3" name="Rectangle 3309">
                <a:extLst>
                  <a:ext uri="{FF2B5EF4-FFF2-40B4-BE49-F238E27FC236}">
                    <a16:creationId xmlns:a16="http://schemas.microsoft.com/office/drawing/2014/main" id="{2103C6BA-9C17-C958-12C2-FF2D5B330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25730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4" name="Rectangle 3310">
                <a:extLst>
                  <a:ext uri="{FF2B5EF4-FFF2-40B4-BE49-F238E27FC236}">
                    <a16:creationId xmlns:a16="http://schemas.microsoft.com/office/drawing/2014/main" id="{CB7A30E9-C00E-BB10-43A7-1ECF5BFA2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5294487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5" name="Rectangle 3311">
                <a:extLst>
                  <a:ext uri="{FF2B5EF4-FFF2-40B4-BE49-F238E27FC236}">
                    <a16:creationId xmlns:a16="http://schemas.microsoft.com/office/drawing/2014/main" id="{6A8D39A0-2C2F-920F-35DB-511F46BF1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331665"/>
                <a:ext cx="30767" cy="13732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6" name="Rectangle 3312">
                <a:extLst>
                  <a:ext uri="{FF2B5EF4-FFF2-40B4-BE49-F238E27FC236}">
                    <a16:creationId xmlns:a16="http://schemas.microsoft.com/office/drawing/2014/main" id="{AC4DF140-044B-0E9E-A05C-F493AAEC9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367560"/>
                <a:ext cx="30767" cy="137322"/>
              </a:xfrm>
              <a:prstGeom prst="rect">
                <a:avLst/>
              </a:prstGeom>
              <a:solidFill>
                <a:srgbClr val="01BE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7" name="Rectangle 3313">
                <a:extLst>
                  <a:ext uri="{FF2B5EF4-FFF2-40B4-BE49-F238E27FC236}">
                    <a16:creationId xmlns:a16="http://schemas.microsoft.com/office/drawing/2014/main" id="{1E1F6AA1-6886-FBD6-E11C-7D9830E7C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403455"/>
                <a:ext cx="30767" cy="137322"/>
              </a:xfrm>
              <a:prstGeom prst="rect">
                <a:avLst/>
              </a:prstGeom>
              <a:solidFill>
                <a:srgbClr val="46CE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8" name="Rectangle 3314">
                <a:extLst>
                  <a:ext uri="{FF2B5EF4-FFF2-40B4-BE49-F238E27FC236}">
                    <a16:creationId xmlns:a16="http://schemas.microsoft.com/office/drawing/2014/main" id="{CE557F5F-3E8C-0294-50AE-1D919D7B0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43935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9" name="Rectangle 3315">
                <a:extLst>
                  <a:ext uri="{FF2B5EF4-FFF2-40B4-BE49-F238E27FC236}">
                    <a16:creationId xmlns:a16="http://schemas.microsoft.com/office/drawing/2014/main" id="{D6AB585F-0F71-8901-B9A9-CD37A7E28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47524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0" name="Rectangle 3316">
                <a:extLst>
                  <a:ext uri="{FF2B5EF4-FFF2-40B4-BE49-F238E27FC236}">
                    <a16:creationId xmlns:a16="http://schemas.microsoft.com/office/drawing/2014/main" id="{9239DA1E-A0F9-B05B-DF88-8F157C69A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51114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1" name="Rectangle 3317">
                <a:extLst>
                  <a:ext uri="{FF2B5EF4-FFF2-40B4-BE49-F238E27FC236}">
                    <a16:creationId xmlns:a16="http://schemas.microsoft.com/office/drawing/2014/main" id="{BA3B44BB-1B91-8376-10E8-FD0B96E5F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5548319"/>
                <a:ext cx="33332" cy="137322"/>
              </a:xfrm>
              <a:prstGeom prst="rect">
                <a:avLst/>
              </a:prstGeom>
              <a:solidFill>
                <a:srgbClr val="B4E8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2" name="Rectangle 3318">
                <a:extLst>
                  <a:ext uri="{FF2B5EF4-FFF2-40B4-BE49-F238E27FC236}">
                    <a16:creationId xmlns:a16="http://schemas.microsoft.com/office/drawing/2014/main" id="{A2B391F3-5CB0-7343-DD42-364FBAD1E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585495"/>
                <a:ext cx="30767" cy="137322"/>
              </a:xfrm>
              <a:prstGeom prst="rect">
                <a:avLst/>
              </a:prstGeom>
              <a:solidFill>
                <a:srgbClr val="FE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3" name="Rectangle 3319">
                <a:extLst>
                  <a:ext uri="{FF2B5EF4-FFF2-40B4-BE49-F238E27FC236}">
                    <a16:creationId xmlns:a16="http://schemas.microsoft.com/office/drawing/2014/main" id="{180B0908-515C-5F76-B32A-6D5D7555A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621390"/>
                <a:ext cx="30767" cy="137322"/>
              </a:xfrm>
              <a:prstGeom prst="rect">
                <a:avLst/>
              </a:prstGeom>
              <a:solidFill>
                <a:srgbClr val="52D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4" name="Rectangle 3320">
                <a:extLst>
                  <a:ext uri="{FF2B5EF4-FFF2-40B4-BE49-F238E27FC236}">
                    <a16:creationId xmlns:a16="http://schemas.microsoft.com/office/drawing/2014/main" id="{FD9F166E-818E-0F09-6007-A51DEC4AE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657286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5" name="Rectangle 3321">
                <a:extLst>
                  <a:ext uri="{FF2B5EF4-FFF2-40B4-BE49-F238E27FC236}">
                    <a16:creationId xmlns:a16="http://schemas.microsoft.com/office/drawing/2014/main" id="{B0E7F9DD-12B3-CAAE-968C-C9132AF89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69318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6" name="Rectangle 3322">
                <a:extLst>
                  <a:ext uri="{FF2B5EF4-FFF2-40B4-BE49-F238E27FC236}">
                    <a16:creationId xmlns:a16="http://schemas.microsoft.com/office/drawing/2014/main" id="{1F1FA046-B692-F0F8-1171-54CACC16E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729076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7" name="Rectangle 3323">
                <a:extLst>
                  <a:ext uri="{FF2B5EF4-FFF2-40B4-BE49-F238E27FC236}">
                    <a16:creationId xmlns:a16="http://schemas.microsoft.com/office/drawing/2014/main" id="{D42B91EB-8852-7B70-5B80-FE462737C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764972"/>
                <a:ext cx="30767" cy="137322"/>
              </a:xfrm>
              <a:prstGeom prst="rect">
                <a:avLst/>
              </a:prstGeom>
              <a:solidFill>
                <a:srgbClr val="FED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8" name="Rectangle 3324">
                <a:extLst>
                  <a:ext uri="{FF2B5EF4-FFF2-40B4-BE49-F238E27FC236}">
                    <a16:creationId xmlns:a16="http://schemas.microsoft.com/office/drawing/2014/main" id="{70123DAE-426F-B988-BD69-1B33193D0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5802149"/>
                <a:ext cx="33332" cy="137322"/>
              </a:xfrm>
              <a:prstGeom prst="rect">
                <a:avLst/>
              </a:prstGeom>
              <a:solidFill>
                <a:srgbClr val="FE9F4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9" name="Rectangle 3325">
                <a:extLst>
                  <a:ext uri="{FF2B5EF4-FFF2-40B4-BE49-F238E27FC236}">
                    <a16:creationId xmlns:a16="http://schemas.microsoft.com/office/drawing/2014/main" id="{635D5A3D-CCF9-6910-430D-20FDBF081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839327"/>
                <a:ext cx="30767" cy="137322"/>
              </a:xfrm>
              <a:prstGeom prst="rect">
                <a:avLst/>
              </a:prstGeom>
              <a:solidFill>
                <a:srgbClr val="FE8D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0" name="Rectangle 3326">
                <a:extLst>
                  <a:ext uri="{FF2B5EF4-FFF2-40B4-BE49-F238E27FC236}">
                    <a16:creationId xmlns:a16="http://schemas.microsoft.com/office/drawing/2014/main" id="{AEBD8E80-BB48-5964-32FE-6624C05DE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87522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1" name="Rectangle 3327">
                <a:extLst>
                  <a:ext uri="{FF2B5EF4-FFF2-40B4-BE49-F238E27FC236}">
                    <a16:creationId xmlns:a16="http://schemas.microsoft.com/office/drawing/2014/main" id="{C0E829B8-F724-BB90-1F57-049FE385A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911117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2" name="Rectangle 3328">
                <a:extLst>
                  <a:ext uri="{FF2B5EF4-FFF2-40B4-BE49-F238E27FC236}">
                    <a16:creationId xmlns:a16="http://schemas.microsoft.com/office/drawing/2014/main" id="{E181227C-EB6E-C222-DCED-B4AC1CE9A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947013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3" name="Rectangle 3329">
                <a:extLst>
                  <a:ext uri="{FF2B5EF4-FFF2-40B4-BE49-F238E27FC236}">
                    <a16:creationId xmlns:a16="http://schemas.microsoft.com/office/drawing/2014/main" id="{FD8F75D9-DEA9-3791-728D-3B3039485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5982909"/>
                <a:ext cx="30767" cy="137322"/>
              </a:xfrm>
              <a:prstGeom prst="rect">
                <a:avLst/>
              </a:prstGeom>
              <a:solidFill>
                <a:srgbClr val="FECF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4" name="Rectangle 3330">
                <a:extLst>
                  <a:ext uri="{FF2B5EF4-FFF2-40B4-BE49-F238E27FC236}">
                    <a16:creationId xmlns:a16="http://schemas.microsoft.com/office/drawing/2014/main" id="{F069CCFF-0615-AE58-412A-A61B6B608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018803"/>
                <a:ext cx="30767" cy="137322"/>
              </a:xfrm>
              <a:prstGeom prst="rect">
                <a:avLst/>
              </a:prstGeom>
              <a:solidFill>
                <a:srgbClr val="FE9D4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5" name="Rectangle 3331">
                <a:extLst>
                  <a:ext uri="{FF2B5EF4-FFF2-40B4-BE49-F238E27FC236}">
                    <a16:creationId xmlns:a16="http://schemas.microsoft.com/office/drawing/2014/main" id="{DF40F28D-53B4-5CF8-43B3-A4CA8D0DB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6055981"/>
                <a:ext cx="33332" cy="137322"/>
              </a:xfrm>
              <a:prstGeom prst="rect">
                <a:avLst/>
              </a:prstGeom>
              <a:solidFill>
                <a:srgbClr val="E4F3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6" name="Rectangle 3332">
                <a:extLst>
                  <a:ext uri="{FF2B5EF4-FFF2-40B4-BE49-F238E27FC236}">
                    <a16:creationId xmlns:a16="http://schemas.microsoft.com/office/drawing/2014/main" id="{C9FAA05B-2B24-2B39-924F-18792F02F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093157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7" name="Rectangle 3333">
                <a:extLst>
                  <a:ext uri="{FF2B5EF4-FFF2-40B4-BE49-F238E27FC236}">
                    <a16:creationId xmlns:a16="http://schemas.microsoft.com/office/drawing/2014/main" id="{FF771A44-5692-6933-BBBC-DC4167D23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12905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8" name="Rectangle 3334">
                <a:extLst>
                  <a:ext uri="{FF2B5EF4-FFF2-40B4-BE49-F238E27FC236}">
                    <a16:creationId xmlns:a16="http://schemas.microsoft.com/office/drawing/2014/main" id="{8AEA8C8F-EA16-8CB7-9F37-5982920C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16494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9" name="Rectangle 3335">
                <a:extLst>
                  <a:ext uri="{FF2B5EF4-FFF2-40B4-BE49-F238E27FC236}">
                    <a16:creationId xmlns:a16="http://schemas.microsoft.com/office/drawing/2014/main" id="{19D27465-B107-A4C0-E859-5AFB61414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200843"/>
                <a:ext cx="30767" cy="13732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0" name="Rectangle 3337">
                <a:extLst>
                  <a:ext uri="{FF2B5EF4-FFF2-40B4-BE49-F238E27FC236}">
                    <a16:creationId xmlns:a16="http://schemas.microsoft.com/office/drawing/2014/main" id="{428B81A1-25ED-4CF4-3D31-CB7532746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236739"/>
                <a:ext cx="30767" cy="13732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1" name="Rectangle 3338">
                <a:extLst>
                  <a:ext uri="{FF2B5EF4-FFF2-40B4-BE49-F238E27FC236}">
                    <a16:creationId xmlns:a16="http://schemas.microsoft.com/office/drawing/2014/main" id="{902FD5EC-2223-CE8A-922A-C2EC7BAE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272634"/>
                <a:ext cx="30767" cy="137322"/>
              </a:xfrm>
              <a:prstGeom prst="rect">
                <a:avLst/>
              </a:prstGeom>
              <a:solidFill>
                <a:srgbClr val="FEA34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2" name="Rectangle 3339">
                <a:extLst>
                  <a:ext uri="{FF2B5EF4-FFF2-40B4-BE49-F238E27FC236}">
                    <a16:creationId xmlns:a16="http://schemas.microsoft.com/office/drawing/2014/main" id="{73E010FC-08E0-6ED8-1B88-BCB54B101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6309812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3" name="Rectangle 3340">
                <a:extLst>
                  <a:ext uri="{FF2B5EF4-FFF2-40B4-BE49-F238E27FC236}">
                    <a16:creationId xmlns:a16="http://schemas.microsoft.com/office/drawing/2014/main" id="{959F7E3E-8860-4BF1-47D7-C4D94704A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34699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4" name="Rectangle 3341">
                <a:extLst>
                  <a:ext uri="{FF2B5EF4-FFF2-40B4-BE49-F238E27FC236}">
                    <a16:creationId xmlns:a16="http://schemas.microsoft.com/office/drawing/2014/main" id="{23E2D182-55E0-D27A-374F-AA3361F45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382884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5" name="Rectangle 3342">
                <a:extLst>
                  <a:ext uri="{FF2B5EF4-FFF2-40B4-BE49-F238E27FC236}">
                    <a16:creationId xmlns:a16="http://schemas.microsoft.com/office/drawing/2014/main" id="{B68BF69F-377E-BB19-A722-21A85386A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418780"/>
                <a:ext cx="30767" cy="13732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6" name="Rectangle 3343">
                <a:extLst>
                  <a:ext uri="{FF2B5EF4-FFF2-40B4-BE49-F238E27FC236}">
                    <a16:creationId xmlns:a16="http://schemas.microsoft.com/office/drawing/2014/main" id="{2AF7FEE8-CE23-991A-830F-65D07ADBE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454675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7" name="Rectangle 3344">
                <a:extLst>
                  <a:ext uri="{FF2B5EF4-FFF2-40B4-BE49-F238E27FC236}">
                    <a16:creationId xmlns:a16="http://schemas.microsoft.com/office/drawing/2014/main" id="{4A6D1543-FECE-5B16-E637-4AE4C4613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490570"/>
                <a:ext cx="30767" cy="137322"/>
              </a:xfrm>
              <a:prstGeom prst="rect">
                <a:avLst/>
              </a:prstGeom>
              <a:solidFill>
                <a:srgbClr val="FEC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8" name="Rectangle 3345">
                <a:extLst>
                  <a:ext uri="{FF2B5EF4-FFF2-40B4-BE49-F238E27FC236}">
                    <a16:creationId xmlns:a16="http://schemas.microsoft.com/office/drawing/2014/main" id="{4F849BC2-4BB6-FA3F-9510-4DB9CC439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52646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9" name="Rectangle 3346">
                <a:extLst>
                  <a:ext uri="{FF2B5EF4-FFF2-40B4-BE49-F238E27FC236}">
                    <a16:creationId xmlns:a16="http://schemas.microsoft.com/office/drawing/2014/main" id="{E94460A8-3EE4-58C8-1CA0-D7DEAF908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656364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0" name="Rectangle 3347">
                <a:extLst>
                  <a:ext uri="{FF2B5EF4-FFF2-40B4-BE49-F238E27FC236}">
                    <a16:creationId xmlns:a16="http://schemas.microsoft.com/office/drawing/2014/main" id="{4025A21E-1B5D-EF9D-A90B-55B64C6F1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60081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1" name="Rectangle 3348">
                <a:extLst>
                  <a:ext uri="{FF2B5EF4-FFF2-40B4-BE49-F238E27FC236}">
                    <a16:creationId xmlns:a16="http://schemas.microsoft.com/office/drawing/2014/main" id="{EEDCFA13-5074-682C-75FB-26F3D60EE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636715"/>
                <a:ext cx="30767" cy="13732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2" name="Rectangle 3349">
                <a:extLst>
                  <a:ext uri="{FF2B5EF4-FFF2-40B4-BE49-F238E27FC236}">
                    <a16:creationId xmlns:a16="http://schemas.microsoft.com/office/drawing/2014/main" id="{34D7A50D-AE82-A132-9570-E545DC1AB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672610"/>
                <a:ext cx="30767" cy="13732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3" name="Rectangle 3350">
                <a:extLst>
                  <a:ext uri="{FF2B5EF4-FFF2-40B4-BE49-F238E27FC236}">
                    <a16:creationId xmlns:a16="http://schemas.microsoft.com/office/drawing/2014/main" id="{1F6574CC-5414-6D96-D24A-2DEBCEF25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708505"/>
                <a:ext cx="30767" cy="137322"/>
              </a:xfrm>
              <a:prstGeom prst="rect">
                <a:avLst/>
              </a:prstGeom>
              <a:solidFill>
                <a:srgbClr val="FED9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4" name="Rectangle 3351">
                <a:extLst>
                  <a:ext uri="{FF2B5EF4-FFF2-40B4-BE49-F238E27FC236}">
                    <a16:creationId xmlns:a16="http://schemas.microsoft.com/office/drawing/2014/main" id="{744A703A-A569-EFAA-D7F4-8A7BBC4FD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74440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5" name="Rectangle 3352">
                <a:extLst>
                  <a:ext uri="{FF2B5EF4-FFF2-40B4-BE49-F238E27FC236}">
                    <a16:creationId xmlns:a16="http://schemas.microsoft.com/office/drawing/2014/main" id="{06EF4CFF-DEC2-17FE-DC66-BF0297AB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78029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6" name="Rectangle 3353">
                <a:extLst>
                  <a:ext uri="{FF2B5EF4-FFF2-40B4-BE49-F238E27FC236}">
                    <a16:creationId xmlns:a16="http://schemas.microsoft.com/office/drawing/2014/main" id="{4289BD51-CACF-E23C-D184-26F84D2C4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681747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7" name="Rectangle 3354">
                <a:extLst>
                  <a:ext uri="{FF2B5EF4-FFF2-40B4-BE49-F238E27FC236}">
                    <a16:creationId xmlns:a16="http://schemas.microsoft.com/office/drawing/2014/main" id="{C0F751D9-ADA4-DACA-407A-DFC18C266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854652"/>
                <a:ext cx="30767" cy="137322"/>
              </a:xfrm>
              <a:prstGeom prst="rect">
                <a:avLst/>
              </a:prstGeom>
              <a:solidFill>
                <a:srgbClr val="06C0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8" name="Rectangle 3355">
                <a:extLst>
                  <a:ext uri="{FF2B5EF4-FFF2-40B4-BE49-F238E27FC236}">
                    <a16:creationId xmlns:a16="http://schemas.microsoft.com/office/drawing/2014/main" id="{138DD94D-B35B-AA63-6E38-30023CBD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890546"/>
                <a:ext cx="30767" cy="13732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9" name="Rectangle 3356">
                <a:extLst>
                  <a:ext uri="{FF2B5EF4-FFF2-40B4-BE49-F238E27FC236}">
                    <a16:creationId xmlns:a16="http://schemas.microsoft.com/office/drawing/2014/main" id="{5972FFD5-EBCA-44F9-2BC1-C4ED2B654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926442"/>
                <a:ext cx="30767" cy="137322"/>
              </a:xfrm>
              <a:prstGeom prst="rect">
                <a:avLst/>
              </a:prstGeom>
              <a:solidFill>
                <a:srgbClr val="FED5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0" name="Rectangle 3357">
                <a:extLst>
                  <a:ext uri="{FF2B5EF4-FFF2-40B4-BE49-F238E27FC236}">
                    <a16:creationId xmlns:a16="http://schemas.microsoft.com/office/drawing/2014/main" id="{A69B28D1-26B3-A4DE-1801-6BD00F1CE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96233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1" name="Rectangle 3358">
                <a:extLst>
                  <a:ext uri="{FF2B5EF4-FFF2-40B4-BE49-F238E27FC236}">
                    <a16:creationId xmlns:a16="http://schemas.microsoft.com/office/drawing/2014/main" id="{4B4DE508-3549-724D-1DE7-113C177FF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699823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2" name="Rectangle 3359">
                <a:extLst>
                  <a:ext uri="{FF2B5EF4-FFF2-40B4-BE49-F238E27FC236}">
                    <a16:creationId xmlns:a16="http://schemas.microsoft.com/office/drawing/2014/main" id="{79E96F99-F303-6116-8934-9A622F1FE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03412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3" name="Rectangle 3360">
                <a:extLst>
                  <a:ext uri="{FF2B5EF4-FFF2-40B4-BE49-F238E27FC236}">
                    <a16:creationId xmlns:a16="http://schemas.microsoft.com/office/drawing/2014/main" id="{6648CC27-4F15-E34B-F02C-AA568EB2F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7071306"/>
                <a:ext cx="33332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4" name="Rectangle 3361">
                <a:extLst>
                  <a:ext uri="{FF2B5EF4-FFF2-40B4-BE49-F238E27FC236}">
                    <a16:creationId xmlns:a16="http://schemas.microsoft.com/office/drawing/2014/main" id="{7B3B12EF-14C3-3286-676B-09EBBC1DB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108482"/>
                <a:ext cx="30767" cy="13732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5" name="Rectangle 3362">
                <a:extLst>
                  <a:ext uri="{FF2B5EF4-FFF2-40B4-BE49-F238E27FC236}">
                    <a16:creationId xmlns:a16="http://schemas.microsoft.com/office/drawing/2014/main" id="{BD7A2E3C-9A0E-3722-9DFF-3387131FC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144377"/>
                <a:ext cx="30767" cy="137322"/>
              </a:xfrm>
              <a:prstGeom prst="rect">
                <a:avLst/>
              </a:prstGeom>
              <a:solidFill>
                <a:srgbClr val="FEC7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6" name="Rectangle 3363">
                <a:extLst>
                  <a:ext uri="{FF2B5EF4-FFF2-40B4-BE49-F238E27FC236}">
                    <a16:creationId xmlns:a16="http://schemas.microsoft.com/office/drawing/2014/main" id="{EC90A012-E852-B462-A39D-72E78D09F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180272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7" name="Rectangle 3364">
                <a:extLst>
                  <a:ext uri="{FF2B5EF4-FFF2-40B4-BE49-F238E27FC236}">
                    <a16:creationId xmlns:a16="http://schemas.microsoft.com/office/drawing/2014/main" id="{3B7E4FCF-F87D-A9FE-E6FC-996EDBD8C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21616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8" name="Rectangle 3365">
                <a:extLst>
                  <a:ext uri="{FF2B5EF4-FFF2-40B4-BE49-F238E27FC236}">
                    <a16:creationId xmlns:a16="http://schemas.microsoft.com/office/drawing/2014/main" id="{E7AA2B09-83A9-44D5-8559-6451183BA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25206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9" name="Rectangle 3366">
                <a:extLst>
                  <a:ext uri="{FF2B5EF4-FFF2-40B4-BE49-F238E27FC236}">
                    <a16:creationId xmlns:a16="http://schemas.microsoft.com/office/drawing/2014/main" id="{4EB1F25C-40B3-C652-1EB4-678E78DE2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287958"/>
                <a:ext cx="30767" cy="137322"/>
              </a:xfrm>
              <a:prstGeom prst="rect">
                <a:avLst/>
              </a:prstGeom>
              <a:solidFill>
                <a:srgbClr val="A9E5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0" name="Rectangle 3367">
                <a:extLst>
                  <a:ext uri="{FF2B5EF4-FFF2-40B4-BE49-F238E27FC236}">
                    <a16:creationId xmlns:a16="http://schemas.microsoft.com/office/drawing/2014/main" id="{68919B51-2ACC-6842-0BF6-F13647D0B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323853"/>
                <a:ext cx="30767" cy="137322"/>
              </a:xfrm>
              <a:prstGeom prst="rect">
                <a:avLst/>
              </a:prstGeom>
              <a:solidFill>
                <a:srgbClr val="C0EA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1" name="Rectangle 3368">
                <a:extLst>
                  <a:ext uri="{FF2B5EF4-FFF2-40B4-BE49-F238E27FC236}">
                    <a16:creationId xmlns:a16="http://schemas.microsoft.com/office/drawing/2014/main" id="{F6780A2B-7B41-E816-CD54-DF6026210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7361031"/>
                <a:ext cx="33332" cy="137322"/>
              </a:xfrm>
              <a:prstGeom prst="rect">
                <a:avLst/>
              </a:prstGeom>
              <a:solidFill>
                <a:srgbClr val="FED9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2" name="Rectangle 3369">
                <a:extLst>
                  <a:ext uri="{FF2B5EF4-FFF2-40B4-BE49-F238E27FC236}">
                    <a16:creationId xmlns:a16="http://schemas.microsoft.com/office/drawing/2014/main" id="{6607457A-0881-D4E3-C651-72932A73E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39820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3" name="Rectangle 3370">
                <a:extLst>
                  <a:ext uri="{FF2B5EF4-FFF2-40B4-BE49-F238E27FC236}">
                    <a16:creationId xmlns:a16="http://schemas.microsoft.com/office/drawing/2014/main" id="{CA1D4330-0BD0-F279-CEC3-089D371A6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43410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4" name="Rectangle 3371">
                <a:extLst>
                  <a:ext uri="{FF2B5EF4-FFF2-40B4-BE49-F238E27FC236}">
                    <a16:creationId xmlns:a16="http://schemas.microsoft.com/office/drawing/2014/main" id="{9A721938-BDDC-959E-B98A-AF4D3A2B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46999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5" name="Rectangle 3372">
                <a:extLst>
                  <a:ext uri="{FF2B5EF4-FFF2-40B4-BE49-F238E27FC236}">
                    <a16:creationId xmlns:a16="http://schemas.microsoft.com/office/drawing/2014/main" id="{9B8E5945-5D18-573D-2B4F-1130DBE13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505895"/>
                <a:ext cx="30767" cy="137322"/>
              </a:xfrm>
              <a:prstGeom prst="rect">
                <a:avLst/>
              </a:prstGeom>
              <a:solidFill>
                <a:srgbClr val="A5E4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6" name="Rectangle 3373">
                <a:extLst>
                  <a:ext uri="{FF2B5EF4-FFF2-40B4-BE49-F238E27FC236}">
                    <a16:creationId xmlns:a16="http://schemas.microsoft.com/office/drawing/2014/main" id="{33BECDF4-4428-92AA-01AA-33B216657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541790"/>
                <a:ext cx="30767" cy="137322"/>
              </a:xfrm>
              <a:prstGeom prst="rect">
                <a:avLst/>
              </a:prstGeom>
              <a:solidFill>
                <a:srgbClr val="FEF8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7" name="Rectangle 3374">
                <a:extLst>
                  <a:ext uri="{FF2B5EF4-FFF2-40B4-BE49-F238E27FC236}">
                    <a16:creationId xmlns:a16="http://schemas.microsoft.com/office/drawing/2014/main" id="{DDCEB6CC-B24C-E271-7646-E576841BE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577685"/>
                <a:ext cx="30767" cy="137322"/>
              </a:xfrm>
              <a:prstGeom prst="rect">
                <a:avLst/>
              </a:prstGeom>
              <a:solidFill>
                <a:srgbClr val="FEBE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8" name="Rectangle 3375">
                <a:extLst>
                  <a:ext uri="{FF2B5EF4-FFF2-40B4-BE49-F238E27FC236}">
                    <a16:creationId xmlns:a16="http://schemas.microsoft.com/office/drawing/2014/main" id="{05165DE6-01FF-ED5D-C6D2-BE430404E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7614863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9" name="Rectangle 3376">
                <a:extLst>
                  <a:ext uri="{FF2B5EF4-FFF2-40B4-BE49-F238E27FC236}">
                    <a16:creationId xmlns:a16="http://schemas.microsoft.com/office/drawing/2014/main" id="{6CBF46F1-CBD0-A5B0-1B4A-CD13A5D10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65203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0" name="Rectangle 3377">
                <a:extLst>
                  <a:ext uri="{FF2B5EF4-FFF2-40B4-BE49-F238E27FC236}">
                    <a16:creationId xmlns:a16="http://schemas.microsoft.com/office/drawing/2014/main" id="{60B0B8F8-88AC-F9E3-CB69-0F1BB9CA7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687934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1" name="Rectangle 3378">
                <a:extLst>
                  <a:ext uri="{FF2B5EF4-FFF2-40B4-BE49-F238E27FC236}">
                    <a16:creationId xmlns:a16="http://schemas.microsoft.com/office/drawing/2014/main" id="{670B4489-4088-312A-911D-A35949576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723830"/>
                <a:ext cx="30767" cy="137322"/>
              </a:xfrm>
              <a:prstGeom prst="rect">
                <a:avLst/>
              </a:prstGeom>
              <a:solidFill>
                <a:srgbClr val="7DD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2" name="Rectangle 3379">
                <a:extLst>
                  <a:ext uri="{FF2B5EF4-FFF2-40B4-BE49-F238E27FC236}">
                    <a16:creationId xmlns:a16="http://schemas.microsoft.com/office/drawing/2014/main" id="{C5895265-7750-E01B-7D52-47242E5A4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759725"/>
                <a:ext cx="30767" cy="137322"/>
              </a:xfrm>
              <a:prstGeom prst="rect">
                <a:avLst/>
              </a:prstGeom>
              <a:solidFill>
                <a:srgbClr val="F8F7E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3" name="Rectangle 3380">
                <a:extLst>
                  <a:ext uri="{FF2B5EF4-FFF2-40B4-BE49-F238E27FC236}">
                    <a16:creationId xmlns:a16="http://schemas.microsoft.com/office/drawing/2014/main" id="{82C88DF4-5EA9-FD19-ADC1-E1A180BA1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795620"/>
                <a:ext cx="30767" cy="137322"/>
              </a:xfrm>
              <a:prstGeom prst="rect">
                <a:avLst/>
              </a:prstGeom>
              <a:solidFill>
                <a:srgbClr val="E4F3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4" name="Rectangle 3381">
                <a:extLst>
                  <a:ext uri="{FF2B5EF4-FFF2-40B4-BE49-F238E27FC236}">
                    <a16:creationId xmlns:a16="http://schemas.microsoft.com/office/drawing/2014/main" id="{8D68C0BD-A8A8-226D-FAC8-D4088009D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83151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5" name="Rectangle 3382">
                <a:extLst>
                  <a:ext uri="{FF2B5EF4-FFF2-40B4-BE49-F238E27FC236}">
                    <a16:creationId xmlns:a16="http://schemas.microsoft.com/office/drawing/2014/main" id="{247DF9C9-DA26-7259-C912-939248A18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786869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6" name="Rectangle 3383">
                <a:extLst>
                  <a:ext uri="{FF2B5EF4-FFF2-40B4-BE49-F238E27FC236}">
                    <a16:creationId xmlns:a16="http://schemas.microsoft.com/office/drawing/2014/main" id="{C83319F9-6FEF-8C67-D7AB-C778211B2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90587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7" name="Rectangle 3384">
                <a:extLst>
                  <a:ext uri="{FF2B5EF4-FFF2-40B4-BE49-F238E27FC236}">
                    <a16:creationId xmlns:a16="http://schemas.microsoft.com/office/drawing/2014/main" id="{BB269B9E-6629-1E6A-695B-C4550F11D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941767"/>
                <a:ext cx="30767" cy="137322"/>
              </a:xfrm>
              <a:prstGeom prst="rect">
                <a:avLst/>
              </a:prstGeom>
              <a:solidFill>
                <a:srgbClr val="D4EF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8" name="Rectangle 3385">
                <a:extLst>
                  <a:ext uri="{FF2B5EF4-FFF2-40B4-BE49-F238E27FC236}">
                    <a16:creationId xmlns:a16="http://schemas.microsoft.com/office/drawing/2014/main" id="{2C74ECAA-5E55-C96A-6B7E-CE0ABC103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7977661"/>
                <a:ext cx="30767" cy="137322"/>
              </a:xfrm>
              <a:prstGeom prst="rect">
                <a:avLst/>
              </a:prstGeom>
              <a:solidFill>
                <a:srgbClr val="ECF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9" name="Rectangle 3386">
                <a:extLst>
                  <a:ext uri="{FF2B5EF4-FFF2-40B4-BE49-F238E27FC236}">
                    <a16:creationId xmlns:a16="http://schemas.microsoft.com/office/drawing/2014/main" id="{1A76C695-528D-80DF-20A7-2BB60993C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013557"/>
                <a:ext cx="30767" cy="137322"/>
              </a:xfrm>
              <a:prstGeom prst="rect">
                <a:avLst/>
              </a:prstGeom>
              <a:solidFill>
                <a:srgbClr val="FED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0" name="Rectangle 3387">
                <a:extLst>
                  <a:ext uri="{FF2B5EF4-FFF2-40B4-BE49-F238E27FC236}">
                    <a16:creationId xmlns:a16="http://schemas.microsoft.com/office/drawing/2014/main" id="{07EA1FC8-89C5-4113-58B0-49A6B40B9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04945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1" name="Rectangle 3388">
                <a:extLst>
                  <a:ext uri="{FF2B5EF4-FFF2-40B4-BE49-F238E27FC236}">
                    <a16:creationId xmlns:a16="http://schemas.microsoft.com/office/drawing/2014/main" id="{87ED57AA-8247-C3E3-EDD7-A50D23803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085347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2" name="Rectangle 3389">
                <a:extLst>
                  <a:ext uri="{FF2B5EF4-FFF2-40B4-BE49-F238E27FC236}">
                    <a16:creationId xmlns:a16="http://schemas.microsoft.com/office/drawing/2014/main" id="{E011F35E-8D2B-3C3E-4E82-C6A826BE7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5935" y="8122525"/>
                <a:ext cx="33332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3" name="Rectangle 3390">
                <a:extLst>
                  <a:ext uri="{FF2B5EF4-FFF2-40B4-BE49-F238E27FC236}">
                    <a16:creationId xmlns:a16="http://schemas.microsoft.com/office/drawing/2014/main" id="{5FAB3CF9-0C4F-4420-A5C3-19DD2BB98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159701"/>
                <a:ext cx="30767" cy="137322"/>
              </a:xfrm>
              <a:prstGeom prst="rect">
                <a:avLst/>
              </a:prstGeom>
              <a:solidFill>
                <a:srgbClr val="A1E3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4" name="Rectangle 3391">
                <a:extLst>
                  <a:ext uri="{FF2B5EF4-FFF2-40B4-BE49-F238E27FC236}">
                    <a16:creationId xmlns:a16="http://schemas.microsoft.com/office/drawing/2014/main" id="{2AE967BE-F2C8-9FE8-780A-E69B3A147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195597"/>
                <a:ext cx="30767" cy="137322"/>
              </a:xfrm>
              <a:prstGeom prst="rect">
                <a:avLst/>
              </a:prstGeom>
              <a:solidFill>
                <a:srgbClr val="FEF6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5" name="Rectangle 3392">
                <a:extLst>
                  <a:ext uri="{FF2B5EF4-FFF2-40B4-BE49-F238E27FC236}">
                    <a16:creationId xmlns:a16="http://schemas.microsoft.com/office/drawing/2014/main" id="{F497E20B-2275-E336-9E76-ACD755DD5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87217" y="8231492"/>
                <a:ext cx="30767" cy="137322"/>
              </a:xfrm>
              <a:prstGeom prst="rect">
                <a:avLst/>
              </a:prstGeom>
              <a:solidFill>
                <a:srgbClr val="CCE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2" name="Rectangle 3399">
                <a:extLst>
                  <a:ext uri="{FF2B5EF4-FFF2-40B4-BE49-F238E27FC236}">
                    <a16:creationId xmlns:a16="http://schemas.microsoft.com/office/drawing/2014/main" id="{4D3CA0B5-34CA-548C-97C8-EA517F90A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1939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3" name="Rectangle 3400">
                <a:extLst>
                  <a:ext uri="{FF2B5EF4-FFF2-40B4-BE49-F238E27FC236}">
                    <a16:creationId xmlns:a16="http://schemas.microsoft.com/office/drawing/2014/main" id="{7FA1637E-2339-AF70-5848-8E7C59EFE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55289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4" name="Rectangle 3401">
                <a:extLst>
                  <a:ext uri="{FF2B5EF4-FFF2-40B4-BE49-F238E27FC236}">
                    <a16:creationId xmlns:a16="http://schemas.microsoft.com/office/drawing/2014/main" id="{E0DAEA43-A9A7-7A72-5DB0-A5C3EE885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9118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5" name="Rectangle 3402">
                <a:extLst>
                  <a:ext uri="{FF2B5EF4-FFF2-40B4-BE49-F238E27FC236}">
                    <a16:creationId xmlns:a16="http://schemas.microsoft.com/office/drawing/2014/main" id="{757F04BC-B1CE-609A-2599-3197FE595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28361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6" name="Rectangle 3403">
                <a:extLst>
                  <a:ext uri="{FF2B5EF4-FFF2-40B4-BE49-F238E27FC236}">
                    <a16:creationId xmlns:a16="http://schemas.microsoft.com/office/drawing/2014/main" id="{6DC49D2A-E880-DBA2-A5AD-EC923E9CC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64256"/>
                <a:ext cx="33332" cy="13683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7" name="Rectangle 3404">
                <a:extLst>
                  <a:ext uri="{FF2B5EF4-FFF2-40B4-BE49-F238E27FC236}">
                    <a16:creationId xmlns:a16="http://schemas.microsoft.com/office/drawing/2014/main" id="{5D4640B8-AFA8-EB74-367A-C9D1EBCA5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01433"/>
                <a:ext cx="30767" cy="136832"/>
              </a:xfrm>
              <a:prstGeom prst="rect">
                <a:avLst/>
              </a:prstGeom>
              <a:solidFill>
                <a:srgbClr val="95E0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8" name="Rectangle 3405">
                <a:extLst>
                  <a:ext uri="{FF2B5EF4-FFF2-40B4-BE49-F238E27FC236}">
                    <a16:creationId xmlns:a16="http://schemas.microsoft.com/office/drawing/2014/main" id="{E64EBD1C-652C-41B5-FE10-E8D738121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37328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9" name="Rectangle 3406">
                <a:extLst>
                  <a:ext uri="{FF2B5EF4-FFF2-40B4-BE49-F238E27FC236}">
                    <a16:creationId xmlns:a16="http://schemas.microsoft.com/office/drawing/2014/main" id="{C378E48C-474C-25F1-A10A-9C9CDD5A0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73223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0" name="Rectangle 3407">
                <a:extLst>
                  <a:ext uri="{FF2B5EF4-FFF2-40B4-BE49-F238E27FC236}">
                    <a16:creationId xmlns:a16="http://schemas.microsoft.com/office/drawing/2014/main" id="{B06FBA9D-1796-79B5-66F5-A78F49A1C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09118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1" name="Rectangle 3408">
                <a:extLst>
                  <a:ext uri="{FF2B5EF4-FFF2-40B4-BE49-F238E27FC236}">
                    <a16:creationId xmlns:a16="http://schemas.microsoft.com/office/drawing/2014/main" id="{075F015C-2292-6016-3811-7E8C7676B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45014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2" name="Rectangle 3409">
                <a:extLst>
                  <a:ext uri="{FF2B5EF4-FFF2-40B4-BE49-F238E27FC236}">
                    <a16:creationId xmlns:a16="http://schemas.microsoft.com/office/drawing/2014/main" id="{25773E4C-8975-D8A7-87FE-75B4C3BBE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80910"/>
                <a:ext cx="30767" cy="136832"/>
              </a:xfrm>
              <a:prstGeom prst="rect">
                <a:avLst/>
              </a:prstGeom>
              <a:solidFill>
                <a:srgbClr val="59D3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3" name="Rectangle 3410">
                <a:extLst>
                  <a:ext uri="{FF2B5EF4-FFF2-40B4-BE49-F238E27FC236}">
                    <a16:creationId xmlns:a16="http://schemas.microsoft.com/office/drawing/2014/main" id="{744AA271-53FF-8A48-575E-BFB51B319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618087"/>
                <a:ext cx="33332" cy="136832"/>
              </a:xfrm>
              <a:prstGeom prst="rect">
                <a:avLst/>
              </a:prstGeom>
              <a:solidFill>
                <a:srgbClr val="FED5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4" name="Rectangle 3411">
                <a:extLst>
                  <a:ext uri="{FF2B5EF4-FFF2-40B4-BE49-F238E27FC236}">
                    <a16:creationId xmlns:a16="http://schemas.microsoft.com/office/drawing/2014/main" id="{7C180D0D-1108-006D-FF2C-47FD40C3D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5526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5" name="Rectangle 3412">
                <a:extLst>
                  <a:ext uri="{FF2B5EF4-FFF2-40B4-BE49-F238E27FC236}">
                    <a16:creationId xmlns:a16="http://schemas.microsoft.com/office/drawing/2014/main" id="{F80E57D1-ABED-99CD-1400-9946B0180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9116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6" name="Rectangle 3413">
                <a:extLst>
                  <a:ext uri="{FF2B5EF4-FFF2-40B4-BE49-F238E27FC236}">
                    <a16:creationId xmlns:a16="http://schemas.microsoft.com/office/drawing/2014/main" id="{91EB007C-F648-E787-F057-C1C46D7F3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2705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7" name="Rectangle 3414">
                <a:extLst>
                  <a:ext uri="{FF2B5EF4-FFF2-40B4-BE49-F238E27FC236}">
                    <a16:creationId xmlns:a16="http://schemas.microsoft.com/office/drawing/2014/main" id="{29F4D42C-A958-3B0B-25AE-3E89C671E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62951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8" name="Rectangle 3415">
                <a:extLst>
                  <a:ext uri="{FF2B5EF4-FFF2-40B4-BE49-F238E27FC236}">
                    <a16:creationId xmlns:a16="http://schemas.microsoft.com/office/drawing/2014/main" id="{FE3AD248-D4D9-83D9-FA65-E08B9F7EE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98845"/>
                <a:ext cx="30767" cy="136832"/>
              </a:xfrm>
              <a:prstGeom prst="rect">
                <a:avLst/>
              </a:prstGeom>
              <a:solidFill>
                <a:srgbClr val="FECF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9" name="Rectangle 3416">
                <a:extLst>
                  <a:ext uri="{FF2B5EF4-FFF2-40B4-BE49-F238E27FC236}">
                    <a16:creationId xmlns:a16="http://schemas.microsoft.com/office/drawing/2014/main" id="{63D3577C-755A-96BD-F0CA-A44D0CD84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34741"/>
                <a:ext cx="30767" cy="136832"/>
              </a:xfrm>
              <a:prstGeom prst="rect">
                <a:avLst/>
              </a:prstGeom>
              <a:solidFill>
                <a:srgbClr val="FED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0" name="Rectangle 3417">
                <a:extLst>
                  <a:ext uri="{FF2B5EF4-FFF2-40B4-BE49-F238E27FC236}">
                    <a16:creationId xmlns:a16="http://schemas.microsoft.com/office/drawing/2014/main" id="{DAC88F9A-E39B-34B7-CF8B-90BDA41F4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871919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1" name="Rectangle 3418">
                <a:extLst>
                  <a:ext uri="{FF2B5EF4-FFF2-40B4-BE49-F238E27FC236}">
                    <a16:creationId xmlns:a16="http://schemas.microsoft.com/office/drawing/2014/main" id="{6FCF1622-8773-45A8-4238-D8023DF70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2" name="Rectangle 3419">
                <a:extLst>
                  <a:ext uri="{FF2B5EF4-FFF2-40B4-BE49-F238E27FC236}">
                    <a16:creationId xmlns:a16="http://schemas.microsoft.com/office/drawing/2014/main" id="{E7481D88-40E8-6C77-A505-F50A2C0CC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94499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3" name="Rectangle 3420">
                <a:extLst>
                  <a:ext uri="{FF2B5EF4-FFF2-40B4-BE49-F238E27FC236}">
                    <a16:creationId xmlns:a16="http://schemas.microsoft.com/office/drawing/2014/main" id="{CA5986BB-C101-338A-1060-80D087B6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98088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4" name="Rectangle 3421">
                <a:extLst>
                  <a:ext uri="{FF2B5EF4-FFF2-40B4-BE49-F238E27FC236}">
                    <a16:creationId xmlns:a16="http://schemas.microsoft.com/office/drawing/2014/main" id="{FD3F5020-6D61-9FB6-A8F4-9E29B1968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016781"/>
                <a:ext cx="30767" cy="136832"/>
              </a:xfrm>
              <a:prstGeom prst="rect">
                <a:avLst/>
              </a:prstGeom>
              <a:solidFill>
                <a:srgbClr val="FEC3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5" name="Rectangle 3422">
                <a:extLst>
                  <a:ext uri="{FF2B5EF4-FFF2-40B4-BE49-F238E27FC236}">
                    <a16:creationId xmlns:a16="http://schemas.microsoft.com/office/drawing/2014/main" id="{5E13C9F3-87FF-F755-6777-969F06525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052676"/>
                <a:ext cx="30767" cy="136832"/>
              </a:xfrm>
              <a:prstGeom prst="rect">
                <a:avLst/>
              </a:prstGeom>
              <a:solidFill>
                <a:srgbClr val="FEAA5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6" name="Rectangle 3423">
                <a:extLst>
                  <a:ext uri="{FF2B5EF4-FFF2-40B4-BE49-F238E27FC236}">
                    <a16:creationId xmlns:a16="http://schemas.microsoft.com/office/drawing/2014/main" id="{AB05D6F3-611B-FA15-6717-C156FCBAB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08857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7" name="Rectangle 3424">
                <a:extLst>
                  <a:ext uri="{FF2B5EF4-FFF2-40B4-BE49-F238E27FC236}">
                    <a16:creationId xmlns:a16="http://schemas.microsoft.com/office/drawing/2014/main" id="{682F44C8-4AB9-34A3-167D-CD9F550DF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12446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8" name="Rectangle 3425">
                <a:extLst>
                  <a:ext uri="{FF2B5EF4-FFF2-40B4-BE49-F238E27FC236}">
                    <a16:creationId xmlns:a16="http://schemas.microsoft.com/office/drawing/2014/main" id="{20F9CA28-438E-9A14-3FCF-2CCC5CF72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1161644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9" name="Rectangle 3426">
                <a:extLst>
                  <a:ext uri="{FF2B5EF4-FFF2-40B4-BE49-F238E27FC236}">
                    <a16:creationId xmlns:a16="http://schemas.microsoft.com/office/drawing/2014/main" id="{11FC799A-658E-8D71-8205-26994056E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19882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0" name="Rectangle 3427">
                <a:extLst>
                  <a:ext uri="{FF2B5EF4-FFF2-40B4-BE49-F238E27FC236}">
                    <a16:creationId xmlns:a16="http://schemas.microsoft.com/office/drawing/2014/main" id="{99C67422-9236-0090-E86D-A65F191B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234718"/>
                <a:ext cx="30767" cy="136832"/>
              </a:xfrm>
              <a:prstGeom prst="rect">
                <a:avLst/>
              </a:prstGeom>
              <a:solidFill>
                <a:srgbClr val="BCE9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1" name="Rectangle 3428">
                <a:extLst>
                  <a:ext uri="{FF2B5EF4-FFF2-40B4-BE49-F238E27FC236}">
                    <a16:creationId xmlns:a16="http://schemas.microsoft.com/office/drawing/2014/main" id="{6F631105-1B9D-7DA2-964E-1615EAA3F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270612"/>
                <a:ext cx="30767" cy="136832"/>
              </a:xfrm>
              <a:prstGeom prst="rect">
                <a:avLst/>
              </a:prstGeom>
              <a:solidFill>
                <a:srgbClr val="D8F0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2" name="Rectangle 3429">
                <a:extLst>
                  <a:ext uri="{FF2B5EF4-FFF2-40B4-BE49-F238E27FC236}">
                    <a16:creationId xmlns:a16="http://schemas.microsoft.com/office/drawing/2014/main" id="{382177CB-D3FA-A02C-D67C-C9325E7E6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306508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3" name="Rectangle 3430">
                <a:extLst>
                  <a:ext uri="{FF2B5EF4-FFF2-40B4-BE49-F238E27FC236}">
                    <a16:creationId xmlns:a16="http://schemas.microsoft.com/office/drawing/2014/main" id="{CFFB563B-CECC-DE11-364F-A372BCF66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342403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4" name="Rectangle 3431">
                <a:extLst>
                  <a:ext uri="{FF2B5EF4-FFF2-40B4-BE49-F238E27FC236}">
                    <a16:creationId xmlns:a16="http://schemas.microsoft.com/office/drawing/2014/main" id="{0A5AA5DE-7730-479F-E360-A8E04E1B9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378298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5" name="Rectangle 3432">
                <a:extLst>
                  <a:ext uri="{FF2B5EF4-FFF2-40B4-BE49-F238E27FC236}">
                    <a16:creationId xmlns:a16="http://schemas.microsoft.com/office/drawing/2014/main" id="{1A0BFEC5-8BB6-5CF1-67AE-7A40E5B11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1415476"/>
                <a:ext cx="33332" cy="13683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6" name="Rectangle 3433">
                <a:extLst>
                  <a:ext uri="{FF2B5EF4-FFF2-40B4-BE49-F238E27FC236}">
                    <a16:creationId xmlns:a16="http://schemas.microsoft.com/office/drawing/2014/main" id="{54E2FE5F-C6F2-4C5F-B07D-6D559A45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452652"/>
                <a:ext cx="30767" cy="136832"/>
              </a:xfrm>
              <a:prstGeom prst="rect">
                <a:avLst/>
              </a:prstGeom>
              <a:solidFill>
                <a:srgbClr val="FEE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7" name="Rectangle 3434">
                <a:extLst>
                  <a:ext uri="{FF2B5EF4-FFF2-40B4-BE49-F238E27FC236}">
                    <a16:creationId xmlns:a16="http://schemas.microsoft.com/office/drawing/2014/main" id="{27DB5270-5C57-0552-9D3F-33B62B4D3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488547"/>
                <a:ext cx="30767" cy="136832"/>
              </a:xfrm>
              <a:prstGeom prst="rect">
                <a:avLst/>
              </a:prstGeom>
              <a:solidFill>
                <a:srgbClr val="FED9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8" name="Rectangle 3435">
                <a:extLst>
                  <a:ext uri="{FF2B5EF4-FFF2-40B4-BE49-F238E27FC236}">
                    <a16:creationId xmlns:a16="http://schemas.microsoft.com/office/drawing/2014/main" id="{F3A9CEA2-D887-073F-B5F6-20DB1138A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52444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9" name="Rectangle 3436">
                <a:extLst>
                  <a:ext uri="{FF2B5EF4-FFF2-40B4-BE49-F238E27FC236}">
                    <a16:creationId xmlns:a16="http://schemas.microsoft.com/office/drawing/2014/main" id="{0782DF3D-C090-0EDD-1E1D-15D190340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56033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0" name="Rectangle 3437">
                <a:extLst>
                  <a:ext uri="{FF2B5EF4-FFF2-40B4-BE49-F238E27FC236}">
                    <a16:creationId xmlns:a16="http://schemas.microsoft.com/office/drawing/2014/main" id="{7FFA7D29-0058-CF66-83AF-12907E1B1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59623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1" name="Rectangle 3438">
                <a:extLst>
                  <a:ext uri="{FF2B5EF4-FFF2-40B4-BE49-F238E27FC236}">
                    <a16:creationId xmlns:a16="http://schemas.microsoft.com/office/drawing/2014/main" id="{780B9FC0-04A2-A60D-9085-255320D4E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632129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2" name="Rectangle 3439">
                <a:extLst>
                  <a:ext uri="{FF2B5EF4-FFF2-40B4-BE49-F238E27FC236}">
                    <a16:creationId xmlns:a16="http://schemas.microsoft.com/office/drawing/2014/main" id="{85BFFA7F-DA23-4650-B890-D6EDCB2DF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1669307"/>
                <a:ext cx="33332" cy="136832"/>
              </a:xfrm>
              <a:prstGeom prst="rect">
                <a:avLst/>
              </a:prstGeom>
              <a:solidFill>
                <a:srgbClr val="2AC8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3" name="Rectangle 3440">
                <a:extLst>
                  <a:ext uri="{FF2B5EF4-FFF2-40B4-BE49-F238E27FC236}">
                    <a16:creationId xmlns:a16="http://schemas.microsoft.com/office/drawing/2014/main" id="{F91100E0-1A88-C87C-94BC-3A5087E40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706484"/>
                <a:ext cx="30767" cy="136832"/>
              </a:xfrm>
              <a:prstGeom prst="rect">
                <a:avLst/>
              </a:prstGeom>
              <a:solidFill>
                <a:srgbClr val="FE82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4" name="Rectangle 3441">
                <a:extLst>
                  <a:ext uri="{FF2B5EF4-FFF2-40B4-BE49-F238E27FC236}">
                    <a16:creationId xmlns:a16="http://schemas.microsoft.com/office/drawing/2014/main" id="{A7AD28D5-0ECC-65EF-9928-2A754BDBE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74238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5" name="Rectangle 3442">
                <a:extLst>
                  <a:ext uri="{FF2B5EF4-FFF2-40B4-BE49-F238E27FC236}">
                    <a16:creationId xmlns:a16="http://schemas.microsoft.com/office/drawing/2014/main" id="{B9A8943C-FDDC-F73C-2672-5EAE55789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77827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6" name="Rectangle 3443">
                <a:extLst>
                  <a:ext uri="{FF2B5EF4-FFF2-40B4-BE49-F238E27FC236}">
                    <a16:creationId xmlns:a16="http://schemas.microsoft.com/office/drawing/2014/main" id="{061FB123-6EC0-E76B-8819-A304C21D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81417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7" name="Rectangle 3444">
                <a:extLst>
                  <a:ext uri="{FF2B5EF4-FFF2-40B4-BE49-F238E27FC236}">
                    <a16:creationId xmlns:a16="http://schemas.microsoft.com/office/drawing/2014/main" id="{2CC0656A-8B7C-8CBF-B45E-321C59799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850066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8" name="Rectangle 3445">
                <a:extLst>
                  <a:ext uri="{FF2B5EF4-FFF2-40B4-BE49-F238E27FC236}">
                    <a16:creationId xmlns:a16="http://schemas.microsoft.com/office/drawing/2014/main" id="{4680E7C3-B116-537A-1F59-835621511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885960"/>
                <a:ext cx="30767" cy="13683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9" name="Rectangle 3446">
                <a:extLst>
                  <a:ext uri="{FF2B5EF4-FFF2-40B4-BE49-F238E27FC236}">
                    <a16:creationId xmlns:a16="http://schemas.microsoft.com/office/drawing/2014/main" id="{5963D13F-7DE0-9707-6C27-7434FA595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1923138"/>
                <a:ext cx="33332" cy="136832"/>
              </a:xfrm>
              <a:prstGeom prst="rect">
                <a:avLst/>
              </a:prstGeom>
              <a:solidFill>
                <a:srgbClr val="FB7C0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0" name="Rectangle 3447">
                <a:extLst>
                  <a:ext uri="{FF2B5EF4-FFF2-40B4-BE49-F238E27FC236}">
                    <a16:creationId xmlns:a16="http://schemas.microsoft.com/office/drawing/2014/main" id="{47EC0D2C-46AD-A0A3-4EDC-9440FE799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96031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1" name="Rectangle 3448">
                <a:extLst>
                  <a:ext uri="{FF2B5EF4-FFF2-40B4-BE49-F238E27FC236}">
                    <a16:creationId xmlns:a16="http://schemas.microsoft.com/office/drawing/2014/main" id="{6A49F50B-7710-B42D-9D7C-B8D9F6A4A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199621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2" name="Rectangle 3449">
                <a:extLst>
                  <a:ext uri="{FF2B5EF4-FFF2-40B4-BE49-F238E27FC236}">
                    <a16:creationId xmlns:a16="http://schemas.microsoft.com/office/drawing/2014/main" id="{A7523856-D27E-2D7F-4BDF-CA73903C5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03210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3" name="Rectangle 3450">
                <a:extLst>
                  <a:ext uri="{FF2B5EF4-FFF2-40B4-BE49-F238E27FC236}">
                    <a16:creationId xmlns:a16="http://schemas.microsoft.com/office/drawing/2014/main" id="{D354C9D5-78C7-830D-4810-16CD1BAC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068000"/>
                <a:ext cx="30767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4" name="Rectangle 3451">
                <a:extLst>
                  <a:ext uri="{FF2B5EF4-FFF2-40B4-BE49-F238E27FC236}">
                    <a16:creationId xmlns:a16="http://schemas.microsoft.com/office/drawing/2014/main" id="{899CA08B-1FA3-D51E-C793-630F833B8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103896"/>
                <a:ext cx="30767" cy="136832"/>
              </a:xfrm>
              <a:prstGeom prst="rect">
                <a:avLst/>
              </a:prstGeom>
              <a:solidFill>
                <a:srgbClr val="46CE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5" name="Rectangle 3452">
                <a:extLst>
                  <a:ext uri="{FF2B5EF4-FFF2-40B4-BE49-F238E27FC236}">
                    <a16:creationId xmlns:a16="http://schemas.microsoft.com/office/drawing/2014/main" id="{E641A571-9767-EF49-6D79-B8958D2A1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139791"/>
                <a:ext cx="30767" cy="136832"/>
              </a:xfrm>
              <a:prstGeom prst="rect">
                <a:avLst/>
              </a:prstGeom>
              <a:solidFill>
                <a:srgbClr val="B4E8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6" name="Rectangle 3453">
                <a:extLst>
                  <a:ext uri="{FF2B5EF4-FFF2-40B4-BE49-F238E27FC236}">
                    <a16:creationId xmlns:a16="http://schemas.microsoft.com/office/drawing/2014/main" id="{93142F92-279A-705A-6868-D698B1A9F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2176969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7" name="Rectangle 3454">
                <a:extLst>
                  <a:ext uri="{FF2B5EF4-FFF2-40B4-BE49-F238E27FC236}">
                    <a16:creationId xmlns:a16="http://schemas.microsoft.com/office/drawing/2014/main" id="{9BDD972D-E72A-E15F-230B-3D189E35F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8" name="Rectangle 3455">
                <a:extLst>
                  <a:ext uri="{FF2B5EF4-FFF2-40B4-BE49-F238E27FC236}">
                    <a16:creationId xmlns:a16="http://schemas.microsoft.com/office/drawing/2014/main" id="{F9699023-AB4D-B74F-FCD6-0B5893BC2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25004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9" name="Rectangle 3456">
                <a:extLst>
                  <a:ext uri="{FF2B5EF4-FFF2-40B4-BE49-F238E27FC236}">
                    <a16:creationId xmlns:a16="http://schemas.microsoft.com/office/drawing/2014/main" id="{E3C2FF32-781F-B052-8251-5A05A3071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28593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0" name="Rectangle 3457">
                <a:extLst>
                  <a:ext uri="{FF2B5EF4-FFF2-40B4-BE49-F238E27FC236}">
                    <a16:creationId xmlns:a16="http://schemas.microsoft.com/office/drawing/2014/main" id="{58365ACB-72D8-5D06-E4B9-8137C98FF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321833"/>
                <a:ext cx="30767" cy="136832"/>
              </a:xfrm>
              <a:prstGeom prst="rect">
                <a:avLst/>
              </a:prstGeom>
              <a:solidFill>
                <a:srgbClr val="01BE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1" name="Rectangle 3458">
                <a:extLst>
                  <a:ext uri="{FF2B5EF4-FFF2-40B4-BE49-F238E27FC236}">
                    <a16:creationId xmlns:a16="http://schemas.microsoft.com/office/drawing/2014/main" id="{98F81ACC-D090-84C6-DA53-246AAF6B2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357727"/>
                <a:ext cx="30767" cy="136832"/>
              </a:xfrm>
              <a:prstGeom prst="rect">
                <a:avLst/>
              </a:prstGeom>
              <a:solidFill>
                <a:srgbClr val="FE84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2" name="Rectangle 3459">
                <a:extLst>
                  <a:ext uri="{FF2B5EF4-FFF2-40B4-BE49-F238E27FC236}">
                    <a16:creationId xmlns:a16="http://schemas.microsoft.com/office/drawing/2014/main" id="{78108432-F85B-03E0-1001-28FC2ABBB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39362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3" name="Rectangle 3460">
                <a:extLst>
                  <a:ext uri="{FF2B5EF4-FFF2-40B4-BE49-F238E27FC236}">
                    <a16:creationId xmlns:a16="http://schemas.microsoft.com/office/drawing/2014/main" id="{E646909E-0DE1-A305-D38F-7602343C4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2430800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4" name="Rectangle 3461">
                <a:extLst>
                  <a:ext uri="{FF2B5EF4-FFF2-40B4-BE49-F238E27FC236}">
                    <a16:creationId xmlns:a16="http://schemas.microsoft.com/office/drawing/2014/main" id="{17C88BE2-0D94-8C33-7E71-60214D1AB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4679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5" name="Rectangle 3462">
                <a:extLst>
                  <a:ext uri="{FF2B5EF4-FFF2-40B4-BE49-F238E27FC236}">
                    <a16:creationId xmlns:a16="http://schemas.microsoft.com/office/drawing/2014/main" id="{21577401-6876-6E80-B65D-259A9429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50387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6" name="Rectangle 3463">
                <a:extLst>
                  <a:ext uri="{FF2B5EF4-FFF2-40B4-BE49-F238E27FC236}">
                    <a16:creationId xmlns:a16="http://schemas.microsoft.com/office/drawing/2014/main" id="{BDFFD48E-4B1F-A96D-5E3D-113F76E5F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539767"/>
                <a:ext cx="30767" cy="136832"/>
              </a:xfrm>
              <a:prstGeom prst="rect">
                <a:avLst/>
              </a:prstGeom>
              <a:solidFill>
                <a:srgbClr val="A04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7" name="Rectangle 3464">
                <a:extLst>
                  <a:ext uri="{FF2B5EF4-FFF2-40B4-BE49-F238E27FC236}">
                    <a16:creationId xmlns:a16="http://schemas.microsoft.com/office/drawing/2014/main" id="{C4635B1A-8640-DAD5-B311-3B50CBC51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575662"/>
                <a:ext cx="30767" cy="136832"/>
              </a:xfrm>
              <a:prstGeom prst="rect">
                <a:avLst/>
              </a:prstGeom>
              <a:solidFill>
                <a:srgbClr val="FECF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8" name="Rectangle 3465">
                <a:extLst>
                  <a:ext uri="{FF2B5EF4-FFF2-40B4-BE49-F238E27FC236}">
                    <a16:creationId xmlns:a16="http://schemas.microsoft.com/office/drawing/2014/main" id="{323ED5CB-4718-EE07-696B-19205E206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61155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9" name="Rectangle 3466">
                <a:extLst>
                  <a:ext uri="{FF2B5EF4-FFF2-40B4-BE49-F238E27FC236}">
                    <a16:creationId xmlns:a16="http://schemas.microsoft.com/office/drawing/2014/main" id="{970B3BA1-AA40-AC3F-AE86-E4F95B34C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647454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0" name="Rectangle 3467">
                <a:extLst>
                  <a:ext uri="{FF2B5EF4-FFF2-40B4-BE49-F238E27FC236}">
                    <a16:creationId xmlns:a16="http://schemas.microsoft.com/office/drawing/2014/main" id="{DD52CD2D-94A6-F537-CC13-7DB891FCD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2684631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1" name="Rectangle 3468">
                <a:extLst>
                  <a:ext uri="{FF2B5EF4-FFF2-40B4-BE49-F238E27FC236}">
                    <a16:creationId xmlns:a16="http://schemas.microsoft.com/office/drawing/2014/main" id="{E95D2BA9-5BE5-D6B8-E1EA-34E8E8901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721809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2" name="Rectangle 3469">
                <a:extLst>
                  <a:ext uri="{FF2B5EF4-FFF2-40B4-BE49-F238E27FC236}">
                    <a16:creationId xmlns:a16="http://schemas.microsoft.com/office/drawing/2014/main" id="{6E6F6D57-5DDE-BEB0-2FFE-F8FA85BD2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757704"/>
                <a:ext cx="30767" cy="136832"/>
              </a:xfrm>
              <a:prstGeom prst="rect">
                <a:avLst/>
              </a:prstGeom>
              <a:solidFill>
                <a:srgbClr val="FE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3" name="Rectangle 3470">
                <a:extLst>
                  <a:ext uri="{FF2B5EF4-FFF2-40B4-BE49-F238E27FC236}">
                    <a16:creationId xmlns:a16="http://schemas.microsoft.com/office/drawing/2014/main" id="{94EF4A7D-BA15-71C5-96A9-D46CCE6E0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793599"/>
                <a:ext cx="30767" cy="136832"/>
              </a:xfrm>
              <a:prstGeom prst="rect">
                <a:avLst/>
              </a:prstGeom>
              <a:solidFill>
                <a:srgbClr val="FEEE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4" name="Rectangle 3471">
                <a:extLst>
                  <a:ext uri="{FF2B5EF4-FFF2-40B4-BE49-F238E27FC236}">
                    <a16:creationId xmlns:a16="http://schemas.microsoft.com/office/drawing/2014/main" id="{0F9F07B1-6D92-91D8-3BF4-6D45BFE6A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82949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5" name="Rectangle 3472">
                <a:extLst>
                  <a:ext uri="{FF2B5EF4-FFF2-40B4-BE49-F238E27FC236}">
                    <a16:creationId xmlns:a16="http://schemas.microsoft.com/office/drawing/2014/main" id="{C6FD9542-DFD2-E83B-3C86-FC38FEA2B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8653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6" name="Rectangle 3473">
                <a:extLst>
                  <a:ext uri="{FF2B5EF4-FFF2-40B4-BE49-F238E27FC236}">
                    <a16:creationId xmlns:a16="http://schemas.microsoft.com/office/drawing/2014/main" id="{5773E273-57D6-BF28-CD8B-B09CB4E1C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90128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7" name="Rectangle 3474">
                <a:extLst>
                  <a:ext uri="{FF2B5EF4-FFF2-40B4-BE49-F238E27FC236}">
                    <a16:creationId xmlns:a16="http://schemas.microsoft.com/office/drawing/2014/main" id="{E31B0E7F-1FD8-2619-4DF2-1D9F95D37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2938463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8" name="Rectangle 3475">
                <a:extLst>
                  <a:ext uri="{FF2B5EF4-FFF2-40B4-BE49-F238E27FC236}">
                    <a16:creationId xmlns:a16="http://schemas.microsoft.com/office/drawing/2014/main" id="{3CC14113-95D5-D526-FFBB-44608431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2975639"/>
                <a:ext cx="30767" cy="136832"/>
              </a:xfrm>
              <a:prstGeom prst="rect">
                <a:avLst/>
              </a:prstGeom>
              <a:solidFill>
                <a:srgbClr val="59D3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9" name="Rectangle 3476">
                <a:extLst>
                  <a:ext uri="{FF2B5EF4-FFF2-40B4-BE49-F238E27FC236}">
                    <a16:creationId xmlns:a16="http://schemas.microsoft.com/office/drawing/2014/main" id="{818D804D-E02E-4829-5D81-351A0CF40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011534"/>
                <a:ext cx="30767" cy="136832"/>
              </a:xfrm>
              <a:prstGeom prst="rect">
                <a:avLst/>
              </a:prstGeom>
              <a:solidFill>
                <a:srgbClr val="FED5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0" name="Rectangle 3477">
                <a:extLst>
                  <a:ext uri="{FF2B5EF4-FFF2-40B4-BE49-F238E27FC236}">
                    <a16:creationId xmlns:a16="http://schemas.microsoft.com/office/drawing/2014/main" id="{54E47F88-9BF7-2C02-F222-9E185D660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04742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1" name="Rectangle 3478">
                <a:extLst>
                  <a:ext uri="{FF2B5EF4-FFF2-40B4-BE49-F238E27FC236}">
                    <a16:creationId xmlns:a16="http://schemas.microsoft.com/office/drawing/2014/main" id="{3F962757-EA0C-7E69-C8FC-6FA826838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08332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2" name="Rectangle 3479">
                <a:extLst>
                  <a:ext uri="{FF2B5EF4-FFF2-40B4-BE49-F238E27FC236}">
                    <a16:creationId xmlns:a16="http://schemas.microsoft.com/office/drawing/2014/main" id="{9B7E50C8-D600-C577-AF9C-13913D2A7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11922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3" name="Rectangle 3480">
                <a:extLst>
                  <a:ext uri="{FF2B5EF4-FFF2-40B4-BE49-F238E27FC236}">
                    <a16:creationId xmlns:a16="http://schemas.microsoft.com/office/drawing/2014/main" id="{20113ECB-3677-A059-8BA0-572716B67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15511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4" name="Rectangle 3481">
                <a:extLst>
                  <a:ext uri="{FF2B5EF4-FFF2-40B4-BE49-F238E27FC236}">
                    <a16:creationId xmlns:a16="http://schemas.microsoft.com/office/drawing/2014/main" id="{16DD6B9E-60E0-CE24-0D90-25EEB5B9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191011"/>
                <a:ext cx="30767" cy="136832"/>
              </a:xfrm>
              <a:prstGeom prst="rect">
                <a:avLst/>
              </a:prstGeom>
              <a:solidFill>
                <a:srgbClr val="01B1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5" name="Rectangle 3482">
                <a:extLst>
                  <a:ext uri="{FF2B5EF4-FFF2-40B4-BE49-F238E27FC236}">
                    <a16:creationId xmlns:a16="http://schemas.microsoft.com/office/drawing/2014/main" id="{96849066-ED29-6BEA-E862-3793FCC1D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228188"/>
                <a:ext cx="33332" cy="136832"/>
              </a:xfrm>
              <a:prstGeom prst="rect">
                <a:avLst/>
              </a:prstGeom>
              <a:solidFill>
                <a:srgbClr val="FEB46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6" name="Rectangle 3483">
                <a:extLst>
                  <a:ext uri="{FF2B5EF4-FFF2-40B4-BE49-F238E27FC236}">
                    <a16:creationId xmlns:a16="http://schemas.microsoft.com/office/drawing/2014/main" id="{94ABAD1E-3AA3-7F74-1830-92DE60C4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26536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7" name="Rectangle 3484">
                <a:extLst>
                  <a:ext uri="{FF2B5EF4-FFF2-40B4-BE49-F238E27FC236}">
                    <a16:creationId xmlns:a16="http://schemas.microsoft.com/office/drawing/2014/main" id="{D03D9E39-966B-DAF4-F2C6-D6E6490D2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30126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8" name="Rectangle 3485">
                <a:extLst>
                  <a:ext uri="{FF2B5EF4-FFF2-40B4-BE49-F238E27FC236}">
                    <a16:creationId xmlns:a16="http://schemas.microsoft.com/office/drawing/2014/main" id="{93DBEDE3-4270-FFCE-4328-D978DE096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33715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9" name="Rectangle 3486">
                <a:extLst>
                  <a:ext uri="{FF2B5EF4-FFF2-40B4-BE49-F238E27FC236}">
                    <a16:creationId xmlns:a16="http://schemas.microsoft.com/office/drawing/2014/main" id="{79F957F7-936B-CD69-D989-443182D1C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37305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0" name="Rectangle 3487">
                <a:extLst>
                  <a:ext uri="{FF2B5EF4-FFF2-40B4-BE49-F238E27FC236}">
                    <a16:creationId xmlns:a16="http://schemas.microsoft.com/office/drawing/2014/main" id="{5214127B-C21E-6054-51AB-B61A174F8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408947"/>
                <a:ext cx="30767" cy="136832"/>
              </a:xfrm>
              <a:prstGeom prst="rect">
                <a:avLst/>
              </a:prstGeom>
              <a:solidFill>
                <a:srgbClr val="F0F5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1" name="Rectangle 3488">
                <a:extLst>
                  <a:ext uri="{FF2B5EF4-FFF2-40B4-BE49-F238E27FC236}">
                    <a16:creationId xmlns:a16="http://schemas.microsoft.com/office/drawing/2014/main" id="{CA0FDEAA-6B9B-2D83-8C7A-95E4EE496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444842"/>
                <a:ext cx="30767" cy="136832"/>
              </a:xfrm>
              <a:prstGeom prst="rect">
                <a:avLst/>
              </a:prstGeom>
              <a:solidFill>
                <a:srgbClr val="FEE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2" name="Rectangle 3489">
                <a:extLst>
                  <a:ext uri="{FF2B5EF4-FFF2-40B4-BE49-F238E27FC236}">
                    <a16:creationId xmlns:a16="http://schemas.microsoft.com/office/drawing/2014/main" id="{24B71883-024B-A84E-A893-3ED02657A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482020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3" name="Rectangle 3490">
                <a:extLst>
                  <a:ext uri="{FF2B5EF4-FFF2-40B4-BE49-F238E27FC236}">
                    <a16:creationId xmlns:a16="http://schemas.microsoft.com/office/drawing/2014/main" id="{73CEE959-39D5-9AF6-C93C-1360C93C4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51919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4" name="Rectangle 3491">
                <a:extLst>
                  <a:ext uri="{FF2B5EF4-FFF2-40B4-BE49-F238E27FC236}">
                    <a16:creationId xmlns:a16="http://schemas.microsoft.com/office/drawing/2014/main" id="{84CE45C5-E0CE-0FB5-EB0D-F34423D21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55509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5" name="Rectangle 3492">
                <a:extLst>
                  <a:ext uri="{FF2B5EF4-FFF2-40B4-BE49-F238E27FC236}">
                    <a16:creationId xmlns:a16="http://schemas.microsoft.com/office/drawing/2014/main" id="{C8C4C5C1-0F74-7663-C584-3A36847CD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59098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6" name="Rectangle 3493">
                <a:extLst>
                  <a:ext uri="{FF2B5EF4-FFF2-40B4-BE49-F238E27FC236}">
                    <a16:creationId xmlns:a16="http://schemas.microsoft.com/office/drawing/2014/main" id="{34A5AE5A-1A1A-F232-9308-08CB8AAB6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626882"/>
                <a:ext cx="30767" cy="136832"/>
              </a:xfrm>
              <a:prstGeom prst="rect">
                <a:avLst/>
              </a:prstGeom>
              <a:solidFill>
                <a:srgbClr val="FEE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7" name="Rectangle 3494">
                <a:extLst>
                  <a:ext uri="{FF2B5EF4-FFF2-40B4-BE49-F238E27FC236}">
                    <a16:creationId xmlns:a16="http://schemas.microsoft.com/office/drawing/2014/main" id="{DB727927-35EF-9300-6302-ADCFCD22B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662777"/>
                <a:ext cx="30767" cy="136832"/>
              </a:xfrm>
              <a:prstGeom prst="rect">
                <a:avLst/>
              </a:prstGeom>
              <a:solidFill>
                <a:srgbClr val="FEB06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8" name="Rectangle 3495">
                <a:extLst>
                  <a:ext uri="{FF2B5EF4-FFF2-40B4-BE49-F238E27FC236}">
                    <a16:creationId xmlns:a16="http://schemas.microsoft.com/office/drawing/2014/main" id="{B533A0AC-65E2-7B06-4E2D-A0A1F778F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69867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9" name="Rectangle 3496">
                <a:extLst>
                  <a:ext uri="{FF2B5EF4-FFF2-40B4-BE49-F238E27FC236}">
                    <a16:creationId xmlns:a16="http://schemas.microsoft.com/office/drawing/2014/main" id="{5287695F-BFC2-FAC6-EA76-EA5CC8D69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735851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0" name="Rectangle 3497">
                <a:extLst>
                  <a:ext uri="{FF2B5EF4-FFF2-40B4-BE49-F238E27FC236}">
                    <a16:creationId xmlns:a16="http://schemas.microsoft.com/office/drawing/2014/main" id="{A063950B-79AC-E450-9021-4F8BCBA9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77302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1" name="Rectangle 3498">
                <a:extLst>
                  <a:ext uri="{FF2B5EF4-FFF2-40B4-BE49-F238E27FC236}">
                    <a16:creationId xmlns:a16="http://schemas.microsoft.com/office/drawing/2014/main" id="{0E1715E7-42C9-5765-4ED0-E78EC573A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808924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2" name="Rectangle 3499">
                <a:extLst>
                  <a:ext uri="{FF2B5EF4-FFF2-40B4-BE49-F238E27FC236}">
                    <a16:creationId xmlns:a16="http://schemas.microsoft.com/office/drawing/2014/main" id="{F69595AC-7120-2C7F-E387-3E7B27BC8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844819"/>
                <a:ext cx="30767" cy="136832"/>
              </a:xfrm>
              <a:prstGeom prst="rect">
                <a:avLst/>
              </a:prstGeom>
              <a:solidFill>
                <a:srgbClr val="FED5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3" name="Rectangle 3500">
                <a:extLst>
                  <a:ext uri="{FF2B5EF4-FFF2-40B4-BE49-F238E27FC236}">
                    <a16:creationId xmlns:a16="http://schemas.microsoft.com/office/drawing/2014/main" id="{A3FD20CA-9F4D-9D69-8126-24F5EBF71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880714"/>
                <a:ext cx="30767" cy="136832"/>
              </a:xfrm>
              <a:prstGeom prst="rect">
                <a:avLst/>
              </a:prstGeom>
              <a:solidFill>
                <a:srgbClr val="FED3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4" name="Rectangle 3501">
                <a:extLst>
                  <a:ext uri="{FF2B5EF4-FFF2-40B4-BE49-F238E27FC236}">
                    <a16:creationId xmlns:a16="http://schemas.microsoft.com/office/drawing/2014/main" id="{96DC4D8A-01A2-5FE7-8659-80927139F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916610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5" name="Rectangle 3502">
                <a:extLst>
                  <a:ext uri="{FF2B5EF4-FFF2-40B4-BE49-F238E27FC236}">
                    <a16:creationId xmlns:a16="http://schemas.microsoft.com/office/drawing/2014/main" id="{37D82DBC-6BDA-F2CA-67A2-F804FDB5D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395250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6" name="Rectangle 3503">
                <a:extLst>
                  <a:ext uri="{FF2B5EF4-FFF2-40B4-BE49-F238E27FC236}">
                    <a16:creationId xmlns:a16="http://schemas.microsoft.com/office/drawing/2014/main" id="{DAD4475E-BF27-CF73-07EE-DBF507C1A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398968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7" name="Rectangle 3504">
                <a:extLst>
                  <a:ext uri="{FF2B5EF4-FFF2-40B4-BE49-F238E27FC236}">
                    <a16:creationId xmlns:a16="http://schemas.microsoft.com/office/drawing/2014/main" id="{FB82B3C2-6FC6-A77C-4566-0D02D7EE9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02685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8" name="Rectangle 3505">
                <a:extLst>
                  <a:ext uri="{FF2B5EF4-FFF2-40B4-BE49-F238E27FC236}">
                    <a16:creationId xmlns:a16="http://schemas.microsoft.com/office/drawing/2014/main" id="{4BC5BDC8-1AB1-A066-E4B6-C9E2BF77E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062754"/>
                <a:ext cx="30767" cy="136832"/>
              </a:xfrm>
              <a:prstGeom prst="rect">
                <a:avLst/>
              </a:prstGeom>
              <a:solidFill>
                <a:srgbClr val="ECF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9" name="Rectangle 3506">
                <a:extLst>
                  <a:ext uri="{FF2B5EF4-FFF2-40B4-BE49-F238E27FC236}">
                    <a16:creationId xmlns:a16="http://schemas.microsoft.com/office/drawing/2014/main" id="{BF0C4D77-0F4E-DA5C-1CE9-A5D8DB6F9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098649"/>
                <a:ext cx="30767" cy="136832"/>
              </a:xfrm>
              <a:prstGeom prst="rect">
                <a:avLst/>
              </a:prstGeom>
              <a:solidFill>
                <a:srgbClr val="FEC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0" name="Rectangle 3507">
                <a:extLst>
                  <a:ext uri="{FF2B5EF4-FFF2-40B4-BE49-F238E27FC236}">
                    <a16:creationId xmlns:a16="http://schemas.microsoft.com/office/drawing/2014/main" id="{57E3BC0C-5F45-F828-A35D-C87CB8C6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13454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1" name="Rectangle 3508">
                <a:extLst>
                  <a:ext uri="{FF2B5EF4-FFF2-40B4-BE49-F238E27FC236}">
                    <a16:creationId xmlns:a16="http://schemas.microsoft.com/office/drawing/2014/main" id="{CD0D4733-75D7-3DED-E6BD-607D475D1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2" name="Rectangle 3509">
                <a:extLst>
                  <a:ext uri="{FF2B5EF4-FFF2-40B4-BE49-F238E27FC236}">
                    <a16:creationId xmlns:a16="http://schemas.microsoft.com/office/drawing/2014/main" id="{BDC6EC3C-1A1C-4FE9-9964-6EA34643D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20633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3" name="Rectangle 3510">
                <a:extLst>
                  <a:ext uri="{FF2B5EF4-FFF2-40B4-BE49-F238E27FC236}">
                    <a16:creationId xmlns:a16="http://schemas.microsoft.com/office/drawing/2014/main" id="{BA379919-4361-3FDB-2813-F0003E673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4243513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4" name="Rectangle 3511">
                <a:extLst>
                  <a:ext uri="{FF2B5EF4-FFF2-40B4-BE49-F238E27FC236}">
                    <a16:creationId xmlns:a16="http://schemas.microsoft.com/office/drawing/2014/main" id="{CD7E2672-9A3B-F2CC-D465-1FAC274A7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280691"/>
                <a:ext cx="30767" cy="136832"/>
              </a:xfrm>
              <a:prstGeom prst="rect">
                <a:avLst/>
              </a:prstGeom>
              <a:solidFill>
                <a:srgbClr val="C4EB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5" name="Rectangle 3512">
                <a:extLst>
                  <a:ext uri="{FF2B5EF4-FFF2-40B4-BE49-F238E27FC236}">
                    <a16:creationId xmlns:a16="http://schemas.microsoft.com/office/drawing/2014/main" id="{3F83E10A-085F-3D1E-8F22-04A5C497D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316585"/>
                <a:ext cx="30767" cy="136832"/>
              </a:xfrm>
              <a:prstGeom prst="rect">
                <a:avLst/>
              </a:prstGeom>
              <a:solidFill>
                <a:srgbClr val="79DA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6" name="Rectangle 3513">
                <a:extLst>
                  <a:ext uri="{FF2B5EF4-FFF2-40B4-BE49-F238E27FC236}">
                    <a16:creationId xmlns:a16="http://schemas.microsoft.com/office/drawing/2014/main" id="{479F19F8-18BA-C03B-757F-2B7F248FE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35248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7" name="Rectangle 3514">
                <a:extLst>
                  <a:ext uri="{FF2B5EF4-FFF2-40B4-BE49-F238E27FC236}">
                    <a16:creationId xmlns:a16="http://schemas.microsoft.com/office/drawing/2014/main" id="{E4F2543C-CE10-DBBA-C138-99123799F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38837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8" name="Rectangle 3515">
                <a:extLst>
                  <a:ext uri="{FF2B5EF4-FFF2-40B4-BE49-F238E27FC236}">
                    <a16:creationId xmlns:a16="http://schemas.microsoft.com/office/drawing/2014/main" id="{36FC96AC-061D-8B49-CBD6-785236C6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42427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9" name="Rectangle 3516">
                <a:extLst>
                  <a:ext uri="{FF2B5EF4-FFF2-40B4-BE49-F238E27FC236}">
                    <a16:creationId xmlns:a16="http://schemas.microsoft.com/office/drawing/2014/main" id="{D504E46F-D89B-3DCA-691B-B912DE35F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46016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0" name="Rectangle 3517">
                <a:extLst>
                  <a:ext uri="{FF2B5EF4-FFF2-40B4-BE49-F238E27FC236}">
                    <a16:creationId xmlns:a16="http://schemas.microsoft.com/office/drawing/2014/main" id="{3623EFA2-2EFE-0CD3-B533-426BADA5E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4497344"/>
                <a:ext cx="33332" cy="136832"/>
              </a:xfrm>
              <a:prstGeom prst="rect">
                <a:avLst/>
              </a:prstGeom>
              <a:solidFill>
                <a:srgbClr val="52D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1" name="Rectangle 3518">
                <a:extLst>
                  <a:ext uri="{FF2B5EF4-FFF2-40B4-BE49-F238E27FC236}">
                    <a16:creationId xmlns:a16="http://schemas.microsoft.com/office/drawing/2014/main" id="{282C8B4D-4AEB-C086-4BF5-2C8C41F5F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534521"/>
                <a:ext cx="30767" cy="136832"/>
              </a:xfrm>
              <a:prstGeom prst="rect">
                <a:avLst/>
              </a:prstGeom>
              <a:solidFill>
                <a:srgbClr val="FEE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2" name="Rectangle 3519">
                <a:extLst>
                  <a:ext uri="{FF2B5EF4-FFF2-40B4-BE49-F238E27FC236}">
                    <a16:creationId xmlns:a16="http://schemas.microsoft.com/office/drawing/2014/main" id="{2DACF063-D919-8DC0-E4F5-C994ABC8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57041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3" name="Rectangle 3520">
                <a:extLst>
                  <a:ext uri="{FF2B5EF4-FFF2-40B4-BE49-F238E27FC236}">
                    <a16:creationId xmlns:a16="http://schemas.microsoft.com/office/drawing/2014/main" id="{980B43F8-13BA-65A0-89E6-A45D8C8CE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60631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4" name="Rectangle 3521">
                <a:extLst>
                  <a:ext uri="{FF2B5EF4-FFF2-40B4-BE49-F238E27FC236}">
                    <a16:creationId xmlns:a16="http://schemas.microsoft.com/office/drawing/2014/main" id="{038158A4-25A7-B135-2806-B79627BFD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64220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5" name="Rectangle 3522">
                <a:extLst>
                  <a:ext uri="{FF2B5EF4-FFF2-40B4-BE49-F238E27FC236}">
                    <a16:creationId xmlns:a16="http://schemas.microsoft.com/office/drawing/2014/main" id="{73E3E8F5-DD7F-4C04-9451-6DFDFBC76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67810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6" name="Rectangle 3523">
                <a:extLst>
                  <a:ext uri="{FF2B5EF4-FFF2-40B4-BE49-F238E27FC236}">
                    <a16:creationId xmlns:a16="http://schemas.microsoft.com/office/drawing/2014/main" id="{F4DD964B-168C-4CC0-7C3C-FDE90A794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713998"/>
                <a:ext cx="30767" cy="136832"/>
              </a:xfrm>
              <a:prstGeom prst="rect">
                <a:avLst/>
              </a:prstGeom>
              <a:solidFill>
                <a:srgbClr val="FED9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7" name="Rectangle 3524">
                <a:extLst>
                  <a:ext uri="{FF2B5EF4-FFF2-40B4-BE49-F238E27FC236}">
                    <a16:creationId xmlns:a16="http://schemas.microsoft.com/office/drawing/2014/main" id="{111F249E-F8C9-79FF-DE9A-7869768BC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4751175"/>
                <a:ext cx="33332" cy="136832"/>
              </a:xfrm>
              <a:prstGeom prst="rect">
                <a:avLst/>
              </a:prstGeom>
              <a:solidFill>
                <a:srgbClr val="DCF1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8" name="Rectangle 3525">
                <a:extLst>
                  <a:ext uri="{FF2B5EF4-FFF2-40B4-BE49-F238E27FC236}">
                    <a16:creationId xmlns:a16="http://schemas.microsoft.com/office/drawing/2014/main" id="{C74F49F4-8573-5123-8F05-D9977940D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78835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9" name="Rectangle 3526">
                <a:extLst>
                  <a:ext uri="{FF2B5EF4-FFF2-40B4-BE49-F238E27FC236}">
                    <a16:creationId xmlns:a16="http://schemas.microsoft.com/office/drawing/2014/main" id="{4495CB9C-34C9-6523-3E3C-A757972C4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82424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0" name="Rectangle 3527">
                <a:extLst>
                  <a:ext uri="{FF2B5EF4-FFF2-40B4-BE49-F238E27FC236}">
                    <a16:creationId xmlns:a16="http://schemas.microsoft.com/office/drawing/2014/main" id="{40B5621F-C9F8-A6DD-B0F4-CE765A100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86014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1" name="Rectangle 3528">
                <a:extLst>
                  <a:ext uri="{FF2B5EF4-FFF2-40B4-BE49-F238E27FC236}">
                    <a16:creationId xmlns:a16="http://schemas.microsoft.com/office/drawing/2014/main" id="{ED9B6C57-535C-7F14-C638-B36B59D98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89603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2" name="Rectangle 3529">
                <a:extLst>
                  <a:ext uri="{FF2B5EF4-FFF2-40B4-BE49-F238E27FC236}">
                    <a16:creationId xmlns:a16="http://schemas.microsoft.com/office/drawing/2014/main" id="{B8C2DAF5-CD43-2728-BF2C-B3DF2B492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931933"/>
                <a:ext cx="30767" cy="136832"/>
              </a:xfrm>
              <a:prstGeom prst="rect">
                <a:avLst/>
              </a:prstGeom>
              <a:solidFill>
                <a:srgbClr val="B8E9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3" name="Rectangle 3530">
                <a:extLst>
                  <a:ext uri="{FF2B5EF4-FFF2-40B4-BE49-F238E27FC236}">
                    <a16:creationId xmlns:a16="http://schemas.microsoft.com/office/drawing/2014/main" id="{C1FE9EC0-BA36-F266-F993-C39113E2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4967829"/>
                <a:ext cx="30767" cy="136832"/>
              </a:xfrm>
              <a:prstGeom prst="rect">
                <a:avLst/>
              </a:prstGeom>
              <a:solidFill>
                <a:srgbClr val="ACE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4" name="Rectangle 3531">
                <a:extLst>
                  <a:ext uri="{FF2B5EF4-FFF2-40B4-BE49-F238E27FC236}">
                    <a16:creationId xmlns:a16="http://schemas.microsoft.com/office/drawing/2014/main" id="{C4AD9DD7-8CE1-72BE-E8B0-10A521D3D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5005007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5" name="Rectangle 3532">
                <a:extLst>
                  <a:ext uri="{FF2B5EF4-FFF2-40B4-BE49-F238E27FC236}">
                    <a16:creationId xmlns:a16="http://schemas.microsoft.com/office/drawing/2014/main" id="{6F67C8CD-45C6-7D51-6411-8809C74C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04218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6" name="Rectangle 3533">
                <a:extLst>
                  <a:ext uri="{FF2B5EF4-FFF2-40B4-BE49-F238E27FC236}">
                    <a16:creationId xmlns:a16="http://schemas.microsoft.com/office/drawing/2014/main" id="{F93968F8-9500-3F47-D314-14073EABA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07807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7" name="Rectangle 3534">
                <a:extLst>
                  <a:ext uri="{FF2B5EF4-FFF2-40B4-BE49-F238E27FC236}">
                    <a16:creationId xmlns:a16="http://schemas.microsoft.com/office/drawing/2014/main" id="{6C69E95F-EA61-7875-878C-9AD44DC92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11397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8" name="Rectangle 3535">
                <a:extLst>
                  <a:ext uri="{FF2B5EF4-FFF2-40B4-BE49-F238E27FC236}">
                    <a16:creationId xmlns:a16="http://schemas.microsoft.com/office/drawing/2014/main" id="{10B813FC-9DB2-F14C-1B1E-C0E085373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149869"/>
                <a:ext cx="30767" cy="136832"/>
              </a:xfrm>
              <a:prstGeom prst="rect">
                <a:avLst/>
              </a:prstGeom>
              <a:solidFill>
                <a:srgbClr val="69D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9" name="Rectangle 3536">
                <a:extLst>
                  <a:ext uri="{FF2B5EF4-FFF2-40B4-BE49-F238E27FC236}">
                    <a16:creationId xmlns:a16="http://schemas.microsoft.com/office/drawing/2014/main" id="{A2E1F471-3799-E151-561B-62DE92274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185764"/>
                <a:ext cx="30767" cy="136832"/>
              </a:xfrm>
              <a:prstGeom prst="rect">
                <a:avLst/>
              </a:prstGeom>
              <a:solidFill>
                <a:srgbClr val="B0E7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0" name="Rectangle 3538">
                <a:extLst>
                  <a:ext uri="{FF2B5EF4-FFF2-40B4-BE49-F238E27FC236}">
                    <a16:creationId xmlns:a16="http://schemas.microsoft.com/office/drawing/2014/main" id="{66B47BE3-4BBE-228D-491F-DE853C672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221659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1" name="Rectangle 3539">
                <a:extLst>
                  <a:ext uri="{FF2B5EF4-FFF2-40B4-BE49-F238E27FC236}">
                    <a16:creationId xmlns:a16="http://schemas.microsoft.com/office/drawing/2014/main" id="{714CDDA1-F43C-713C-1A57-BFDD91A6B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25755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2" name="Rectangle 3540">
                <a:extLst>
                  <a:ext uri="{FF2B5EF4-FFF2-40B4-BE49-F238E27FC236}">
                    <a16:creationId xmlns:a16="http://schemas.microsoft.com/office/drawing/2014/main" id="{BDD6E188-D609-4F5E-4A90-8ABD44B63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529473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3" name="Rectangle 3541">
                <a:extLst>
                  <a:ext uri="{FF2B5EF4-FFF2-40B4-BE49-F238E27FC236}">
                    <a16:creationId xmlns:a16="http://schemas.microsoft.com/office/drawing/2014/main" id="{AB6CEE69-7CF1-37E5-EFFB-5A5C7F1E7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33191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4" name="Rectangle 3542">
                <a:extLst>
                  <a:ext uri="{FF2B5EF4-FFF2-40B4-BE49-F238E27FC236}">
                    <a16:creationId xmlns:a16="http://schemas.microsoft.com/office/drawing/2014/main" id="{D67137F1-6270-BE8D-78B3-FB1F349B2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367806"/>
                <a:ext cx="30767" cy="13683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5" name="Rectangle 3543">
                <a:extLst>
                  <a:ext uri="{FF2B5EF4-FFF2-40B4-BE49-F238E27FC236}">
                    <a16:creationId xmlns:a16="http://schemas.microsoft.com/office/drawing/2014/main" id="{C9829F45-5C12-2F4B-0266-9B3E3EEC5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403700"/>
                <a:ext cx="30767" cy="136832"/>
              </a:xfrm>
              <a:prstGeom prst="rect">
                <a:avLst/>
              </a:prstGeom>
              <a:solidFill>
                <a:srgbClr val="6DD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6" name="Rectangle 3544">
                <a:extLst>
                  <a:ext uri="{FF2B5EF4-FFF2-40B4-BE49-F238E27FC236}">
                    <a16:creationId xmlns:a16="http://schemas.microsoft.com/office/drawing/2014/main" id="{2ED6AA2E-72A2-41CA-B552-C0D40C526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43959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7" name="Rectangle 3545">
                <a:extLst>
                  <a:ext uri="{FF2B5EF4-FFF2-40B4-BE49-F238E27FC236}">
                    <a16:creationId xmlns:a16="http://schemas.microsoft.com/office/drawing/2014/main" id="{7A892CF0-8824-5639-27BC-E72F660E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47549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8" name="Rectangle 3546">
                <a:extLst>
                  <a:ext uri="{FF2B5EF4-FFF2-40B4-BE49-F238E27FC236}">
                    <a16:creationId xmlns:a16="http://schemas.microsoft.com/office/drawing/2014/main" id="{487477A5-4C80-D72B-3C43-C758CEFAA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51138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9" name="Rectangle 3547">
                <a:extLst>
                  <a:ext uri="{FF2B5EF4-FFF2-40B4-BE49-F238E27FC236}">
                    <a16:creationId xmlns:a16="http://schemas.microsoft.com/office/drawing/2014/main" id="{D98F3FAA-7EBC-3254-548A-AA52DBC93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5548564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0" name="Rectangle 3548">
                <a:extLst>
                  <a:ext uri="{FF2B5EF4-FFF2-40B4-BE49-F238E27FC236}">
                    <a16:creationId xmlns:a16="http://schemas.microsoft.com/office/drawing/2014/main" id="{B3E40685-51D9-D0F3-55D6-50266D0E4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585740"/>
                <a:ext cx="30767" cy="13683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1" name="Rectangle 3549">
                <a:extLst>
                  <a:ext uri="{FF2B5EF4-FFF2-40B4-BE49-F238E27FC236}">
                    <a16:creationId xmlns:a16="http://schemas.microsoft.com/office/drawing/2014/main" id="{6E3D88DD-0A93-E8CE-455F-AA5F2C751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621635"/>
                <a:ext cx="30767" cy="136832"/>
              </a:xfrm>
              <a:prstGeom prst="rect">
                <a:avLst/>
              </a:prstGeom>
              <a:solidFill>
                <a:srgbClr val="55D2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2" name="Rectangle 3550">
                <a:extLst>
                  <a:ext uri="{FF2B5EF4-FFF2-40B4-BE49-F238E27FC236}">
                    <a16:creationId xmlns:a16="http://schemas.microsoft.com/office/drawing/2014/main" id="{FB393B28-3D74-0659-1622-EE7FC3E3F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65753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3" name="Rectangle 3551">
                <a:extLst>
                  <a:ext uri="{FF2B5EF4-FFF2-40B4-BE49-F238E27FC236}">
                    <a16:creationId xmlns:a16="http://schemas.microsoft.com/office/drawing/2014/main" id="{6D638117-683D-F8D2-E2C0-06D842224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69342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4" name="Rectangle 3552">
                <a:extLst>
                  <a:ext uri="{FF2B5EF4-FFF2-40B4-BE49-F238E27FC236}">
                    <a16:creationId xmlns:a16="http://schemas.microsoft.com/office/drawing/2014/main" id="{200A8285-3C3D-6884-C698-7C16BFF28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72932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5" name="Rectangle 3553">
                <a:extLst>
                  <a:ext uri="{FF2B5EF4-FFF2-40B4-BE49-F238E27FC236}">
                    <a16:creationId xmlns:a16="http://schemas.microsoft.com/office/drawing/2014/main" id="{9511C0E5-6826-9605-13CB-1F8BC080E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76521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6" name="Rectangle 3554">
                <a:extLst>
                  <a:ext uri="{FF2B5EF4-FFF2-40B4-BE49-F238E27FC236}">
                    <a16:creationId xmlns:a16="http://schemas.microsoft.com/office/drawing/2014/main" id="{A70B0605-C470-BF6A-0125-9FD9D22BE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5802395"/>
                <a:ext cx="33332" cy="13683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7" name="Rectangle 3555">
                <a:extLst>
                  <a:ext uri="{FF2B5EF4-FFF2-40B4-BE49-F238E27FC236}">
                    <a16:creationId xmlns:a16="http://schemas.microsoft.com/office/drawing/2014/main" id="{F64F86D2-6D1C-C090-EE8B-AD7DB391B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839572"/>
                <a:ext cx="30767" cy="136832"/>
              </a:xfrm>
              <a:prstGeom prst="rect">
                <a:avLst/>
              </a:prstGeom>
              <a:solidFill>
                <a:srgbClr val="4ED0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8" name="Rectangle 3556">
                <a:extLst>
                  <a:ext uri="{FF2B5EF4-FFF2-40B4-BE49-F238E27FC236}">
                    <a16:creationId xmlns:a16="http://schemas.microsoft.com/office/drawing/2014/main" id="{05594CE5-E04C-7DED-3B62-DC055BADC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87546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9" name="Rectangle 3557">
                <a:extLst>
                  <a:ext uri="{FF2B5EF4-FFF2-40B4-BE49-F238E27FC236}">
                    <a16:creationId xmlns:a16="http://schemas.microsoft.com/office/drawing/2014/main" id="{CA190A15-A577-1789-CD31-3C913B642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91136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0" name="Rectangle 3558">
                <a:extLst>
                  <a:ext uri="{FF2B5EF4-FFF2-40B4-BE49-F238E27FC236}">
                    <a16:creationId xmlns:a16="http://schemas.microsoft.com/office/drawing/2014/main" id="{D3214683-66A7-B699-9866-95D3050B9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94725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1" name="Rectangle 3559">
                <a:extLst>
                  <a:ext uri="{FF2B5EF4-FFF2-40B4-BE49-F238E27FC236}">
                    <a16:creationId xmlns:a16="http://schemas.microsoft.com/office/drawing/2014/main" id="{836B270D-8983-8467-9BA8-248791766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598315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2" name="Rectangle 3560">
                <a:extLst>
                  <a:ext uri="{FF2B5EF4-FFF2-40B4-BE49-F238E27FC236}">
                    <a16:creationId xmlns:a16="http://schemas.microsoft.com/office/drawing/2014/main" id="{7DBFDA3F-62C4-2FA0-3857-8D8BAEAB1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019048"/>
                <a:ext cx="30767" cy="13683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3" name="Rectangle 3561">
                <a:extLst>
                  <a:ext uri="{FF2B5EF4-FFF2-40B4-BE49-F238E27FC236}">
                    <a16:creationId xmlns:a16="http://schemas.microsoft.com/office/drawing/2014/main" id="{C62F2FAF-BE9B-58A6-4E41-38A6C288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6056226"/>
                <a:ext cx="33332" cy="136832"/>
              </a:xfrm>
              <a:prstGeom prst="rect">
                <a:avLst/>
              </a:prstGeom>
              <a:solidFill>
                <a:srgbClr val="3ECC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4" name="Rectangle 3562">
                <a:extLst>
                  <a:ext uri="{FF2B5EF4-FFF2-40B4-BE49-F238E27FC236}">
                    <a16:creationId xmlns:a16="http://schemas.microsoft.com/office/drawing/2014/main" id="{53E60106-826D-7E88-19C2-9BBB5B6BD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093402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5" name="Rectangle 3563">
                <a:extLst>
                  <a:ext uri="{FF2B5EF4-FFF2-40B4-BE49-F238E27FC236}">
                    <a16:creationId xmlns:a16="http://schemas.microsoft.com/office/drawing/2014/main" id="{DA7E8F9C-B32D-9839-6228-7CF73E9E5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1292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6" name="Rectangle 3564">
                <a:extLst>
                  <a:ext uri="{FF2B5EF4-FFF2-40B4-BE49-F238E27FC236}">
                    <a16:creationId xmlns:a16="http://schemas.microsoft.com/office/drawing/2014/main" id="{02A2C817-5A00-79D0-0DD1-0E7C721FB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16519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7" name="Rectangle 3565">
                <a:extLst>
                  <a:ext uri="{FF2B5EF4-FFF2-40B4-BE49-F238E27FC236}">
                    <a16:creationId xmlns:a16="http://schemas.microsoft.com/office/drawing/2014/main" id="{80CA7013-6423-61A6-F971-AAC8DFF0C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20108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8" name="Rectangle 3566">
                <a:extLst>
                  <a:ext uri="{FF2B5EF4-FFF2-40B4-BE49-F238E27FC236}">
                    <a16:creationId xmlns:a16="http://schemas.microsoft.com/office/drawing/2014/main" id="{E184D935-69B6-9F9C-4D20-88749C85B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236984"/>
                <a:ext cx="30767" cy="13683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9" name="Rectangle 3567">
                <a:extLst>
                  <a:ext uri="{FF2B5EF4-FFF2-40B4-BE49-F238E27FC236}">
                    <a16:creationId xmlns:a16="http://schemas.microsoft.com/office/drawing/2014/main" id="{EFA75D3E-46F1-3AA0-2DD6-2A81BCAD6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272879"/>
                <a:ext cx="30767" cy="13683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0" name="Rectangle 3568">
                <a:extLst>
                  <a:ext uri="{FF2B5EF4-FFF2-40B4-BE49-F238E27FC236}">
                    <a16:creationId xmlns:a16="http://schemas.microsoft.com/office/drawing/2014/main" id="{BB113BD3-C28E-D143-9541-273A96809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6310057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1" name="Rectangle 3569">
                <a:extLst>
                  <a:ext uri="{FF2B5EF4-FFF2-40B4-BE49-F238E27FC236}">
                    <a16:creationId xmlns:a16="http://schemas.microsoft.com/office/drawing/2014/main" id="{0843ABC6-A7B5-B81E-AC08-D80A21137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34723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2" name="Rectangle 3570">
                <a:extLst>
                  <a:ext uri="{FF2B5EF4-FFF2-40B4-BE49-F238E27FC236}">
                    <a16:creationId xmlns:a16="http://schemas.microsoft.com/office/drawing/2014/main" id="{FE21F7A9-8C59-468E-95EF-3D2BBDF19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38312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3" name="Rectangle 3571">
                <a:extLst>
                  <a:ext uri="{FF2B5EF4-FFF2-40B4-BE49-F238E27FC236}">
                    <a16:creationId xmlns:a16="http://schemas.microsoft.com/office/drawing/2014/main" id="{5F0D5286-7FCE-1491-1BB2-DBD287BFF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41902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4" name="Rectangle 3572">
                <a:extLst>
                  <a:ext uri="{FF2B5EF4-FFF2-40B4-BE49-F238E27FC236}">
                    <a16:creationId xmlns:a16="http://schemas.microsoft.com/office/drawing/2014/main" id="{1A3862FE-3F5F-DE13-4A00-4B3608A49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454921"/>
                <a:ext cx="30767" cy="13683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5" name="Rectangle 3573">
                <a:extLst>
                  <a:ext uri="{FF2B5EF4-FFF2-40B4-BE49-F238E27FC236}">
                    <a16:creationId xmlns:a16="http://schemas.microsoft.com/office/drawing/2014/main" id="{57F7A137-D3CF-3820-1485-F8C26E179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490815"/>
                <a:ext cx="30767" cy="136832"/>
              </a:xfrm>
              <a:prstGeom prst="rect">
                <a:avLst/>
              </a:prstGeom>
              <a:solidFill>
                <a:srgbClr val="7DD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6" name="Rectangle 3574">
                <a:extLst>
                  <a:ext uri="{FF2B5EF4-FFF2-40B4-BE49-F238E27FC236}">
                    <a16:creationId xmlns:a16="http://schemas.microsoft.com/office/drawing/2014/main" id="{5445EF90-10C0-93F1-DABD-1AFAD5B36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52671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7" name="Rectangle 3575">
                <a:extLst>
                  <a:ext uri="{FF2B5EF4-FFF2-40B4-BE49-F238E27FC236}">
                    <a16:creationId xmlns:a16="http://schemas.microsoft.com/office/drawing/2014/main" id="{1E2D9082-2C41-7D00-3911-3E67E93F2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6563888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8" name="Rectangle 3576">
                <a:extLst>
                  <a:ext uri="{FF2B5EF4-FFF2-40B4-BE49-F238E27FC236}">
                    <a16:creationId xmlns:a16="http://schemas.microsoft.com/office/drawing/2014/main" id="{52C1F4D5-C211-EBA9-6852-BA248EE1C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60106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9" name="Rectangle 3577">
                <a:extLst>
                  <a:ext uri="{FF2B5EF4-FFF2-40B4-BE49-F238E27FC236}">
                    <a16:creationId xmlns:a16="http://schemas.microsoft.com/office/drawing/2014/main" id="{F5A95090-6485-8F16-13C3-2EF22FD30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63696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0" name="Rectangle 3578">
                <a:extLst>
                  <a:ext uri="{FF2B5EF4-FFF2-40B4-BE49-F238E27FC236}">
                    <a16:creationId xmlns:a16="http://schemas.microsoft.com/office/drawing/2014/main" id="{D3D07CB2-5863-2423-4989-B5D00599A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672855"/>
                <a:ext cx="30767" cy="136832"/>
              </a:xfrm>
              <a:prstGeom prst="rect">
                <a:avLst/>
              </a:prstGeom>
              <a:solidFill>
                <a:srgbClr val="71D8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1" name="Rectangle 3579">
                <a:extLst>
                  <a:ext uri="{FF2B5EF4-FFF2-40B4-BE49-F238E27FC236}">
                    <a16:creationId xmlns:a16="http://schemas.microsoft.com/office/drawing/2014/main" id="{49693785-378A-19AE-4E39-8CB414576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708750"/>
                <a:ext cx="30767" cy="136832"/>
              </a:xfrm>
              <a:prstGeom prst="rect">
                <a:avLst/>
              </a:prstGeom>
              <a:solidFill>
                <a:srgbClr val="01BE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2" name="Rectangle 3580">
                <a:extLst>
                  <a:ext uri="{FF2B5EF4-FFF2-40B4-BE49-F238E27FC236}">
                    <a16:creationId xmlns:a16="http://schemas.microsoft.com/office/drawing/2014/main" id="{A3B6A10D-6A87-9DB5-584B-60BE59DA6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74464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3" name="Rectangle 3581">
                <a:extLst>
                  <a:ext uri="{FF2B5EF4-FFF2-40B4-BE49-F238E27FC236}">
                    <a16:creationId xmlns:a16="http://schemas.microsoft.com/office/drawing/2014/main" id="{74D8D641-DFBE-C9F8-0462-1CB16F46B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4" name="Rectangle 3582">
                <a:extLst>
                  <a:ext uri="{FF2B5EF4-FFF2-40B4-BE49-F238E27FC236}">
                    <a16:creationId xmlns:a16="http://schemas.microsoft.com/office/drawing/2014/main" id="{11F1073F-C878-3E6B-0139-454F4AE4E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6817719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5" name="Rectangle 3583">
                <a:extLst>
                  <a:ext uri="{FF2B5EF4-FFF2-40B4-BE49-F238E27FC236}">
                    <a16:creationId xmlns:a16="http://schemas.microsoft.com/office/drawing/2014/main" id="{7C942F44-5906-1319-49A4-9B088AF16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85489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6" name="Rectangle 3584">
                <a:extLst>
                  <a:ext uri="{FF2B5EF4-FFF2-40B4-BE49-F238E27FC236}">
                    <a16:creationId xmlns:a16="http://schemas.microsoft.com/office/drawing/2014/main" id="{F6DD376D-78FE-4FC6-3432-7A741960C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890792"/>
                <a:ext cx="30767" cy="136832"/>
              </a:xfrm>
              <a:prstGeom prst="rect">
                <a:avLst/>
              </a:prstGeom>
              <a:solidFill>
                <a:srgbClr val="69D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7" name="Rectangle 3585">
                <a:extLst>
                  <a:ext uri="{FF2B5EF4-FFF2-40B4-BE49-F238E27FC236}">
                    <a16:creationId xmlns:a16="http://schemas.microsoft.com/office/drawing/2014/main" id="{C68E2190-866B-881C-6E21-CDD044FD3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926687"/>
                <a:ext cx="30767" cy="136832"/>
              </a:xfrm>
              <a:prstGeom prst="rect">
                <a:avLst/>
              </a:prstGeom>
              <a:solidFill>
                <a:srgbClr val="81D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8" name="Rectangle 3586">
                <a:extLst>
                  <a:ext uri="{FF2B5EF4-FFF2-40B4-BE49-F238E27FC236}">
                    <a16:creationId xmlns:a16="http://schemas.microsoft.com/office/drawing/2014/main" id="{D202F1F7-BBF1-BFE6-A25A-54115E922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96258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9" name="Rectangle 3587">
                <a:extLst>
                  <a:ext uri="{FF2B5EF4-FFF2-40B4-BE49-F238E27FC236}">
                    <a16:creationId xmlns:a16="http://schemas.microsoft.com/office/drawing/2014/main" id="{9969B3E8-E0E5-5BF4-C724-74C5724E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699847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0" name="Rectangle 3588">
                <a:extLst>
                  <a:ext uri="{FF2B5EF4-FFF2-40B4-BE49-F238E27FC236}">
                    <a16:creationId xmlns:a16="http://schemas.microsoft.com/office/drawing/2014/main" id="{DD3FAE75-41FA-AEE3-8D84-DF58584B6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03437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1" name="Rectangle 3589">
                <a:extLst>
                  <a:ext uri="{FF2B5EF4-FFF2-40B4-BE49-F238E27FC236}">
                    <a16:creationId xmlns:a16="http://schemas.microsoft.com/office/drawing/2014/main" id="{D83E4EB6-30F3-6F4B-D2DD-D34446E97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7071551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2" name="Rectangle 3590">
                <a:extLst>
                  <a:ext uri="{FF2B5EF4-FFF2-40B4-BE49-F238E27FC236}">
                    <a16:creationId xmlns:a16="http://schemas.microsoft.com/office/drawing/2014/main" id="{14713CA9-473B-69AE-6720-599242FFE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108727"/>
                <a:ext cx="30767" cy="13683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3" name="Rectangle 3591">
                <a:extLst>
                  <a:ext uri="{FF2B5EF4-FFF2-40B4-BE49-F238E27FC236}">
                    <a16:creationId xmlns:a16="http://schemas.microsoft.com/office/drawing/2014/main" id="{1D32B7F6-F64E-237C-BDFF-7C5BE0CAD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144622"/>
                <a:ext cx="30767" cy="136832"/>
              </a:xfrm>
              <a:prstGeom prst="rect">
                <a:avLst/>
              </a:prstGeom>
              <a:solidFill>
                <a:srgbClr val="7DD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4" name="Rectangle 3592">
                <a:extLst>
                  <a:ext uri="{FF2B5EF4-FFF2-40B4-BE49-F238E27FC236}">
                    <a16:creationId xmlns:a16="http://schemas.microsoft.com/office/drawing/2014/main" id="{9EF81ACC-B0E8-7715-44C0-B7C32060E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18051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5" name="Rectangle 3593">
                <a:extLst>
                  <a:ext uri="{FF2B5EF4-FFF2-40B4-BE49-F238E27FC236}">
                    <a16:creationId xmlns:a16="http://schemas.microsoft.com/office/drawing/2014/main" id="{462314B0-B7AE-6252-1DE8-1790ADB78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6" name="Rectangle 3594">
                <a:extLst>
                  <a:ext uri="{FF2B5EF4-FFF2-40B4-BE49-F238E27FC236}">
                    <a16:creationId xmlns:a16="http://schemas.microsoft.com/office/drawing/2014/main" id="{1EB9527A-B26A-2A61-5795-B080D32E4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2523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7" name="Rectangle 3595">
                <a:extLst>
                  <a:ext uri="{FF2B5EF4-FFF2-40B4-BE49-F238E27FC236}">
                    <a16:creationId xmlns:a16="http://schemas.microsoft.com/office/drawing/2014/main" id="{2C1C8560-20B1-CF2A-68A2-FBE806F4F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28820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8" name="Rectangle 3596">
                <a:extLst>
                  <a:ext uri="{FF2B5EF4-FFF2-40B4-BE49-F238E27FC236}">
                    <a16:creationId xmlns:a16="http://schemas.microsoft.com/office/drawing/2014/main" id="{824519EE-AAD9-EB26-CC28-61034BCED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324099"/>
                <a:ext cx="30767" cy="136832"/>
              </a:xfrm>
              <a:prstGeom prst="rect">
                <a:avLst/>
              </a:prstGeom>
              <a:solidFill>
                <a:srgbClr val="01B7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9" name="Rectangle 3597">
                <a:extLst>
                  <a:ext uri="{FF2B5EF4-FFF2-40B4-BE49-F238E27FC236}">
                    <a16:creationId xmlns:a16="http://schemas.microsoft.com/office/drawing/2014/main" id="{DDFF7F88-ED23-93D7-EB16-172D9DDCE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7361276"/>
                <a:ext cx="33332" cy="136832"/>
              </a:xfrm>
              <a:prstGeom prst="rect">
                <a:avLst/>
              </a:prstGeom>
              <a:solidFill>
                <a:srgbClr val="01B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0" name="Rectangle 3598">
                <a:extLst>
                  <a:ext uri="{FF2B5EF4-FFF2-40B4-BE49-F238E27FC236}">
                    <a16:creationId xmlns:a16="http://schemas.microsoft.com/office/drawing/2014/main" id="{3720EEE7-6918-F40D-759F-028FE84DD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39845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1" name="Rectangle 3599">
                <a:extLst>
                  <a:ext uri="{FF2B5EF4-FFF2-40B4-BE49-F238E27FC236}">
                    <a16:creationId xmlns:a16="http://schemas.microsoft.com/office/drawing/2014/main" id="{19BF0665-7FD3-75F2-5E2A-73134DF42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2" name="Rectangle 3600">
                <a:extLst>
                  <a:ext uri="{FF2B5EF4-FFF2-40B4-BE49-F238E27FC236}">
                    <a16:creationId xmlns:a16="http://schemas.microsoft.com/office/drawing/2014/main" id="{0EDECEE2-EB56-167D-D32A-A14C3BD6D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47024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3" name="Rectangle 3601">
                <a:extLst>
                  <a:ext uri="{FF2B5EF4-FFF2-40B4-BE49-F238E27FC236}">
                    <a16:creationId xmlns:a16="http://schemas.microsoft.com/office/drawing/2014/main" id="{B5BCAD98-0378-EED9-E337-C9C745E21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506140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4" name="Rectangle 3602">
                <a:extLst>
                  <a:ext uri="{FF2B5EF4-FFF2-40B4-BE49-F238E27FC236}">
                    <a16:creationId xmlns:a16="http://schemas.microsoft.com/office/drawing/2014/main" id="{5A228804-9F7B-61EA-1892-ABD5C8FA5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542035"/>
                <a:ext cx="30767" cy="136832"/>
              </a:xfrm>
              <a:prstGeom prst="rect">
                <a:avLst/>
              </a:prstGeom>
              <a:solidFill>
                <a:srgbClr val="01B8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5" name="Rectangle 3603">
                <a:extLst>
                  <a:ext uri="{FF2B5EF4-FFF2-40B4-BE49-F238E27FC236}">
                    <a16:creationId xmlns:a16="http://schemas.microsoft.com/office/drawing/2014/main" id="{52043403-A21D-07C6-B34F-3BCE59537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577930"/>
                <a:ext cx="30767" cy="136832"/>
              </a:xfrm>
              <a:prstGeom prst="rect">
                <a:avLst/>
              </a:prstGeom>
              <a:solidFill>
                <a:srgbClr val="01B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6" name="Rectangle 3604">
                <a:extLst>
                  <a:ext uri="{FF2B5EF4-FFF2-40B4-BE49-F238E27FC236}">
                    <a16:creationId xmlns:a16="http://schemas.microsoft.com/office/drawing/2014/main" id="{22D091E6-CE78-D9F3-0D35-9788A5652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7615108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7" name="Rectangle 3605">
                <a:extLst>
                  <a:ext uri="{FF2B5EF4-FFF2-40B4-BE49-F238E27FC236}">
                    <a16:creationId xmlns:a16="http://schemas.microsoft.com/office/drawing/2014/main" id="{126F6966-F4FE-66BA-C0C3-3B12AF723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8" name="Rectangle 3606">
                <a:extLst>
                  <a:ext uri="{FF2B5EF4-FFF2-40B4-BE49-F238E27FC236}">
                    <a16:creationId xmlns:a16="http://schemas.microsoft.com/office/drawing/2014/main" id="{279DF26D-4FD1-0421-7E27-1B20604A5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68817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9" name="Rectangle 3607">
                <a:extLst>
                  <a:ext uri="{FF2B5EF4-FFF2-40B4-BE49-F238E27FC236}">
                    <a16:creationId xmlns:a16="http://schemas.microsoft.com/office/drawing/2014/main" id="{0701332F-DAA9-F9A7-0EB4-BF22A4C2B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72407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0" name="Rectangle 3608">
                <a:extLst>
                  <a:ext uri="{FF2B5EF4-FFF2-40B4-BE49-F238E27FC236}">
                    <a16:creationId xmlns:a16="http://schemas.microsoft.com/office/drawing/2014/main" id="{4AF27E10-0177-6CC1-8B42-B93C30C1A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759970"/>
                <a:ext cx="30767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1" name="Rectangle 3609">
                <a:extLst>
                  <a:ext uri="{FF2B5EF4-FFF2-40B4-BE49-F238E27FC236}">
                    <a16:creationId xmlns:a16="http://schemas.microsoft.com/office/drawing/2014/main" id="{059A370E-5FB7-9890-BB3F-4E1A76AD1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795865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2" name="Rectangle 3610">
                <a:extLst>
                  <a:ext uri="{FF2B5EF4-FFF2-40B4-BE49-F238E27FC236}">
                    <a16:creationId xmlns:a16="http://schemas.microsoft.com/office/drawing/2014/main" id="{3BD2A28B-8CB8-BA04-69EB-C9C600D39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83176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3" name="Rectangle 3611">
                <a:extLst>
                  <a:ext uri="{FF2B5EF4-FFF2-40B4-BE49-F238E27FC236}">
                    <a16:creationId xmlns:a16="http://schemas.microsoft.com/office/drawing/2014/main" id="{34C0EC53-EE2D-5297-3BCB-2A8962145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786893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4" name="Rectangle 3612">
                <a:extLst>
                  <a:ext uri="{FF2B5EF4-FFF2-40B4-BE49-F238E27FC236}">
                    <a16:creationId xmlns:a16="http://schemas.microsoft.com/office/drawing/2014/main" id="{4F12F1D2-A7B9-AA57-BE28-6D953FCDB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90611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5" name="Rectangle 3613">
                <a:extLst>
                  <a:ext uri="{FF2B5EF4-FFF2-40B4-BE49-F238E27FC236}">
                    <a16:creationId xmlns:a16="http://schemas.microsoft.com/office/drawing/2014/main" id="{8B5BC29B-3720-1E79-AA69-C7DBD8A8D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94201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6" name="Rectangle 3614">
                <a:extLst>
                  <a:ext uri="{FF2B5EF4-FFF2-40B4-BE49-F238E27FC236}">
                    <a16:creationId xmlns:a16="http://schemas.microsoft.com/office/drawing/2014/main" id="{D91E04B1-FD4A-FB69-F12E-C2CFD02BD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7977907"/>
                <a:ext cx="30767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7" name="Rectangle 3615">
                <a:extLst>
                  <a:ext uri="{FF2B5EF4-FFF2-40B4-BE49-F238E27FC236}">
                    <a16:creationId xmlns:a16="http://schemas.microsoft.com/office/drawing/2014/main" id="{4850F93C-90A6-549C-7BF2-3288DA8CC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013802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8" name="Rectangle 3616">
                <a:extLst>
                  <a:ext uri="{FF2B5EF4-FFF2-40B4-BE49-F238E27FC236}">
                    <a16:creationId xmlns:a16="http://schemas.microsoft.com/office/drawing/2014/main" id="{521986CA-0720-07AF-BA00-6FEEAAF0D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0496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9" name="Rectangle 3617">
                <a:extLst>
                  <a:ext uri="{FF2B5EF4-FFF2-40B4-BE49-F238E27FC236}">
                    <a16:creationId xmlns:a16="http://schemas.microsoft.com/office/drawing/2014/main" id="{0DB0806B-C476-93EF-D22B-C317592E5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085592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0" name="Rectangle 3618">
                <a:extLst>
                  <a:ext uri="{FF2B5EF4-FFF2-40B4-BE49-F238E27FC236}">
                    <a16:creationId xmlns:a16="http://schemas.microsoft.com/office/drawing/2014/main" id="{B43AF39D-DE6A-31BF-C19A-28C29AB15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3993" y="8122770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1" name="Rectangle 3619">
                <a:extLst>
                  <a:ext uri="{FF2B5EF4-FFF2-40B4-BE49-F238E27FC236}">
                    <a16:creationId xmlns:a16="http://schemas.microsoft.com/office/drawing/2014/main" id="{5F321ED9-EE1B-B684-7259-8E98CDA5E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15994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2" name="Rectangle 3620">
                <a:extLst>
                  <a:ext uri="{FF2B5EF4-FFF2-40B4-BE49-F238E27FC236}">
                    <a16:creationId xmlns:a16="http://schemas.microsoft.com/office/drawing/2014/main" id="{5A4324DE-3379-14E6-684D-A84C82AFF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195842"/>
                <a:ext cx="30767" cy="136832"/>
              </a:xfrm>
              <a:prstGeom prst="rect">
                <a:avLst/>
              </a:prstGeom>
              <a:solidFill>
                <a:srgbClr val="01B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3" name="Rectangle 3621">
                <a:extLst>
                  <a:ext uri="{FF2B5EF4-FFF2-40B4-BE49-F238E27FC236}">
                    <a16:creationId xmlns:a16="http://schemas.microsoft.com/office/drawing/2014/main" id="{2B906C64-F0FA-1E2C-2936-2D913CBBD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25275" y="8231737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0" name="Rectangle 3628">
                <a:extLst>
                  <a:ext uri="{FF2B5EF4-FFF2-40B4-BE49-F238E27FC236}">
                    <a16:creationId xmlns:a16="http://schemas.microsoft.com/office/drawing/2014/main" id="{FA7F2779-F21C-A3AC-627D-B47C997D7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1939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1" name="Rectangle 3629">
                <a:extLst>
                  <a:ext uri="{FF2B5EF4-FFF2-40B4-BE49-F238E27FC236}">
                    <a16:creationId xmlns:a16="http://schemas.microsoft.com/office/drawing/2014/main" id="{03519DB5-EE0E-DF4D-F5A1-BD604AC7A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552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2" name="Rectangle 3630">
                <a:extLst>
                  <a:ext uri="{FF2B5EF4-FFF2-40B4-BE49-F238E27FC236}">
                    <a16:creationId xmlns:a16="http://schemas.microsoft.com/office/drawing/2014/main" id="{021D6389-8528-CC2B-7DEA-51A381E1B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9118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3" name="Rectangle 3631">
                <a:extLst>
                  <a:ext uri="{FF2B5EF4-FFF2-40B4-BE49-F238E27FC236}">
                    <a16:creationId xmlns:a16="http://schemas.microsoft.com/office/drawing/2014/main" id="{22240B9D-6614-F6D0-05D9-4BCC3304C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28361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4" name="Rectangle 3632">
                <a:extLst>
                  <a:ext uri="{FF2B5EF4-FFF2-40B4-BE49-F238E27FC236}">
                    <a16:creationId xmlns:a16="http://schemas.microsoft.com/office/drawing/2014/main" id="{3D3C3490-AE51-1C96-8559-FA981B4A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64256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5" name="Rectangle 3633">
                <a:extLst>
                  <a:ext uri="{FF2B5EF4-FFF2-40B4-BE49-F238E27FC236}">
                    <a16:creationId xmlns:a16="http://schemas.microsoft.com/office/drawing/2014/main" id="{CC75F27F-B098-505B-D94E-BF8A32342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01433"/>
                <a:ext cx="30767" cy="136832"/>
              </a:xfrm>
              <a:prstGeom prst="rect">
                <a:avLst/>
              </a:prstGeom>
              <a:solidFill>
                <a:srgbClr val="2AC8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6" name="Rectangle 3634">
                <a:extLst>
                  <a:ext uri="{FF2B5EF4-FFF2-40B4-BE49-F238E27FC236}">
                    <a16:creationId xmlns:a16="http://schemas.microsoft.com/office/drawing/2014/main" id="{D493D574-69CD-CFC8-9A40-2AB1C4BEA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3732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7" name="Rectangle 3635">
                <a:extLst>
                  <a:ext uri="{FF2B5EF4-FFF2-40B4-BE49-F238E27FC236}">
                    <a16:creationId xmlns:a16="http://schemas.microsoft.com/office/drawing/2014/main" id="{5215C6BB-EC65-06F9-72A7-AC423AF26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7322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8" name="Rectangle 3636">
                <a:extLst>
                  <a:ext uri="{FF2B5EF4-FFF2-40B4-BE49-F238E27FC236}">
                    <a16:creationId xmlns:a16="http://schemas.microsoft.com/office/drawing/2014/main" id="{7DB5FE35-7066-4293-221C-55D0CD3B6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0911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9" name="Rectangle 3637">
                <a:extLst>
                  <a:ext uri="{FF2B5EF4-FFF2-40B4-BE49-F238E27FC236}">
                    <a16:creationId xmlns:a16="http://schemas.microsoft.com/office/drawing/2014/main" id="{64789518-9B84-B850-A4F5-F9D3D7818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4501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0" name="Rectangle 3638">
                <a:extLst>
                  <a:ext uri="{FF2B5EF4-FFF2-40B4-BE49-F238E27FC236}">
                    <a16:creationId xmlns:a16="http://schemas.microsoft.com/office/drawing/2014/main" id="{D906988C-7B1E-E6B0-BE15-4837D1380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8091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1" name="Rectangle 3639">
                <a:extLst>
                  <a:ext uri="{FF2B5EF4-FFF2-40B4-BE49-F238E27FC236}">
                    <a16:creationId xmlns:a16="http://schemas.microsoft.com/office/drawing/2014/main" id="{4E2B5D3E-3473-874C-4A2C-6038E74FC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618087"/>
                <a:ext cx="33332" cy="136832"/>
              </a:xfrm>
              <a:prstGeom prst="rect">
                <a:avLst/>
              </a:prstGeom>
              <a:solidFill>
                <a:srgbClr val="9DE2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2" name="Rectangle 3640">
                <a:extLst>
                  <a:ext uri="{FF2B5EF4-FFF2-40B4-BE49-F238E27FC236}">
                    <a16:creationId xmlns:a16="http://schemas.microsoft.com/office/drawing/2014/main" id="{34816B2E-3892-AE55-BDEC-56FBA627C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5526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3" name="Rectangle 3641">
                <a:extLst>
                  <a:ext uri="{FF2B5EF4-FFF2-40B4-BE49-F238E27FC236}">
                    <a16:creationId xmlns:a16="http://schemas.microsoft.com/office/drawing/2014/main" id="{47BDCCE3-49D3-797D-2F27-FF2EF9BD1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9116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4" name="Rectangle 3642">
                <a:extLst>
                  <a:ext uri="{FF2B5EF4-FFF2-40B4-BE49-F238E27FC236}">
                    <a16:creationId xmlns:a16="http://schemas.microsoft.com/office/drawing/2014/main" id="{CBA6F5EE-2968-A623-6086-0A4D1A240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2705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5" name="Rectangle 3643">
                <a:extLst>
                  <a:ext uri="{FF2B5EF4-FFF2-40B4-BE49-F238E27FC236}">
                    <a16:creationId xmlns:a16="http://schemas.microsoft.com/office/drawing/2014/main" id="{6160741E-630C-3DC6-DF51-DE0D406CC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6295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6" name="Rectangle 3644">
                <a:extLst>
                  <a:ext uri="{FF2B5EF4-FFF2-40B4-BE49-F238E27FC236}">
                    <a16:creationId xmlns:a16="http://schemas.microsoft.com/office/drawing/2014/main" id="{3A054110-4BA7-7820-2634-108E3F285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9884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7" name="Rectangle 3645">
                <a:extLst>
                  <a:ext uri="{FF2B5EF4-FFF2-40B4-BE49-F238E27FC236}">
                    <a16:creationId xmlns:a16="http://schemas.microsoft.com/office/drawing/2014/main" id="{D9A21875-5FF9-0539-3969-5D2E3B888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34741"/>
                <a:ext cx="30767" cy="13683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8" name="Rectangle 3646">
                <a:extLst>
                  <a:ext uri="{FF2B5EF4-FFF2-40B4-BE49-F238E27FC236}">
                    <a16:creationId xmlns:a16="http://schemas.microsoft.com/office/drawing/2014/main" id="{BFC6AA87-2672-43EC-480A-B816560B5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871919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9" name="Rectangle 3647">
                <a:extLst>
                  <a:ext uri="{FF2B5EF4-FFF2-40B4-BE49-F238E27FC236}">
                    <a16:creationId xmlns:a16="http://schemas.microsoft.com/office/drawing/2014/main" id="{E44B18FA-0E6E-5ECD-5D63-C39D49534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0" name="Rectangle 3648">
                <a:extLst>
                  <a:ext uri="{FF2B5EF4-FFF2-40B4-BE49-F238E27FC236}">
                    <a16:creationId xmlns:a16="http://schemas.microsoft.com/office/drawing/2014/main" id="{55F6DA59-F26D-9E2A-DD6A-C51D9059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94499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1" name="Rectangle 3649">
                <a:extLst>
                  <a:ext uri="{FF2B5EF4-FFF2-40B4-BE49-F238E27FC236}">
                    <a16:creationId xmlns:a16="http://schemas.microsoft.com/office/drawing/2014/main" id="{0988E823-125A-8B68-5975-A7F1C7D18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98088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2" name="Rectangle 3650">
                <a:extLst>
                  <a:ext uri="{FF2B5EF4-FFF2-40B4-BE49-F238E27FC236}">
                    <a16:creationId xmlns:a16="http://schemas.microsoft.com/office/drawing/2014/main" id="{9296BDD0-DC15-1D86-6035-1F51480B8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01678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3" name="Rectangle 3651">
                <a:extLst>
                  <a:ext uri="{FF2B5EF4-FFF2-40B4-BE49-F238E27FC236}">
                    <a16:creationId xmlns:a16="http://schemas.microsoft.com/office/drawing/2014/main" id="{CE5B9CE3-083D-F324-128C-82993FC2E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052676"/>
                <a:ext cx="30767" cy="136832"/>
              </a:xfrm>
              <a:prstGeom prst="rect">
                <a:avLst/>
              </a:prstGeom>
              <a:solidFill>
                <a:srgbClr val="8DD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4" name="Rectangle 3652">
                <a:extLst>
                  <a:ext uri="{FF2B5EF4-FFF2-40B4-BE49-F238E27FC236}">
                    <a16:creationId xmlns:a16="http://schemas.microsoft.com/office/drawing/2014/main" id="{5F24C264-B01F-3939-F185-53116B81A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08857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5" name="Rectangle 3653">
                <a:extLst>
                  <a:ext uri="{FF2B5EF4-FFF2-40B4-BE49-F238E27FC236}">
                    <a16:creationId xmlns:a16="http://schemas.microsoft.com/office/drawing/2014/main" id="{A70EFB95-D2D3-813A-BD8B-142FF838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12446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6" name="Rectangle 3654">
                <a:extLst>
                  <a:ext uri="{FF2B5EF4-FFF2-40B4-BE49-F238E27FC236}">
                    <a16:creationId xmlns:a16="http://schemas.microsoft.com/office/drawing/2014/main" id="{95640636-04D8-C569-77A3-5A254340C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1161644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7" name="Rectangle 3655">
                <a:extLst>
                  <a:ext uri="{FF2B5EF4-FFF2-40B4-BE49-F238E27FC236}">
                    <a16:creationId xmlns:a16="http://schemas.microsoft.com/office/drawing/2014/main" id="{2DC8FA30-312F-7CFB-99B2-1239960D3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19882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8" name="Rectangle 3656">
                <a:extLst>
                  <a:ext uri="{FF2B5EF4-FFF2-40B4-BE49-F238E27FC236}">
                    <a16:creationId xmlns:a16="http://schemas.microsoft.com/office/drawing/2014/main" id="{B3AB0EEA-E2A6-61E7-3325-A2F08295E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234718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9" name="Rectangle 3657">
                <a:extLst>
                  <a:ext uri="{FF2B5EF4-FFF2-40B4-BE49-F238E27FC236}">
                    <a16:creationId xmlns:a16="http://schemas.microsoft.com/office/drawing/2014/main" id="{229CF7AE-0371-B18C-16F6-0C975E4EB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270612"/>
                <a:ext cx="30767" cy="136832"/>
              </a:xfrm>
              <a:prstGeom prst="rect">
                <a:avLst/>
              </a:prstGeom>
              <a:solidFill>
                <a:srgbClr val="89DE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0" name="Rectangle 3658">
                <a:extLst>
                  <a:ext uri="{FF2B5EF4-FFF2-40B4-BE49-F238E27FC236}">
                    <a16:creationId xmlns:a16="http://schemas.microsoft.com/office/drawing/2014/main" id="{7BAE606E-4D65-4A1E-6222-C4E0D39E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3065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1" name="Rectangle 3659">
                <a:extLst>
                  <a:ext uri="{FF2B5EF4-FFF2-40B4-BE49-F238E27FC236}">
                    <a16:creationId xmlns:a16="http://schemas.microsoft.com/office/drawing/2014/main" id="{6FD4091D-B1FF-3AE2-F322-D72F4E998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34240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2" name="Rectangle 3660">
                <a:extLst>
                  <a:ext uri="{FF2B5EF4-FFF2-40B4-BE49-F238E27FC236}">
                    <a16:creationId xmlns:a16="http://schemas.microsoft.com/office/drawing/2014/main" id="{2554B2CB-F6F1-EA4A-E7EC-4768D85CE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37829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3" name="Rectangle 3661">
                <a:extLst>
                  <a:ext uri="{FF2B5EF4-FFF2-40B4-BE49-F238E27FC236}">
                    <a16:creationId xmlns:a16="http://schemas.microsoft.com/office/drawing/2014/main" id="{7657C4C8-DD43-BFC7-7645-C007BB2EF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1415476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4" name="Rectangle 3662">
                <a:extLst>
                  <a:ext uri="{FF2B5EF4-FFF2-40B4-BE49-F238E27FC236}">
                    <a16:creationId xmlns:a16="http://schemas.microsoft.com/office/drawing/2014/main" id="{CEC833C5-6ACE-5E52-19E8-84AC05552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452652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5" name="Rectangle 3663">
                <a:extLst>
                  <a:ext uri="{FF2B5EF4-FFF2-40B4-BE49-F238E27FC236}">
                    <a16:creationId xmlns:a16="http://schemas.microsoft.com/office/drawing/2014/main" id="{E6627254-2EF9-F0AD-AD4B-AE673CBBA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488547"/>
                <a:ext cx="30767" cy="136832"/>
              </a:xfrm>
              <a:prstGeom prst="rect">
                <a:avLst/>
              </a:prstGeom>
              <a:solidFill>
                <a:srgbClr val="FEF0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6" name="Rectangle 3664">
                <a:extLst>
                  <a:ext uri="{FF2B5EF4-FFF2-40B4-BE49-F238E27FC236}">
                    <a16:creationId xmlns:a16="http://schemas.microsoft.com/office/drawing/2014/main" id="{0525C01B-B395-741B-A40C-EC5E16177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52444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7" name="Rectangle 3665">
                <a:extLst>
                  <a:ext uri="{FF2B5EF4-FFF2-40B4-BE49-F238E27FC236}">
                    <a16:creationId xmlns:a16="http://schemas.microsoft.com/office/drawing/2014/main" id="{94E3EF9A-7A3D-0083-4032-EF53ED661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8" name="Rectangle 3666">
                <a:extLst>
                  <a:ext uri="{FF2B5EF4-FFF2-40B4-BE49-F238E27FC236}">
                    <a16:creationId xmlns:a16="http://schemas.microsoft.com/office/drawing/2014/main" id="{0D5E4D1B-BB28-1E52-AA3C-F8D72153C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59623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9" name="Rectangle 3667">
                <a:extLst>
                  <a:ext uri="{FF2B5EF4-FFF2-40B4-BE49-F238E27FC236}">
                    <a16:creationId xmlns:a16="http://schemas.microsoft.com/office/drawing/2014/main" id="{5491898C-8B3E-FF65-894C-8AA78B359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63212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0" name="Rectangle 3668">
                <a:extLst>
                  <a:ext uri="{FF2B5EF4-FFF2-40B4-BE49-F238E27FC236}">
                    <a16:creationId xmlns:a16="http://schemas.microsoft.com/office/drawing/2014/main" id="{929045CB-9F50-9688-E75A-A23C9BC79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1669307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1" name="Rectangle 3669">
                <a:extLst>
                  <a:ext uri="{FF2B5EF4-FFF2-40B4-BE49-F238E27FC236}">
                    <a16:creationId xmlns:a16="http://schemas.microsoft.com/office/drawing/2014/main" id="{D0726B63-CC7B-CCA3-EED8-8B2D5F1CB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706484"/>
                <a:ext cx="30767" cy="136832"/>
              </a:xfrm>
              <a:prstGeom prst="rect">
                <a:avLst/>
              </a:prstGeom>
              <a:solidFill>
                <a:srgbClr val="C8EC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2" name="Rectangle 3670">
                <a:extLst>
                  <a:ext uri="{FF2B5EF4-FFF2-40B4-BE49-F238E27FC236}">
                    <a16:creationId xmlns:a16="http://schemas.microsoft.com/office/drawing/2014/main" id="{FDACFF56-42B8-6719-1539-53D7C72BA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742380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3" name="Rectangle 3671">
                <a:extLst>
                  <a:ext uri="{FF2B5EF4-FFF2-40B4-BE49-F238E27FC236}">
                    <a16:creationId xmlns:a16="http://schemas.microsoft.com/office/drawing/2014/main" id="{18F73A8E-E5C1-7BC2-B209-E92399FB5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77827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4" name="Rectangle 3672">
                <a:extLst>
                  <a:ext uri="{FF2B5EF4-FFF2-40B4-BE49-F238E27FC236}">
                    <a16:creationId xmlns:a16="http://schemas.microsoft.com/office/drawing/2014/main" id="{02C6EA65-5802-5134-06C5-AEC3BAF28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814170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5" name="Rectangle 3673">
                <a:extLst>
                  <a:ext uri="{FF2B5EF4-FFF2-40B4-BE49-F238E27FC236}">
                    <a16:creationId xmlns:a16="http://schemas.microsoft.com/office/drawing/2014/main" id="{E97AE45B-BD93-D0CA-EC6A-D0A34CCE4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850066"/>
                <a:ext cx="30767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6" name="Rectangle 3674">
                <a:extLst>
                  <a:ext uri="{FF2B5EF4-FFF2-40B4-BE49-F238E27FC236}">
                    <a16:creationId xmlns:a16="http://schemas.microsoft.com/office/drawing/2014/main" id="{FCE66A29-DEE4-5FB2-A0CD-E2D3739FA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885960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7" name="Rectangle 3675">
                <a:extLst>
                  <a:ext uri="{FF2B5EF4-FFF2-40B4-BE49-F238E27FC236}">
                    <a16:creationId xmlns:a16="http://schemas.microsoft.com/office/drawing/2014/main" id="{6F1F02D1-DE2E-1773-D0FB-762DA028E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1923138"/>
                <a:ext cx="33332" cy="136832"/>
              </a:xfrm>
              <a:prstGeom prst="rect">
                <a:avLst/>
              </a:prstGeom>
              <a:solidFill>
                <a:srgbClr val="FE973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8" name="Rectangle 3676">
                <a:extLst>
                  <a:ext uri="{FF2B5EF4-FFF2-40B4-BE49-F238E27FC236}">
                    <a16:creationId xmlns:a16="http://schemas.microsoft.com/office/drawing/2014/main" id="{462DDA66-D94E-A349-CB7C-7D039DFD2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960314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9" name="Rectangle 3677">
                <a:extLst>
                  <a:ext uri="{FF2B5EF4-FFF2-40B4-BE49-F238E27FC236}">
                    <a16:creationId xmlns:a16="http://schemas.microsoft.com/office/drawing/2014/main" id="{B76510CE-6979-E891-1E80-8E8A061F8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199621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0" name="Rectangle 3678">
                <a:extLst>
                  <a:ext uri="{FF2B5EF4-FFF2-40B4-BE49-F238E27FC236}">
                    <a16:creationId xmlns:a16="http://schemas.microsoft.com/office/drawing/2014/main" id="{BD55B686-D49C-9D29-A4A9-5C5A3AE6F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03210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1" name="Rectangle 3679">
                <a:extLst>
                  <a:ext uri="{FF2B5EF4-FFF2-40B4-BE49-F238E27FC236}">
                    <a16:creationId xmlns:a16="http://schemas.microsoft.com/office/drawing/2014/main" id="{A57A80F1-8B65-1D07-766F-E5C1C2E3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06800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2" name="Rectangle 3680">
                <a:extLst>
                  <a:ext uri="{FF2B5EF4-FFF2-40B4-BE49-F238E27FC236}">
                    <a16:creationId xmlns:a16="http://schemas.microsoft.com/office/drawing/2014/main" id="{9CDF0809-B5C0-C063-863B-49D4AE6BA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103896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3" name="Rectangle 3681">
                <a:extLst>
                  <a:ext uri="{FF2B5EF4-FFF2-40B4-BE49-F238E27FC236}">
                    <a16:creationId xmlns:a16="http://schemas.microsoft.com/office/drawing/2014/main" id="{5AF9C5C2-EF6E-98CC-5831-22A1D3755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139791"/>
                <a:ext cx="30767" cy="136832"/>
              </a:xfrm>
              <a:prstGeom prst="rect">
                <a:avLst/>
              </a:prstGeom>
              <a:solidFill>
                <a:srgbClr val="B4E8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4" name="Rectangle 3682">
                <a:extLst>
                  <a:ext uri="{FF2B5EF4-FFF2-40B4-BE49-F238E27FC236}">
                    <a16:creationId xmlns:a16="http://schemas.microsoft.com/office/drawing/2014/main" id="{A9272AC6-3755-92C5-B974-F7EF818A9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217696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5" name="Rectangle 3683">
                <a:extLst>
                  <a:ext uri="{FF2B5EF4-FFF2-40B4-BE49-F238E27FC236}">
                    <a16:creationId xmlns:a16="http://schemas.microsoft.com/office/drawing/2014/main" id="{908CB661-BCFA-C05F-D7F1-D5E48D1F9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6" name="Rectangle 3684">
                <a:extLst>
                  <a:ext uri="{FF2B5EF4-FFF2-40B4-BE49-F238E27FC236}">
                    <a16:creationId xmlns:a16="http://schemas.microsoft.com/office/drawing/2014/main" id="{A5EC5BF2-647F-CD24-0D86-35A7A74A8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25004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7" name="Rectangle 3685">
                <a:extLst>
                  <a:ext uri="{FF2B5EF4-FFF2-40B4-BE49-F238E27FC236}">
                    <a16:creationId xmlns:a16="http://schemas.microsoft.com/office/drawing/2014/main" id="{2D241218-4369-B40F-431E-0B141C8A9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28593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8" name="Rectangle 3686">
                <a:extLst>
                  <a:ext uri="{FF2B5EF4-FFF2-40B4-BE49-F238E27FC236}">
                    <a16:creationId xmlns:a16="http://schemas.microsoft.com/office/drawing/2014/main" id="{2F45060A-C76B-DA88-B62A-D4F3F8FC8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321833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9" name="Rectangle 3687">
                <a:extLst>
                  <a:ext uri="{FF2B5EF4-FFF2-40B4-BE49-F238E27FC236}">
                    <a16:creationId xmlns:a16="http://schemas.microsoft.com/office/drawing/2014/main" id="{C665BF55-6F88-33A3-596B-EAFC88122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357727"/>
                <a:ext cx="30767" cy="136832"/>
              </a:xfrm>
              <a:prstGeom prst="rect">
                <a:avLst/>
              </a:prstGeom>
              <a:solidFill>
                <a:srgbClr val="D8F0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0" name="Rectangle 3688">
                <a:extLst>
                  <a:ext uri="{FF2B5EF4-FFF2-40B4-BE49-F238E27FC236}">
                    <a16:creationId xmlns:a16="http://schemas.microsoft.com/office/drawing/2014/main" id="{65BA8B64-23D0-A879-2203-B44EC94C0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39362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1" name="Rectangle 3689">
                <a:extLst>
                  <a:ext uri="{FF2B5EF4-FFF2-40B4-BE49-F238E27FC236}">
                    <a16:creationId xmlns:a16="http://schemas.microsoft.com/office/drawing/2014/main" id="{79C9AC34-6561-4DF5-1DC0-137284E6A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2430800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2" name="Rectangle 3690">
                <a:extLst>
                  <a:ext uri="{FF2B5EF4-FFF2-40B4-BE49-F238E27FC236}">
                    <a16:creationId xmlns:a16="http://schemas.microsoft.com/office/drawing/2014/main" id="{D9CCBD1B-51DC-86D5-8324-386D23E66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4679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3" name="Rectangle 3691">
                <a:extLst>
                  <a:ext uri="{FF2B5EF4-FFF2-40B4-BE49-F238E27FC236}">
                    <a16:creationId xmlns:a16="http://schemas.microsoft.com/office/drawing/2014/main" id="{B9D4BAAB-5C80-6B60-294E-CD3C9AFF3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50387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4" name="Rectangle 3692">
                <a:extLst>
                  <a:ext uri="{FF2B5EF4-FFF2-40B4-BE49-F238E27FC236}">
                    <a16:creationId xmlns:a16="http://schemas.microsoft.com/office/drawing/2014/main" id="{BADE5ACA-5017-0136-B7E4-FB2DEDE17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53976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5" name="Rectangle 3693">
                <a:extLst>
                  <a:ext uri="{FF2B5EF4-FFF2-40B4-BE49-F238E27FC236}">
                    <a16:creationId xmlns:a16="http://schemas.microsoft.com/office/drawing/2014/main" id="{E2F925C5-A88C-8497-3967-2A5EFF08E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575662"/>
                <a:ext cx="30767" cy="13683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6" name="Rectangle 3694">
                <a:extLst>
                  <a:ext uri="{FF2B5EF4-FFF2-40B4-BE49-F238E27FC236}">
                    <a16:creationId xmlns:a16="http://schemas.microsoft.com/office/drawing/2014/main" id="{849FDADE-D095-5985-4E5F-9A4800616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61155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7" name="Rectangle 3695">
                <a:extLst>
                  <a:ext uri="{FF2B5EF4-FFF2-40B4-BE49-F238E27FC236}">
                    <a16:creationId xmlns:a16="http://schemas.microsoft.com/office/drawing/2014/main" id="{422EF489-FEB5-28DF-BC12-A7B44D20A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64745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8" name="Rectangle 3696">
                <a:extLst>
                  <a:ext uri="{FF2B5EF4-FFF2-40B4-BE49-F238E27FC236}">
                    <a16:creationId xmlns:a16="http://schemas.microsoft.com/office/drawing/2014/main" id="{BEFBB9C4-12B1-4C96-A8F3-1FD348877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268463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9" name="Rectangle 3697">
                <a:extLst>
                  <a:ext uri="{FF2B5EF4-FFF2-40B4-BE49-F238E27FC236}">
                    <a16:creationId xmlns:a16="http://schemas.microsoft.com/office/drawing/2014/main" id="{2D78BCB6-3B7C-42DD-BAFE-28C296E50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72180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0" name="Rectangle 3698">
                <a:extLst>
                  <a:ext uri="{FF2B5EF4-FFF2-40B4-BE49-F238E27FC236}">
                    <a16:creationId xmlns:a16="http://schemas.microsoft.com/office/drawing/2014/main" id="{53E755AF-CB1F-2669-E6EC-23096479D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75770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1" name="Rectangle 3699">
                <a:extLst>
                  <a:ext uri="{FF2B5EF4-FFF2-40B4-BE49-F238E27FC236}">
                    <a16:creationId xmlns:a16="http://schemas.microsoft.com/office/drawing/2014/main" id="{8E7981AF-4198-0EF3-BDA3-E5E665E3E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793599"/>
                <a:ext cx="30767" cy="136832"/>
              </a:xfrm>
              <a:prstGeom prst="rect">
                <a:avLst/>
              </a:prstGeom>
              <a:solidFill>
                <a:srgbClr val="FEEE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2" name="Rectangle 3700">
                <a:extLst>
                  <a:ext uri="{FF2B5EF4-FFF2-40B4-BE49-F238E27FC236}">
                    <a16:creationId xmlns:a16="http://schemas.microsoft.com/office/drawing/2014/main" id="{76C4A441-C0C7-4BFB-1769-5FAC45616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8294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3" name="Rectangle 3701">
                <a:extLst>
                  <a:ext uri="{FF2B5EF4-FFF2-40B4-BE49-F238E27FC236}">
                    <a16:creationId xmlns:a16="http://schemas.microsoft.com/office/drawing/2014/main" id="{FBE54BCA-303B-791E-B081-6FC3197DA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8653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4" name="Rectangle 3702">
                <a:extLst>
                  <a:ext uri="{FF2B5EF4-FFF2-40B4-BE49-F238E27FC236}">
                    <a16:creationId xmlns:a16="http://schemas.microsoft.com/office/drawing/2014/main" id="{9BC34823-A4EF-C3D3-9091-6B009B31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90128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5" name="Rectangle 3703">
                <a:extLst>
                  <a:ext uri="{FF2B5EF4-FFF2-40B4-BE49-F238E27FC236}">
                    <a16:creationId xmlns:a16="http://schemas.microsoft.com/office/drawing/2014/main" id="{68D2053D-DC04-B921-2BE2-0F10DC1B3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2938463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6" name="Rectangle 3704">
                <a:extLst>
                  <a:ext uri="{FF2B5EF4-FFF2-40B4-BE49-F238E27FC236}">
                    <a16:creationId xmlns:a16="http://schemas.microsoft.com/office/drawing/2014/main" id="{95BD4850-3D3B-A94A-C13E-61D28B1DC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297563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7" name="Rectangle 3705">
                <a:extLst>
                  <a:ext uri="{FF2B5EF4-FFF2-40B4-BE49-F238E27FC236}">
                    <a16:creationId xmlns:a16="http://schemas.microsoft.com/office/drawing/2014/main" id="{8A4EF5CD-70FF-9C81-C6B5-0E13D5B3C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011534"/>
                <a:ext cx="30767" cy="136832"/>
              </a:xfrm>
              <a:prstGeom prst="rect">
                <a:avLst/>
              </a:prstGeom>
              <a:solidFill>
                <a:srgbClr val="3ACB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8" name="Rectangle 3706">
                <a:extLst>
                  <a:ext uri="{FF2B5EF4-FFF2-40B4-BE49-F238E27FC236}">
                    <a16:creationId xmlns:a16="http://schemas.microsoft.com/office/drawing/2014/main" id="{6FC6EC14-23FC-AE09-7904-AD3B09EED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04742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9" name="Rectangle 3707">
                <a:extLst>
                  <a:ext uri="{FF2B5EF4-FFF2-40B4-BE49-F238E27FC236}">
                    <a16:creationId xmlns:a16="http://schemas.microsoft.com/office/drawing/2014/main" id="{45171764-47DF-E0C6-E816-920B3E1BF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08332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0" name="Rectangle 3708">
                <a:extLst>
                  <a:ext uri="{FF2B5EF4-FFF2-40B4-BE49-F238E27FC236}">
                    <a16:creationId xmlns:a16="http://schemas.microsoft.com/office/drawing/2014/main" id="{292C94CB-F18A-B516-33B9-971296ABF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11922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1" name="Rectangle 3709">
                <a:extLst>
                  <a:ext uri="{FF2B5EF4-FFF2-40B4-BE49-F238E27FC236}">
                    <a16:creationId xmlns:a16="http://schemas.microsoft.com/office/drawing/2014/main" id="{700FA185-3376-AFB9-9E66-FB8678F92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15511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2" name="Rectangle 3710">
                <a:extLst>
                  <a:ext uri="{FF2B5EF4-FFF2-40B4-BE49-F238E27FC236}">
                    <a16:creationId xmlns:a16="http://schemas.microsoft.com/office/drawing/2014/main" id="{5CF9D406-6784-B545-4B60-A3B2B21D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19101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3" name="Rectangle 3711">
                <a:extLst>
                  <a:ext uri="{FF2B5EF4-FFF2-40B4-BE49-F238E27FC236}">
                    <a16:creationId xmlns:a16="http://schemas.microsoft.com/office/drawing/2014/main" id="{A889193F-D0A0-B468-9570-EB0932DAE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228188"/>
                <a:ext cx="33332" cy="13683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4" name="Rectangle 3712">
                <a:extLst>
                  <a:ext uri="{FF2B5EF4-FFF2-40B4-BE49-F238E27FC236}">
                    <a16:creationId xmlns:a16="http://schemas.microsoft.com/office/drawing/2014/main" id="{387BD167-8EE3-8A09-46CB-A111BBFF1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26536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5" name="Rectangle 3713">
                <a:extLst>
                  <a:ext uri="{FF2B5EF4-FFF2-40B4-BE49-F238E27FC236}">
                    <a16:creationId xmlns:a16="http://schemas.microsoft.com/office/drawing/2014/main" id="{4C38953A-879E-2C02-BF87-098D7E704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30126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6" name="Rectangle 3714">
                <a:extLst>
                  <a:ext uri="{FF2B5EF4-FFF2-40B4-BE49-F238E27FC236}">
                    <a16:creationId xmlns:a16="http://schemas.microsoft.com/office/drawing/2014/main" id="{523AA118-72E7-EC39-7344-6AF76B018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33715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7" name="Rectangle 3715">
                <a:extLst>
                  <a:ext uri="{FF2B5EF4-FFF2-40B4-BE49-F238E27FC236}">
                    <a16:creationId xmlns:a16="http://schemas.microsoft.com/office/drawing/2014/main" id="{371B046C-E88B-2965-441F-2AEE8808B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37305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8" name="Rectangle 3716">
                <a:extLst>
                  <a:ext uri="{FF2B5EF4-FFF2-40B4-BE49-F238E27FC236}">
                    <a16:creationId xmlns:a16="http://schemas.microsoft.com/office/drawing/2014/main" id="{00A4507C-2A81-1796-7526-CC8EAEA32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40894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9" name="Rectangle 3717">
                <a:extLst>
                  <a:ext uri="{FF2B5EF4-FFF2-40B4-BE49-F238E27FC236}">
                    <a16:creationId xmlns:a16="http://schemas.microsoft.com/office/drawing/2014/main" id="{66E49061-90BA-5AD9-23EC-F111DF660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444842"/>
                <a:ext cx="30767" cy="136832"/>
              </a:xfrm>
              <a:prstGeom prst="rect">
                <a:avLst/>
              </a:prstGeom>
              <a:solidFill>
                <a:srgbClr val="E8F3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0" name="Rectangle 3718">
                <a:extLst>
                  <a:ext uri="{FF2B5EF4-FFF2-40B4-BE49-F238E27FC236}">
                    <a16:creationId xmlns:a16="http://schemas.microsoft.com/office/drawing/2014/main" id="{7272DD66-6E9D-50E8-8150-DF55780FA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482020"/>
                <a:ext cx="33332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1" name="Rectangle 3719">
                <a:extLst>
                  <a:ext uri="{FF2B5EF4-FFF2-40B4-BE49-F238E27FC236}">
                    <a16:creationId xmlns:a16="http://schemas.microsoft.com/office/drawing/2014/main" id="{17FB3941-0905-2FB1-C7F1-2DFF9E15C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519196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2" name="Rectangle 3720">
                <a:extLst>
                  <a:ext uri="{FF2B5EF4-FFF2-40B4-BE49-F238E27FC236}">
                    <a16:creationId xmlns:a16="http://schemas.microsoft.com/office/drawing/2014/main" id="{61091ABD-C307-696D-E2F7-0F0189121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55509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3" name="Rectangle 3721">
                <a:extLst>
                  <a:ext uri="{FF2B5EF4-FFF2-40B4-BE49-F238E27FC236}">
                    <a16:creationId xmlns:a16="http://schemas.microsoft.com/office/drawing/2014/main" id="{EFCD0E3D-BA9F-879F-628B-50E69002F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59098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4" name="Rectangle 3722">
                <a:extLst>
                  <a:ext uri="{FF2B5EF4-FFF2-40B4-BE49-F238E27FC236}">
                    <a16:creationId xmlns:a16="http://schemas.microsoft.com/office/drawing/2014/main" id="{BCD14B83-2E8F-66C6-A3F6-41D92E435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62688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5" name="Rectangle 3723">
                <a:extLst>
                  <a:ext uri="{FF2B5EF4-FFF2-40B4-BE49-F238E27FC236}">
                    <a16:creationId xmlns:a16="http://schemas.microsoft.com/office/drawing/2014/main" id="{6DAD1D39-B3F0-3F97-B488-BDE4DBD97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662777"/>
                <a:ext cx="30767" cy="136832"/>
              </a:xfrm>
              <a:prstGeom prst="rect">
                <a:avLst/>
              </a:prstGeom>
              <a:solidFill>
                <a:srgbClr val="FEDD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6" name="Rectangle 3724">
                <a:extLst>
                  <a:ext uri="{FF2B5EF4-FFF2-40B4-BE49-F238E27FC236}">
                    <a16:creationId xmlns:a16="http://schemas.microsoft.com/office/drawing/2014/main" id="{1F7C3805-664B-B16C-9E9A-EB78B04B8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69867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7" name="Rectangle 3725">
                <a:extLst>
                  <a:ext uri="{FF2B5EF4-FFF2-40B4-BE49-F238E27FC236}">
                    <a16:creationId xmlns:a16="http://schemas.microsoft.com/office/drawing/2014/main" id="{D0F0CAC5-A901-47FE-CBF0-6981AE837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735851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8" name="Rectangle 3726">
                <a:extLst>
                  <a:ext uri="{FF2B5EF4-FFF2-40B4-BE49-F238E27FC236}">
                    <a16:creationId xmlns:a16="http://schemas.microsoft.com/office/drawing/2014/main" id="{58ED5D68-AE6B-AD57-F40D-4661FF11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77302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9" name="Rectangle 3727">
                <a:extLst>
                  <a:ext uri="{FF2B5EF4-FFF2-40B4-BE49-F238E27FC236}">
                    <a16:creationId xmlns:a16="http://schemas.microsoft.com/office/drawing/2014/main" id="{41C9E7C8-E371-BC3B-707F-03BA5E4FD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808924"/>
                <a:ext cx="30767" cy="13683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0" name="Rectangle 3728">
                <a:extLst>
                  <a:ext uri="{FF2B5EF4-FFF2-40B4-BE49-F238E27FC236}">
                    <a16:creationId xmlns:a16="http://schemas.microsoft.com/office/drawing/2014/main" id="{7DBB9972-EEAD-3629-B01F-340045C80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84481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1" name="Rectangle 3729">
                <a:extLst>
                  <a:ext uri="{FF2B5EF4-FFF2-40B4-BE49-F238E27FC236}">
                    <a16:creationId xmlns:a16="http://schemas.microsoft.com/office/drawing/2014/main" id="{3BA7A817-D184-2447-B287-8C8C92632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880714"/>
                <a:ext cx="30767" cy="13683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2" name="Rectangle 3730">
                <a:extLst>
                  <a:ext uri="{FF2B5EF4-FFF2-40B4-BE49-F238E27FC236}">
                    <a16:creationId xmlns:a16="http://schemas.microsoft.com/office/drawing/2014/main" id="{95F3840D-9935-B7C4-75E9-C42C9E6A8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91661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3" name="Rectangle 3731">
                <a:extLst>
                  <a:ext uri="{FF2B5EF4-FFF2-40B4-BE49-F238E27FC236}">
                    <a16:creationId xmlns:a16="http://schemas.microsoft.com/office/drawing/2014/main" id="{3C991E2D-5913-AFAE-A3F2-4A76369D8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395250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4" name="Rectangle 3732">
                <a:extLst>
                  <a:ext uri="{FF2B5EF4-FFF2-40B4-BE49-F238E27FC236}">
                    <a16:creationId xmlns:a16="http://schemas.microsoft.com/office/drawing/2014/main" id="{50E38908-F1BA-809F-C661-B14E4FEE4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398968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5" name="Rectangle 3733">
                <a:extLst>
                  <a:ext uri="{FF2B5EF4-FFF2-40B4-BE49-F238E27FC236}">
                    <a16:creationId xmlns:a16="http://schemas.microsoft.com/office/drawing/2014/main" id="{A63C0CCD-FBDB-284A-B436-4842EE3EF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02685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6" name="Rectangle 3734">
                <a:extLst>
                  <a:ext uri="{FF2B5EF4-FFF2-40B4-BE49-F238E27FC236}">
                    <a16:creationId xmlns:a16="http://schemas.microsoft.com/office/drawing/2014/main" id="{120B836D-DCB5-1A08-39F5-684A3595F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06275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7" name="Rectangle 3735">
                <a:extLst>
                  <a:ext uri="{FF2B5EF4-FFF2-40B4-BE49-F238E27FC236}">
                    <a16:creationId xmlns:a16="http://schemas.microsoft.com/office/drawing/2014/main" id="{15D9C1D1-A2D3-DCE0-B99C-31B331B2E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098649"/>
                <a:ext cx="30767" cy="136832"/>
              </a:xfrm>
              <a:prstGeom prst="rect">
                <a:avLst/>
              </a:prstGeom>
              <a:solidFill>
                <a:srgbClr val="9DE2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8" name="Rectangle 3736">
                <a:extLst>
                  <a:ext uri="{FF2B5EF4-FFF2-40B4-BE49-F238E27FC236}">
                    <a16:creationId xmlns:a16="http://schemas.microsoft.com/office/drawing/2014/main" id="{7907CFAD-E867-7ACB-8BCB-9667E3910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134544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9" name="Rectangle 3737">
                <a:extLst>
                  <a:ext uri="{FF2B5EF4-FFF2-40B4-BE49-F238E27FC236}">
                    <a16:creationId xmlns:a16="http://schemas.microsoft.com/office/drawing/2014/main" id="{4AD40CCB-15EC-6E87-03C0-CC95702A5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0" name="Rectangle 3739">
                <a:extLst>
                  <a:ext uri="{FF2B5EF4-FFF2-40B4-BE49-F238E27FC236}">
                    <a16:creationId xmlns:a16="http://schemas.microsoft.com/office/drawing/2014/main" id="{AA3D7CDE-DAC9-8049-D574-4CAA0D7B5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20633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1" name="Rectangle 3740">
                <a:extLst>
                  <a:ext uri="{FF2B5EF4-FFF2-40B4-BE49-F238E27FC236}">
                    <a16:creationId xmlns:a16="http://schemas.microsoft.com/office/drawing/2014/main" id="{AD7DFDFF-A4DB-AA1C-EFAC-CC8BF5EF8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4243513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2" name="Rectangle 3741">
                <a:extLst>
                  <a:ext uri="{FF2B5EF4-FFF2-40B4-BE49-F238E27FC236}">
                    <a16:creationId xmlns:a16="http://schemas.microsoft.com/office/drawing/2014/main" id="{35BE6F0E-FCB8-667C-E336-3EA8435D4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28069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3" name="Rectangle 3742">
                <a:extLst>
                  <a:ext uri="{FF2B5EF4-FFF2-40B4-BE49-F238E27FC236}">
                    <a16:creationId xmlns:a16="http://schemas.microsoft.com/office/drawing/2014/main" id="{E1D8520F-D216-2310-A18D-893DDADA9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316585"/>
                <a:ext cx="30767" cy="136832"/>
              </a:xfrm>
              <a:prstGeom prst="rect">
                <a:avLst/>
              </a:prstGeom>
              <a:solidFill>
                <a:srgbClr val="59D3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4" name="Rectangle 3743">
                <a:extLst>
                  <a:ext uri="{FF2B5EF4-FFF2-40B4-BE49-F238E27FC236}">
                    <a16:creationId xmlns:a16="http://schemas.microsoft.com/office/drawing/2014/main" id="{AB6BE39C-DD19-B466-0F87-55C5D060B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35248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5" name="Rectangle 3744">
                <a:extLst>
                  <a:ext uri="{FF2B5EF4-FFF2-40B4-BE49-F238E27FC236}">
                    <a16:creationId xmlns:a16="http://schemas.microsoft.com/office/drawing/2014/main" id="{5FA29A59-2D24-9EDE-7B35-DA4A82B7A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38837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6" name="Rectangle 3745">
                <a:extLst>
                  <a:ext uri="{FF2B5EF4-FFF2-40B4-BE49-F238E27FC236}">
                    <a16:creationId xmlns:a16="http://schemas.microsoft.com/office/drawing/2014/main" id="{FD4F50D5-EEDD-C35C-0D04-05EC50D67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42427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7" name="Rectangle 3746">
                <a:extLst>
                  <a:ext uri="{FF2B5EF4-FFF2-40B4-BE49-F238E27FC236}">
                    <a16:creationId xmlns:a16="http://schemas.microsoft.com/office/drawing/2014/main" id="{F84D22C9-E183-E1E0-4F4F-C7F2E067A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46016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8" name="Rectangle 3747">
                <a:extLst>
                  <a:ext uri="{FF2B5EF4-FFF2-40B4-BE49-F238E27FC236}">
                    <a16:creationId xmlns:a16="http://schemas.microsoft.com/office/drawing/2014/main" id="{204951AA-9A11-6407-AAB9-5CC151B4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4497344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9" name="Rectangle 3748">
                <a:extLst>
                  <a:ext uri="{FF2B5EF4-FFF2-40B4-BE49-F238E27FC236}">
                    <a16:creationId xmlns:a16="http://schemas.microsoft.com/office/drawing/2014/main" id="{3BDF4584-A8B3-BE99-5889-D01CE8B44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534521"/>
                <a:ext cx="30767" cy="13683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0" name="Rectangle 3749">
                <a:extLst>
                  <a:ext uri="{FF2B5EF4-FFF2-40B4-BE49-F238E27FC236}">
                    <a16:creationId xmlns:a16="http://schemas.microsoft.com/office/drawing/2014/main" id="{E4CF5392-69C9-050C-4E88-C0FD0EE3D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57041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1" name="Rectangle 3750">
                <a:extLst>
                  <a:ext uri="{FF2B5EF4-FFF2-40B4-BE49-F238E27FC236}">
                    <a16:creationId xmlns:a16="http://schemas.microsoft.com/office/drawing/2014/main" id="{97A8ECA3-86DB-122D-B5DA-8F6D0244C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60631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2" name="Rectangle 3751">
                <a:extLst>
                  <a:ext uri="{FF2B5EF4-FFF2-40B4-BE49-F238E27FC236}">
                    <a16:creationId xmlns:a16="http://schemas.microsoft.com/office/drawing/2014/main" id="{00572B9E-8124-E2E6-DB18-D3DE96E25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64220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3" name="Rectangle 3752">
                <a:extLst>
                  <a:ext uri="{FF2B5EF4-FFF2-40B4-BE49-F238E27FC236}">
                    <a16:creationId xmlns:a16="http://schemas.microsoft.com/office/drawing/2014/main" id="{DDA8C1C7-C25E-BD4F-BD11-D8E5F378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67810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4" name="Rectangle 3753">
                <a:extLst>
                  <a:ext uri="{FF2B5EF4-FFF2-40B4-BE49-F238E27FC236}">
                    <a16:creationId xmlns:a16="http://schemas.microsoft.com/office/drawing/2014/main" id="{009FCADF-C13C-3C6A-E677-526F9FEE7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713998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5" name="Rectangle 3754">
                <a:extLst>
                  <a:ext uri="{FF2B5EF4-FFF2-40B4-BE49-F238E27FC236}">
                    <a16:creationId xmlns:a16="http://schemas.microsoft.com/office/drawing/2014/main" id="{CF3F7C62-0536-4A69-BD62-B7E541B70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4751175"/>
                <a:ext cx="33332" cy="136832"/>
              </a:xfrm>
              <a:prstGeom prst="rect">
                <a:avLst/>
              </a:prstGeom>
              <a:solidFill>
                <a:srgbClr val="FEE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6" name="Rectangle 3755">
                <a:extLst>
                  <a:ext uri="{FF2B5EF4-FFF2-40B4-BE49-F238E27FC236}">
                    <a16:creationId xmlns:a16="http://schemas.microsoft.com/office/drawing/2014/main" id="{9DCB6E17-ED45-5A3A-53DE-6B8557250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78835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7" name="Rectangle 3756">
                <a:extLst>
                  <a:ext uri="{FF2B5EF4-FFF2-40B4-BE49-F238E27FC236}">
                    <a16:creationId xmlns:a16="http://schemas.microsoft.com/office/drawing/2014/main" id="{52DF42D3-6E3D-14FC-8AB5-5CD8AB7FE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82424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8" name="Rectangle 3757">
                <a:extLst>
                  <a:ext uri="{FF2B5EF4-FFF2-40B4-BE49-F238E27FC236}">
                    <a16:creationId xmlns:a16="http://schemas.microsoft.com/office/drawing/2014/main" id="{414E1351-57DA-1364-DDB7-5B1028937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86014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9" name="Rectangle 3758">
                <a:extLst>
                  <a:ext uri="{FF2B5EF4-FFF2-40B4-BE49-F238E27FC236}">
                    <a16:creationId xmlns:a16="http://schemas.microsoft.com/office/drawing/2014/main" id="{380005F0-8F47-1939-4288-B2D460DB9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89603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0" name="Rectangle 3759">
                <a:extLst>
                  <a:ext uri="{FF2B5EF4-FFF2-40B4-BE49-F238E27FC236}">
                    <a16:creationId xmlns:a16="http://schemas.microsoft.com/office/drawing/2014/main" id="{FB5DD33A-0A08-963B-91EA-295134BFF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931933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1" name="Rectangle 3760">
                <a:extLst>
                  <a:ext uri="{FF2B5EF4-FFF2-40B4-BE49-F238E27FC236}">
                    <a16:creationId xmlns:a16="http://schemas.microsoft.com/office/drawing/2014/main" id="{EBFD92EE-C4E4-7FE2-9455-9913E668E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4967829"/>
                <a:ext cx="30767" cy="136832"/>
              </a:xfrm>
              <a:prstGeom prst="rect">
                <a:avLst/>
              </a:prstGeom>
              <a:solidFill>
                <a:srgbClr val="FEC9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2" name="Rectangle 3761">
                <a:extLst>
                  <a:ext uri="{FF2B5EF4-FFF2-40B4-BE49-F238E27FC236}">
                    <a16:creationId xmlns:a16="http://schemas.microsoft.com/office/drawing/2014/main" id="{6C4BC2EA-4653-8499-9CEE-752314D74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5005007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3" name="Rectangle 3762">
                <a:extLst>
                  <a:ext uri="{FF2B5EF4-FFF2-40B4-BE49-F238E27FC236}">
                    <a16:creationId xmlns:a16="http://schemas.microsoft.com/office/drawing/2014/main" id="{976E60B2-F1A6-1620-8396-6919D751E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04218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4" name="Rectangle 3763">
                <a:extLst>
                  <a:ext uri="{FF2B5EF4-FFF2-40B4-BE49-F238E27FC236}">
                    <a16:creationId xmlns:a16="http://schemas.microsoft.com/office/drawing/2014/main" id="{075E115B-D475-7DCF-C110-D7E280A49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07807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5" name="Rectangle 3764">
                <a:extLst>
                  <a:ext uri="{FF2B5EF4-FFF2-40B4-BE49-F238E27FC236}">
                    <a16:creationId xmlns:a16="http://schemas.microsoft.com/office/drawing/2014/main" id="{A39C62BD-C4C3-661A-4DF5-910C207B0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11397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6" name="Rectangle 3765">
                <a:extLst>
                  <a:ext uri="{FF2B5EF4-FFF2-40B4-BE49-F238E27FC236}">
                    <a16:creationId xmlns:a16="http://schemas.microsoft.com/office/drawing/2014/main" id="{FDFEE3CC-DDD2-86AA-52E9-C9AAA840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14986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7" name="Rectangle 3766">
                <a:extLst>
                  <a:ext uri="{FF2B5EF4-FFF2-40B4-BE49-F238E27FC236}">
                    <a16:creationId xmlns:a16="http://schemas.microsoft.com/office/drawing/2014/main" id="{A3019B3E-8C4C-1254-294C-7D06BF537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185764"/>
                <a:ext cx="30767" cy="136832"/>
              </a:xfrm>
              <a:prstGeom prst="rect">
                <a:avLst/>
              </a:prstGeom>
              <a:solidFill>
                <a:srgbClr val="36CB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8" name="Rectangle 3767">
                <a:extLst>
                  <a:ext uri="{FF2B5EF4-FFF2-40B4-BE49-F238E27FC236}">
                    <a16:creationId xmlns:a16="http://schemas.microsoft.com/office/drawing/2014/main" id="{A98C3342-0EE6-AEB7-51DD-28C2A8DE5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221659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9" name="Rectangle 3768">
                <a:extLst>
                  <a:ext uri="{FF2B5EF4-FFF2-40B4-BE49-F238E27FC236}">
                    <a16:creationId xmlns:a16="http://schemas.microsoft.com/office/drawing/2014/main" id="{47208C53-B5E3-DCFA-C37F-897AEBEEC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25755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0" name="Rectangle 3769">
                <a:extLst>
                  <a:ext uri="{FF2B5EF4-FFF2-40B4-BE49-F238E27FC236}">
                    <a16:creationId xmlns:a16="http://schemas.microsoft.com/office/drawing/2014/main" id="{E129DD4D-3C94-A5D5-A45B-136C9491A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529473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1" name="Rectangle 3770">
                <a:extLst>
                  <a:ext uri="{FF2B5EF4-FFF2-40B4-BE49-F238E27FC236}">
                    <a16:creationId xmlns:a16="http://schemas.microsoft.com/office/drawing/2014/main" id="{27ECE75B-489E-F3E7-8649-835E8D9D7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33191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2" name="Rectangle 3771">
                <a:extLst>
                  <a:ext uri="{FF2B5EF4-FFF2-40B4-BE49-F238E27FC236}">
                    <a16:creationId xmlns:a16="http://schemas.microsoft.com/office/drawing/2014/main" id="{6DFD15A2-190B-0BA1-DAB1-83ED9A54B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367806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3" name="Rectangle 3772">
                <a:extLst>
                  <a:ext uri="{FF2B5EF4-FFF2-40B4-BE49-F238E27FC236}">
                    <a16:creationId xmlns:a16="http://schemas.microsoft.com/office/drawing/2014/main" id="{470C21C5-8482-6D92-221B-D200836C5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403700"/>
                <a:ext cx="30767" cy="13683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4" name="Rectangle 3773">
                <a:extLst>
                  <a:ext uri="{FF2B5EF4-FFF2-40B4-BE49-F238E27FC236}">
                    <a16:creationId xmlns:a16="http://schemas.microsoft.com/office/drawing/2014/main" id="{293BDE44-948C-6CD4-B8F3-EBD94F0EA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43959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5" name="Rectangle 3774">
                <a:extLst>
                  <a:ext uri="{FF2B5EF4-FFF2-40B4-BE49-F238E27FC236}">
                    <a16:creationId xmlns:a16="http://schemas.microsoft.com/office/drawing/2014/main" id="{53400A05-55A1-D40F-8B31-CE86906EC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47549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6" name="Rectangle 3775">
                <a:extLst>
                  <a:ext uri="{FF2B5EF4-FFF2-40B4-BE49-F238E27FC236}">
                    <a16:creationId xmlns:a16="http://schemas.microsoft.com/office/drawing/2014/main" id="{D5CCEFF0-7087-54A2-85CF-E62EA689D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51138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7" name="Rectangle 3776">
                <a:extLst>
                  <a:ext uri="{FF2B5EF4-FFF2-40B4-BE49-F238E27FC236}">
                    <a16:creationId xmlns:a16="http://schemas.microsoft.com/office/drawing/2014/main" id="{F6C829B1-A8E1-82D1-E814-84591A39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5548564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8" name="Rectangle 3777">
                <a:extLst>
                  <a:ext uri="{FF2B5EF4-FFF2-40B4-BE49-F238E27FC236}">
                    <a16:creationId xmlns:a16="http://schemas.microsoft.com/office/drawing/2014/main" id="{60586AE4-4555-66E5-806D-7028DE546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58574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9" name="Rectangle 3778">
                <a:extLst>
                  <a:ext uri="{FF2B5EF4-FFF2-40B4-BE49-F238E27FC236}">
                    <a16:creationId xmlns:a16="http://schemas.microsoft.com/office/drawing/2014/main" id="{DC23366A-157A-5867-0556-343D50637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621635"/>
                <a:ext cx="30767" cy="13683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0" name="Rectangle 3779">
                <a:extLst>
                  <a:ext uri="{FF2B5EF4-FFF2-40B4-BE49-F238E27FC236}">
                    <a16:creationId xmlns:a16="http://schemas.microsoft.com/office/drawing/2014/main" id="{B7B87C39-1628-F54F-A210-0A220D05E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65753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1" name="Rectangle 3780">
                <a:extLst>
                  <a:ext uri="{FF2B5EF4-FFF2-40B4-BE49-F238E27FC236}">
                    <a16:creationId xmlns:a16="http://schemas.microsoft.com/office/drawing/2014/main" id="{16D7EE3B-BE6B-BF66-4E7A-95AADED19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69342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2" name="Rectangle 3781">
                <a:extLst>
                  <a:ext uri="{FF2B5EF4-FFF2-40B4-BE49-F238E27FC236}">
                    <a16:creationId xmlns:a16="http://schemas.microsoft.com/office/drawing/2014/main" id="{1FBE7073-2B3D-5C4C-11D7-D3EB07427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72932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3" name="Rectangle 3782">
                <a:extLst>
                  <a:ext uri="{FF2B5EF4-FFF2-40B4-BE49-F238E27FC236}">
                    <a16:creationId xmlns:a16="http://schemas.microsoft.com/office/drawing/2014/main" id="{02F052B3-69B4-6DAB-172A-440ADA6FD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76521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4" name="Rectangle 3783">
                <a:extLst>
                  <a:ext uri="{FF2B5EF4-FFF2-40B4-BE49-F238E27FC236}">
                    <a16:creationId xmlns:a16="http://schemas.microsoft.com/office/drawing/2014/main" id="{1F688370-E393-9FDA-04DB-31D8AA903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5802395"/>
                <a:ext cx="33332" cy="136832"/>
              </a:xfrm>
              <a:prstGeom prst="rect">
                <a:avLst/>
              </a:prstGeom>
              <a:solidFill>
                <a:srgbClr val="FED9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5" name="Rectangle 3784">
                <a:extLst>
                  <a:ext uri="{FF2B5EF4-FFF2-40B4-BE49-F238E27FC236}">
                    <a16:creationId xmlns:a16="http://schemas.microsoft.com/office/drawing/2014/main" id="{A7D42436-C1FD-2F32-2B61-0BA0E959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839572"/>
                <a:ext cx="30767" cy="136832"/>
              </a:xfrm>
              <a:prstGeom prst="rect">
                <a:avLst/>
              </a:prstGeom>
              <a:solidFill>
                <a:srgbClr val="3ACB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6" name="Rectangle 3785">
                <a:extLst>
                  <a:ext uri="{FF2B5EF4-FFF2-40B4-BE49-F238E27FC236}">
                    <a16:creationId xmlns:a16="http://schemas.microsoft.com/office/drawing/2014/main" id="{B49B2A65-7CEA-DBE1-3136-66E486866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87546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7" name="Rectangle 3786">
                <a:extLst>
                  <a:ext uri="{FF2B5EF4-FFF2-40B4-BE49-F238E27FC236}">
                    <a16:creationId xmlns:a16="http://schemas.microsoft.com/office/drawing/2014/main" id="{290A30D6-9C97-A2F1-0234-E7E584F4C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91136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8" name="Rectangle 3787">
                <a:extLst>
                  <a:ext uri="{FF2B5EF4-FFF2-40B4-BE49-F238E27FC236}">
                    <a16:creationId xmlns:a16="http://schemas.microsoft.com/office/drawing/2014/main" id="{D292A215-4F89-0B64-EE04-ED8D46421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94725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9" name="Rectangle 3788">
                <a:extLst>
                  <a:ext uri="{FF2B5EF4-FFF2-40B4-BE49-F238E27FC236}">
                    <a16:creationId xmlns:a16="http://schemas.microsoft.com/office/drawing/2014/main" id="{36FC7386-7B89-6EE5-8A5D-D6F526049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5983154"/>
                <a:ext cx="30767" cy="13683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0" name="Rectangle 3789">
                <a:extLst>
                  <a:ext uri="{FF2B5EF4-FFF2-40B4-BE49-F238E27FC236}">
                    <a16:creationId xmlns:a16="http://schemas.microsoft.com/office/drawing/2014/main" id="{B76E6DF4-9BF4-7772-8231-68B4C94ED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019048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1" name="Rectangle 3790">
                <a:extLst>
                  <a:ext uri="{FF2B5EF4-FFF2-40B4-BE49-F238E27FC236}">
                    <a16:creationId xmlns:a16="http://schemas.microsoft.com/office/drawing/2014/main" id="{5AB743A1-FB07-F532-60CC-E355ADA71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6056226"/>
                <a:ext cx="33332" cy="136832"/>
              </a:xfrm>
              <a:prstGeom prst="rect">
                <a:avLst/>
              </a:prstGeom>
              <a:solidFill>
                <a:srgbClr val="2AC8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2" name="Rectangle 3791">
                <a:extLst>
                  <a:ext uri="{FF2B5EF4-FFF2-40B4-BE49-F238E27FC236}">
                    <a16:creationId xmlns:a16="http://schemas.microsoft.com/office/drawing/2014/main" id="{EFFFD65D-E5F8-0F2D-7ACF-05D017E3E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093402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3" name="Rectangle 3792">
                <a:extLst>
                  <a:ext uri="{FF2B5EF4-FFF2-40B4-BE49-F238E27FC236}">
                    <a16:creationId xmlns:a16="http://schemas.microsoft.com/office/drawing/2014/main" id="{B5642BA6-F029-460D-C922-F7FD63B0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1292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4" name="Rectangle 3793">
                <a:extLst>
                  <a:ext uri="{FF2B5EF4-FFF2-40B4-BE49-F238E27FC236}">
                    <a16:creationId xmlns:a16="http://schemas.microsoft.com/office/drawing/2014/main" id="{01529316-BE2E-8011-4F8E-2B7094E8A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16519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5" name="Rectangle 3794">
                <a:extLst>
                  <a:ext uri="{FF2B5EF4-FFF2-40B4-BE49-F238E27FC236}">
                    <a16:creationId xmlns:a16="http://schemas.microsoft.com/office/drawing/2014/main" id="{5B3C73A5-D4E5-C893-63F2-AEA451222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20108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6" name="Rectangle 3795">
                <a:extLst>
                  <a:ext uri="{FF2B5EF4-FFF2-40B4-BE49-F238E27FC236}">
                    <a16:creationId xmlns:a16="http://schemas.microsoft.com/office/drawing/2014/main" id="{8AB0F270-0DB5-14AD-22ED-4B974282D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23698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7" name="Rectangle 3796">
                <a:extLst>
                  <a:ext uri="{FF2B5EF4-FFF2-40B4-BE49-F238E27FC236}">
                    <a16:creationId xmlns:a16="http://schemas.microsoft.com/office/drawing/2014/main" id="{DA38FF7A-E84E-C770-5DED-49DC8DE80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272879"/>
                <a:ext cx="30767" cy="13683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8" name="Rectangle 3797">
                <a:extLst>
                  <a:ext uri="{FF2B5EF4-FFF2-40B4-BE49-F238E27FC236}">
                    <a16:creationId xmlns:a16="http://schemas.microsoft.com/office/drawing/2014/main" id="{BC0F5DED-E148-C553-972D-6E8F13E3F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6310057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9" name="Rectangle 3798">
                <a:extLst>
                  <a:ext uri="{FF2B5EF4-FFF2-40B4-BE49-F238E27FC236}">
                    <a16:creationId xmlns:a16="http://schemas.microsoft.com/office/drawing/2014/main" id="{56C2031D-C526-6B25-CE7B-A21F5E3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34723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0" name="Rectangle 3799">
                <a:extLst>
                  <a:ext uri="{FF2B5EF4-FFF2-40B4-BE49-F238E27FC236}">
                    <a16:creationId xmlns:a16="http://schemas.microsoft.com/office/drawing/2014/main" id="{E44F84C4-1020-163C-4973-875769BF0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38312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1" name="Rectangle 3800">
                <a:extLst>
                  <a:ext uri="{FF2B5EF4-FFF2-40B4-BE49-F238E27FC236}">
                    <a16:creationId xmlns:a16="http://schemas.microsoft.com/office/drawing/2014/main" id="{1C75FD7A-82A0-9B68-4FA3-4FF0BADDA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41902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2" name="Rectangle 3801">
                <a:extLst>
                  <a:ext uri="{FF2B5EF4-FFF2-40B4-BE49-F238E27FC236}">
                    <a16:creationId xmlns:a16="http://schemas.microsoft.com/office/drawing/2014/main" id="{3784D1BC-45FD-9281-DCA8-A29C3325E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45492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3" name="Rectangle 3802">
                <a:extLst>
                  <a:ext uri="{FF2B5EF4-FFF2-40B4-BE49-F238E27FC236}">
                    <a16:creationId xmlns:a16="http://schemas.microsoft.com/office/drawing/2014/main" id="{1999DC53-EA08-11B5-C487-AB16BD3A1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490815"/>
                <a:ext cx="30767" cy="13683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4" name="Rectangle 3803">
                <a:extLst>
                  <a:ext uri="{FF2B5EF4-FFF2-40B4-BE49-F238E27FC236}">
                    <a16:creationId xmlns:a16="http://schemas.microsoft.com/office/drawing/2014/main" id="{C43DA17F-83B8-700D-12AD-8083D108E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52671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5" name="Rectangle 3804">
                <a:extLst>
                  <a:ext uri="{FF2B5EF4-FFF2-40B4-BE49-F238E27FC236}">
                    <a16:creationId xmlns:a16="http://schemas.microsoft.com/office/drawing/2014/main" id="{077413F9-02D7-3154-256E-38954CECF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6563888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6" name="Rectangle 3805">
                <a:extLst>
                  <a:ext uri="{FF2B5EF4-FFF2-40B4-BE49-F238E27FC236}">
                    <a16:creationId xmlns:a16="http://schemas.microsoft.com/office/drawing/2014/main" id="{6DC7F9E1-C516-851A-E9E5-0FBCD64FB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60106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7" name="Rectangle 3806">
                <a:extLst>
                  <a:ext uri="{FF2B5EF4-FFF2-40B4-BE49-F238E27FC236}">
                    <a16:creationId xmlns:a16="http://schemas.microsoft.com/office/drawing/2014/main" id="{52D62A35-52B5-DD6B-60D4-752464A8E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63696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8" name="Rectangle 3807">
                <a:extLst>
                  <a:ext uri="{FF2B5EF4-FFF2-40B4-BE49-F238E27FC236}">
                    <a16:creationId xmlns:a16="http://schemas.microsoft.com/office/drawing/2014/main" id="{F237BF2F-502D-DCA5-019D-93711DC35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672855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9" name="Rectangle 3808">
                <a:extLst>
                  <a:ext uri="{FF2B5EF4-FFF2-40B4-BE49-F238E27FC236}">
                    <a16:creationId xmlns:a16="http://schemas.microsoft.com/office/drawing/2014/main" id="{44CD4BEE-8374-2285-DD6D-7E3A98E20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708750"/>
                <a:ext cx="30767" cy="13683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0" name="Rectangle 3809">
                <a:extLst>
                  <a:ext uri="{FF2B5EF4-FFF2-40B4-BE49-F238E27FC236}">
                    <a16:creationId xmlns:a16="http://schemas.microsoft.com/office/drawing/2014/main" id="{F4569637-4139-18DA-1EDF-9CF3D3C7B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74464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1" name="Rectangle 3810">
                <a:extLst>
                  <a:ext uri="{FF2B5EF4-FFF2-40B4-BE49-F238E27FC236}">
                    <a16:creationId xmlns:a16="http://schemas.microsoft.com/office/drawing/2014/main" id="{D07467CF-C25B-51ED-F6E3-23FB6594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2" name="Rectangle 3811">
                <a:extLst>
                  <a:ext uri="{FF2B5EF4-FFF2-40B4-BE49-F238E27FC236}">
                    <a16:creationId xmlns:a16="http://schemas.microsoft.com/office/drawing/2014/main" id="{204CFA50-6830-AA6D-330B-C25A6AA33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6817719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3" name="Rectangle 3812">
                <a:extLst>
                  <a:ext uri="{FF2B5EF4-FFF2-40B4-BE49-F238E27FC236}">
                    <a16:creationId xmlns:a16="http://schemas.microsoft.com/office/drawing/2014/main" id="{910B3CEE-926E-F6EB-2376-6C783AE8C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85489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4" name="Rectangle 3813">
                <a:extLst>
                  <a:ext uri="{FF2B5EF4-FFF2-40B4-BE49-F238E27FC236}">
                    <a16:creationId xmlns:a16="http://schemas.microsoft.com/office/drawing/2014/main" id="{2A52B8E3-C234-95F8-ABE7-041AC6838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89079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5" name="Rectangle 3814">
                <a:extLst>
                  <a:ext uri="{FF2B5EF4-FFF2-40B4-BE49-F238E27FC236}">
                    <a16:creationId xmlns:a16="http://schemas.microsoft.com/office/drawing/2014/main" id="{A117EE81-BC2D-F951-57E2-A4416D048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926687"/>
                <a:ext cx="30767" cy="13683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6" name="Rectangle 3815">
                <a:extLst>
                  <a:ext uri="{FF2B5EF4-FFF2-40B4-BE49-F238E27FC236}">
                    <a16:creationId xmlns:a16="http://schemas.microsoft.com/office/drawing/2014/main" id="{2499C7BA-9D6D-F75B-FB68-EA09F6CBC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96258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7" name="Rectangle 3816">
                <a:extLst>
                  <a:ext uri="{FF2B5EF4-FFF2-40B4-BE49-F238E27FC236}">
                    <a16:creationId xmlns:a16="http://schemas.microsoft.com/office/drawing/2014/main" id="{89C15F2E-2CDA-39DB-3EA4-CDD748CDF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699847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8" name="Rectangle 3817">
                <a:extLst>
                  <a:ext uri="{FF2B5EF4-FFF2-40B4-BE49-F238E27FC236}">
                    <a16:creationId xmlns:a16="http://schemas.microsoft.com/office/drawing/2014/main" id="{2576E988-E8E7-3025-74EE-6C9A1DF18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03437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9" name="Rectangle 3818">
                <a:extLst>
                  <a:ext uri="{FF2B5EF4-FFF2-40B4-BE49-F238E27FC236}">
                    <a16:creationId xmlns:a16="http://schemas.microsoft.com/office/drawing/2014/main" id="{2A135483-46A0-3AA7-782F-52E65B14B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7071551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0" name="Rectangle 3819">
                <a:extLst>
                  <a:ext uri="{FF2B5EF4-FFF2-40B4-BE49-F238E27FC236}">
                    <a16:creationId xmlns:a16="http://schemas.microsoft.com/office/drawing/2014/main" id="{9257D10C-B8AF-D0A2-AA3C-455E3CBD2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10872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1" name="Rectangle 3820">
                <a:extLst>
                  <a:ext uri="{FF2B5EF4-FFF2-40B4-BE49-F238E27FC236}">
                    <a16:creationId xmlns:a16="http://schemas.microsoft.com/office/drawing/2014/main" id="{CA415A89-E19C-4976-5E4B-EA7F3042B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144622"/>
                <a:ext cx="30767" cy="136832"/>
              </a:xfrm>
              <a:prstGeom prst="rect">
                <a:avLst/>
              </a:prstGeom>
              <a:solidFill>
                <a:srgbClr val="3ACB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2" name="Rectangle 3821">
                <a:extLst>
                  <a:ext uri="{FF2B5EF4-FFF2-40B4-BE49-F238E27FC236}">
                    <a16:creationId xmlns:a16="http://schemas.microsoft.com/office/drawing/2014/main" id="{CC0F2B5E-0C8B-49BC-6D8F-1ADF3806D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18051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3" name="Rectangle 3822">
                <a:extLst>
                  <a:ext uri="{FF2B5EF4-FFF2-40B4-BE49-F238E27FC236}">
                    <a16:creationId xmlns:a16="http://schemas.microsoft.com/office/drawing/2014/main" id="{AF1B58A2-AD47-69E8-039F-BA74FF7B8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4" name="Rectangle 3823">
                <a:extLst>
                  <a:ext uri="{FF2B5EF4-FFF2-40B4-BE49-F238E27FC236}">
                    <a16:creationId xmlns:a16="http://schemas.microsoft.com/office/drawing/2014/main" id="{1B82942F-C247-B2F1-1711-E120266AA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2523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5" name="Rectangle 3824">
                <a:extLst>
                  <a:ext uri="{FF2B5EF4-FFF2-40B4-BE49-F238E27FC236}">
                    <a16:creationId xmlns:a16="http://schemas.microsoft.com/office/drawing/2014/main" id="{6FD36C24-5C0C-CC66-F33D-5BF7EA1F4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28820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6" name="Rectangle 3825">
                <a:extLst>
                  <a:ext uri="{FF2B5EF4-FFF2-40B4-BE49-F238E27FC236}">
                    <a16:creationId xmlns:a16="http://schemas.microsoft.com/office/drawing/2014/main" id="{3AD388B1-E44A-EE11-5C5C-13E2D67CB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32409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7" name="Rectangle 3826">
                <a:extLst>
                  <a:ext uri="{FF2B5EF4-FFF2-40B4-BE49-F238E27FC236}">
                    <a16:creationId xmlns:a16="http://schemas.microsoft.com/office/drawing/2014/main" id="{79E44B5D-BE39-4B9E-ACB9-A98B21C7A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7361276"/>
                <a:ext cx="33332" cy="136832"/>
              </a:xfrm>
              <a:prstGeom prst="rect">
                <a:avLst/>
              </a:prstGeom>
              <a:solidFill>
                <a:srgbClr val="01B9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8" name="Rectangle 3827">
                <a:extLst>
                  <a:ext uri="{FF2B5EF4-FFF2-40B4-BE49-F238E27FC236}">
                    <a16:creationId xmlns:a16="http://schemas.microsoft.com/office/drawing/2014/main" id="{5B4875EA-AA0C-BE50-B9C9-2CFFBEC5D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39845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9" name="Rectangle 3828">
                <a:extLst>
                  <a:ext uri="{FF2B5EF4-FFF2-40B4-BE49-F238E27FC236}">
                    <a16:creationId xmlns:a16="http://schemas.microsoft.com/office/drawing/2014/main" id="{E5388085-C3D6-6475-B5C5-525863D52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0" name="Rectangle 3829">
                <a:extLst>
                  <a:ext uri="{FF2B5EF4-FFF2-40B4-BE49-F238E27FC236}">
                    <a16:creationId xmlns:a16="http://schemas.microsoft.com/office/drawing/2014/main" id="{912EC3A9-C2CF-35B7-34E5-A46E77F40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47024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1" name="Rectangle 3830">
                <a:extLst>
                  <a:ext uri="{FF2B5EF4-FFF2-40B4-BE49-F238E27FC236}">
                    <a16:creationId xmlns:a16="http://schemas.microsoft.com/office/drawing/2014/main" id="{C1A499EA-AC14-8A76-C1D2-E1D4780C3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50614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2" name="Rectangle 3831">
                <a:extLst>
                  <a:ext uri="{FF2B5EF4-FFF2-40B4-BE49-F238E27FC236}">
                    <a16:creationId xmlns:a16="http://schemas.microsoft.com/office/drawing/2014/main" id="{DB4118ED-1120-4950-81D1-F87FB1465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542035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3" name="Rectangle 3832">
                <a:extLst>
                  <a:ext uri="{FF2B5EF4-FFF2-40B4-BE49-F238E27FC236}">
                    <a16:creationId xmlns:a16="http://schemas.microsoft.com/office/drawing/2014/main" id="{80CC1C27-EA06-9BEB-8F94-9F5A0530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577930"/>
                <a:ext cx="30767" cy="136832"/>
              </a:xfrm>
              <a:prstGeom prst="rect">
                <a:avLst/>
              </a:prstGeom>
              <a:solidFill>
                <a:srgbClr val="01B9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4" name="Rectangle 3833">
                <a:extLst>
                  <a:ext uri="{FF2B5EF4-FFF2-40B4-BE49-F238E27FC236}">
                    <a16:creationId xmlns:a16="http://schemas.microsoft.com/office/drawing/2014/main" id="{E15E26FD-9A03-4F99-BB79-49C369C4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7615108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5" name="Rectangle 3834">
                <a:extLst>
                  <a:ext uri="{FF2B5EF4-FFF2-40B4-BE49-F238E27FC236}">
                    <a16:creationId xmlns:a16="http://schemas.microsoft.com/office/drawing/2014/main" id="{6CAF9EF2-0653-A67F-BEC9-1FADE1CD4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6" name="Rectangle 3835">
                <a:extLst>
                  <a:ext uri="{FF2B5EF4-FFF2-40B4-BE49-F238E27FC236}">
                    <a16:creationId xmlns:a16="http://schemas.microsoft.com/office/drawing/2014/main" id="{4C46567D-E31E-5053-A26B-3F0A20A01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68817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7" name="Rectangle 3836">
                <a:extLst>
                  <a:ext uri="{FF2B5EF4-FFF2-40B4-BE49-F238E27FC236}">
                    <a16:creationId xmlns:a16="http://schemas.microsoft.com/office/drawing/2014/main" id="{2D7CACD0-3B6D-C403-8BD0-021DA301E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72407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8" name="Rectangle 3837">
                <a:extLst>
                  <a:ext uri="{FF2B5EF4-FFF2-40B4-BE49-F238E27FC236}">
                    <a16:creationId xmlns:a16="http://schemas.microsoft.com/office/drawing/2014/main" id="{6754E894-A8D6-A14C-CC3F-88EF55F81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75997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9" name="Rectangle 3838">
                <a:extLst>
                  <a:ext uri="{FF2B5EF4-FFF2-40B4-BE49-F238E27FC236}">
                    <a16:creationId xmlns:a16="http://schemas.microsoft.com/office/drawing/2014/main" id="{679530E9-9BBA-D7EA-B58E-4548E1BFC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795865"/>
                <a:ext cx="30767" cy="13683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0" name="Rectangle 3839">
                <a:extLst>
                  <a:ext uri="{FF2B5EF4-FFF2-40B4-BE49-F238E27FC236}">
                    <a16:creationId xmlns:a16="http://schemas.microsoft.com/office/drawing/2014/main" id="{D8F83836-4D76-40AD-96D4-B6B12D7E2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831761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1" name="Rectangle 3840">
                <a:extLst>
                  <a:ext uri="{FF2B5EF4-FFF2-40B4-BE49-F238E27FC236}">
                    <a16:creationId xmlns:a16="http://schemas.microsoft.com/office/drawing/2014/main" id="{AD27555E-0473-9BF0-022A-3BED5A4EA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7868939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2" name="Rectangle 3841">
                <a:extLst>
                  <a:ext uri="{FF2B5EF4-FFF2-40B4-BE49-F238E27FC236}">
                    <a16:creationId xmlns:a16="http://schemas.microsoft.com/office/drawing/2014/main" id="{889AE7C6-204E-0F03-BE05-1E77B126D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90611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3" name="Rectangle 3842">
                <a:extLst>
                  <a:ext uri="{FF2B5EF4-FFF2-40B4-BE49-F238E27FC236}">
                    <a16:creationId xmlns:a16="http://schemas.microsoft.com/office/drawing/2014/main" id="{233DC4D5-52E5-C390-4141-C8120BED4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94201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4" name="Rectangle 3843">
                <a:extLst>
                  <a:ext uri="{FF2B5EF4-FFF2-40B4-BE49-F238E27FC236}">
                    <a16:creationId xmlns:a16="http://schemas.microsoft.com/office/drawing/2014/main" id="{2164F718-7937-AEF1-E404-283F516E2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7977907"/>
                <a:ext cx="30767" cy="136832"/>
              </a:xfrm>
              <a:prstGeom prst="rect">
                <a:avLst/>
              </a:prstGeom>
              <a:solidFill>
                <a:srgbClr val="01A5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5" name="Rectangle 3844">
                <a:extLst>
                  <a:ext uri="{FF2B5EF4-FFF2-40B4-BE49-F238E27FC236}">
                    <a16:creationId xmlns:a16="http://schemas.microsoft.com/office/drawing/2014/main" id="{CF73AEF9-01D0-7D4B-E0D6-15F6418E6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013802"/>
                <a:ext cx="30767" cy="136832"/>
              </a:xfrm>
              <a:prstGeom prst="rect">
                <a:avLst/>
              </a:prstGeom>
              <a:solidFill>
                <a:srgbClr val="2AC8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6" name="Rectangle 3845">
                <a:extLst>
                  <a:ext uri="{FF2B5EF4-FFF2-40B4-BE49-F238E27FC236}">
                    <a16:creationId xmlns:a16="http://schemas.microsoft.com/office/drawing/2014/main" id="{745CFCD0-E44C-7A1D-7392-31CC40D48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0496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7" name="Rectangle 3846">
                <a:extLst>
                  <a:ext uri="{FF2B5EF4-FFF2-40B4-BE49-F238E27FC236}">
                    <a16:creationId xmlns:a16="http://schemas.microsoft.com/office/drawing/2014/main" id="{D16E4884-4098-F3BF-EFB1-4ADB83802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08559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8" name="Rectangle 3847">
                <a:extLst>
                  <a:ext uri="{FF2B5EF4-FFF2-40B4-BE49-F238E27FC236}">
                    <a16:creationId xmlns:a16="http://schemas.microsoft.com/office/drawing/2014/main" id="{0D2F12B3-4616-9DE9-7357-606E4D05C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1806" y="8122770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9" name="Rectangle 3848">
                <a:extLst>
                  <a:ext uri="{FF2B5EF4-FFF2-40B4-BE49-F238E27FC236}">
                    <a16:creationId xmlns:a16="http://schemas.microsoft.com/office/drawing/2014/main" id="{3A01E000-5BBD-FCE3-24B8-554FF4FE2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159946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0" name="Rectangle 3849">
                <a:extLst>
                  <a:ext uri="{FF2B5EF4-FFF2-40B4-BE49-F238E27FC236}">
                    <a16:creationId xmlns:a16="http://schemas.microsoft.com/office/drawing/2014/main" id="{D373A12D-543E-C9BC-1BCE-0908368FF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19584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1" name="Rectangle 3850">
                <a:extLst>
                  <a:ext uri="{FF2B5EF4-FFF2-40B4-BE49-F238E27FC236}">
                    <a16:creationId xmlns:a16="http://schemas.microsoft.com/office/drawing/2014/main" id="{8EC5EBDC-81EB-93E3-DAD2-DA258403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463088" y="8231737"/>
                <a:ext cx="30767" cy="13683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8" name="Rectangle 3857">
                <a:extLst>
                  <a:ext uri="{FF2B5EF4-FFF2-40B4-BE49-F238E27FC236}">
                    <a16:creationId xmlns:a16="http://schemas.microsoft.com/office/drawing/2014/main" id="{7F6658D7-982C-3C35-2691-E7481A052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19148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9" name="Rectangle 3858">
                <a:extLst>
                  <a:ext uri="{FF2B5EF4-FFF2-40B4-BE49-F238E27FC236}">
                    <a16:creationId xmlns:a16="http://schemas.microsoft.com/office/drawing/2014/main" id="{A6308CFD-9C21-E353-F227-DF9A64DF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5504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0" name="Rectangle 3859">
                <a:extLst>
                  <a:ext uri="{FF2B5EF4-FFF2-40B4-BE49-F238E27FC236}">
                    <a16:creationId xmlns:a16="http://schemas.microsoft.com/office/drawing/2014/main" id="{A32F0AB7-1479-4112-61F0-70165B871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9093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1" name="Rectangle 3860">
                <a:extLst>
                  <a:ext uri="{FF2B5EF4-FFF2-40B4-BE49-F238E27FC236}">
                    <a16:creationId xmlns:a16="http://schemas.microsoft.com/office/drawing/2014/main" id="{9012D62E-42AB-1AF1-62ED-9BAF37FDE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28116"/>
                <a:ext cx="33332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2" name="Rectangle 3861">
                <a:extLst>
                  <a:ext uri="{FF2B5EF4-FFF2-40B4-BE49-F238E27FC236}">
                    <a16:creationId xmlns:a16="http://schemas.microsoft.com/office/drawing/2014/main" id="{85349DA2-15DF-1029-4C97-021AFA4E4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64011"/>
                <a:ext cx="33332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3" name="Rectangle 3862">
                <a:extLst>
                  <a:ext uri="{FF2B5EF4-FFF2-40B4-BE49-F238E27FC236}">
                    <a16:creationId xmlns:a16="http://schemas.microsoft.com/office/drawing/2014/main" id="{0D8D0011-823B-4D5D-4348-BBE56F687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01187"/>
                <a:ext cx="30767" cy="137322"/>
              </a:xfrm>
              <a:prstGeom prst="rect">
                <a:avLst/>
              </a:prstGeom>
              <a:solidFill>
                <a:srgbClr val="01AB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4" name="Rectangle 3863">
                <a:extLst>
                  <a:ext uri="{FF2B5EF4-FFF2-40B4-BE49-F238E27FC236}">
                    <a16:creationId xmlns:a16="http://schemas.microsoft.com/office/drawing/2014/main" id="{A5094BCE-43F4-6DEF-E14C-485409323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3708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5" name="Rectangle 3864">
                <a:extLst>
                  <a:ext uri="{FF2B5EF4-FFF2-40B4-BE49-F238E27FC236}">
                    <a16:creationId xmlns:a16="http://schemas.microsoft.com/office/drawing/2014/main" id="{92070626-CCDD-BAF9-A624-D5CB61C70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7297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6" name="Rectangle 3865">
                <a:extLst>
                  <a:ext uri="{FF2B5EF4-FFF2-40B4-BE49-F238E27FC236}">
                    <a16:creationId xmlns:a16="http://schemas.microsoft.com/office/drawing/2014/main" id="{B2177976-DC4F-6277-E56D-0CBB26350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0887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7" name="Rectangle 3866">
                <a:extLst>
                  <a:ext uri="{FF2B5EF4-FFF2-40B4-BE49-F238E27FC236}">
                    <a16:creationId xmlns:a16="http://schemas.microsoft.com/office/drawing/2014/main" id="{09B276F0-03DE-FF7B-B4BE-9D92FB085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44769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8" name="Rectangle 3867">
                <a:extLst>
                  <a:ext uri="{FF2B5EF4-FFF2-40B4-BE49-F238E27FC236}">
                    <a16:creationId xmlns:a16="http://schemas.microsoft.com/office/drawing/2014/main" id="{0E08568D-C17D-3B3C-29A9-53C3E5606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80664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9" name="Rectangle 3868">
                <a:extLst>
                  <a:ext uri="{FF2B5EF4-FFF2-40B4-BE49-F238E27FC236}">
                    <a16:creationId xmlns:a16="http://schemas.microsoft.com/office/drawing/2014/main" id="{D048430A-B903-FDC4-46C5-B8B2359CC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617842"/>
                <a:ext cx="33332" cy="137322"/>
              </a:xfrm>
              <a:prstGeom prst="rect">
                <a:avLst/>
              </a:prstGeom>
              <a:solidFill>
                <a:srgbClr val="A9E5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0" name="Rectangle 3869">
                <a:extLst>
                  <a:ext uri="{FF2B5EF4-FFF2-40B4-BE49-F238E27FC236}">
                    <a16:creationId xmlns:a16="http://schemas.microsoft.com/office/drawing/2014/main" id="{8206F1C2-BACB-1087-5BED-1A0D903EE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5502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1" name="Rectangle 3870">
                <a:extLst>
                  <a:ext uri="{FF2B5EF4-FFF2-40B4-BE49-F238E27FC236}">
                    <a16:creationId xmlns:a16="http://schemas.microsoft.com/office/drawing/2014/main" id="{60E41294-4E1A-D8F2-F158-5216DDE27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90914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2" name="Rectangle 3871">
                <a:extLst>
                  <a:ext uri="{FF2B5EF4-FFF2-40B4-BE49-F238E27FC236}">
                    <a16:creationId xmlns:a16="http://schemas.microsoft.com/office/drawing/2014/main" id="{417C8899-49CA-9A3F-373B-B96F16886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26810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3" name="Rectangle 3872">
                <a:extLst>
                  <a:ext uri="{FF2B5EF4-FFF2-40B4-BE49-F238E27FC236}">
                    <a16:creationId xmlns:a16="http://schemas.microsoft.com/office/drawing/2014/main" id="{BDD3553D-84F7-EEDF-9CB2-B1AD8875B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62706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4" name="Rectangle 3873">
                <a:extLst>
                  <a:ext uri="{FF2B5EF4-FFF2-40B4-BE49-F238E27FC236}">
                    <a16:creationId xmlns:a16="http://schemas.microsoft.com/office/drawing/2014/main" id="{5F87386E-9C9D-6438-F4EA-6373BACA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98600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5" name="Rectangle 3874">
                <a:extLst>
                  <a:ext uri="{FF2B5EF4-FFF2-40B4-BE49-F238E27FC236}">
                    <a16:creationId xmlns:a16="http://schemas.microsoft.com/office/drawing/2014/main" id="{EF4766EC-8B6F-898A-06EE-08605610C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34496"/>
                <a:ext cx="30767" cy="137322"/>
              </a:xfrm>
              <a:prstGeom prst="rect">
                <a:avLst/>
              </a:prstGeom>
              <a:solidFill>
                <a:srgbClr val="D8F0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6" name="Rectangle 3875">
                <a:extLst>
                  <a:ext uri="{FF2B5EF4-FFF2-40B4-BE49-F238E27FC236}">
                    <a16:creationId xmlns:a16="http://schemas.microsoft.com/office/drawing/2014/main" id="{C2B02B46-093F-D92D-4A0B-26D02F8DE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871674"/>
                <a:ext cx="33332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7" name="Rectangle 3876">
                <a:extLst>
                  <a:ext uri="{FF2B5EF4-FFF2-40B4-BE49-F238E27FC236}">
                    <a16:creationId xmlns:a16="http://schemas.microsoft.com/office/drawing/2014/main" id="{6309E181-ECE0-0BFB-0FCF-E25C1356E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908850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8" name="Rectangle 3877">
                <a:extLst>
                  <a:ext uri="{FF2B5EF4-FFF2-40B4-BE49-F238E27FC236}">
                    <a16:creationId xmlns:a16="http://schemas.microsoft.com/office/drawing/2014/main" id="{D8A9D321-A2C8-2548-33B4-C68312CE9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94474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9" name="Rectangle 3878">
                <a:extLst>
                  <a:ext uri="{FF2B5EF4-FFF2-40B4-BE49-F238E27FC236}">
                    <a16:creationId xmlns:a16="http://schemas.microsoft.com/office/drawing/2014/main" id="{C2FA3E5C-CF05-950F-AA4A-8DB34D9A7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98064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0" name="Rectangle 3879">
                <a:extLst>
                  <a:ext uri="{FF2B5EF4-FFF2-40B4-BE49-F238E27FC236}">
                    <a16:creationId xmlns:a16="http://schemas.microsoft.com/office/drawing/2014/main" id="{51520686-ACEE-E8CF-47F9-3F6F8D337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016536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1" name="Rectangle 3880">
                <a:extLst>
                  <a:ext uri="{FF2B5EF4-FFF2-40B4-BE49-F238E27FC236}">
                    <a16:creationId xmlns:a16="http://schemas.microsoft.com/office/drawing/2014/main" id="{1B9B97A8-73A5-9B31-7EB5-4A0A16495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052431"/>
                <a:ext cx="30767" cy="137322"/>
              </a:xfrm>
              <a:prstGeom prst="rect">
                <a:avLst/>
              </a:prstGeom>
              <a:solidFill>
                <a:srgbClr val="99E1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2" name="Rectangle 3881">
                <a:extLst>
                  <a:ext uri="{FF2B5EF4-FFF2-40B4-BE49-F238E27FC236}">
                    <a16:creationId xmlns:a16="http://schemas.microsoft.com/office/drawing/2014/main" id="{2781E8E7-9C39-78B0-846D-D7AB17D8F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088326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3" name="Rectangle 3882">
                <a:extLst>
                  <a:ext uri="{FF2B5EF4-FFF2-40B4-BE49-F238E27FC236}">
                    <a16:creationId xmlns:a16="http://schemas.microsoft.com/office/drawing/2014/main" id="{CBF18ECB-1EE0-A6AD-EF29-B6C72F14D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124221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4" name="Rectangle 3883">
                <a:extLst>
                  <a:ext uri="{FF2B5EF4-FFF2-40B4-BE49-F238E27FC236}">
                    <a16:creationId xmlns:a16="http://schemas.microsoft.com/office/drawing/2014/main" id="{1060882D-7BF9-F02A-7925-0E33CD7C7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1161399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5" name="Rectangle 3884">
                <a:extLst>
                  <a:ext uri="{FF2B5EF4-FFF2-40B4-BE49-F238E27FC236}">
                    <a16:creationId xmlns:a16="http://schemas.microsoft.com/office/drawing/2014/main" id="{A6D2FB69-8AF4-EF15-1346-7A7BD70B9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198577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6" name="Rectangle 3885">
                <a:extLst>
                  <a:ext uri="{FF2B5EF4-FFF2-40B4-BE49-F238E27FC236}">
                    <a16:creationId xmlns:a16="http://schemas.microsoft.com/office/drawing/2014/main" id="{6C004521-D4B1-1098-6D74-353BE36C9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234472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7" name="Rectangle 3886">
                <a:extLst>
                  <a:ext uri="{FF2B5EF4-FFF2-40B4-BE49-F238E27FC236}">
                    <a16:creationId xmlns:a16="http://schemas.microsoft.com/office/drawing/2014/main" id="{163156E7-ED54-FA45-F097-BB70F5616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270367"/>
                <a:ext cx="30767" cy="137322"/>
              </a:xfrm>
              <a:prstGeom prst="rect">
                <a:avLst/>
              </a:prstGeom>
              <a:solidFill>
                <a:srgbClr val="FEF2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8" name="Rectangle 3887">
                <a:extLst>
                  <a:ext uri="{FF2B5EF4-FFF2-40B4-BE49-F238E27FC236}">
                    <a16:creationId xmlns:a16="http://schemas.microsoft.com/office/drawing/2014/main" id="{AB13EA8D-F140-417F-80B7-D36BD79D6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30626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9" name="Rectangle 3888">
                <a:extLst>
                  <a:ext uri="{FF2B5EF4-FFF2-40B4-BE49-F238E27FC236}">
                    <a16:creationId xmlns:a16="http://schemas.microsoft.com/office/drawing/2014/main" id="{48E45EBC-C2E3-61B4-9A14-FA1BF2163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34215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0" name="Rectangle 3889">
                <a:extLst>
                  <a:ext uri="{FF2B5EF4-FFF2-40B4-BE49-F238E27FC236}">
                    <a16:creationId xmlns:a16="http://schemas.microsoft.com/office/drawing/2014/main" id="{54F15447-A6FD-2EF4-6AA2-5670E2F62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37805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1" name="Rectangle 3890">
                <a:extLst>
                  <a:ext uri="{FF2B5EF4-FFF2-40B4-BE49-F238E27FC236}">
                    <a16:creationId xmlns:a16="http://schemas.microsoft.com/office/drawing/2014/main" id="{01893097-FDBA-EDDB-7B59-C909A054A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1415231"/>
                <a:ext cx="33332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2" name="Rectangle 3891">
                <a:extLst>
                  <a:ext uri="{FF2B5EF4-FFF2-40B4-BE49-F238E27FC236}">
                    <a16:creationId xmlns:a16="http://schemas.microsoft.com/office/drawing/2014/main" id="{0A8B07E8-9465-CD1D-0FEC-03A0B6452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452407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3" name="Rectangle 3892">
                <a:extLst>
                  <a:ext uri="{FF2B5EF4-FFF2-40B4-BE49-F238E27FC236}">
                    <a16:creationId xmlns:a16="http://schemas.microsoft.com/office/drawing/2014/main" id="{71C88265-771B-D498-C6A5-62EFC299C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488302"/>
                <a:ext cx="30767" cy="137322"/>
              </a:xfrm>
              <a:prstGeom prst="rect">
                <a:avLst/>
              </a:prstGeom>
              <a:solidFill>
                <a:srgbClr val="99E1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4" name="Rectangle 3893">
                <a:extLst>
                  <a:ext uri="{FF2B5EF4-FFF2-40B4-BE49-F238E27FC236}">
                    <a16:creationId xmlns:a16="http://schemas.microsoft.com/office/drawing/2014/main" id="{43B5FF54-2243-2BB5-0A95-D9F14C6C6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52419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5" name="Rectangle 3894">
                <a:extLst>
                  <a:ext uri="{FF2B5EF4-FFF2-40B4-BE49-F238E27FC236}">
                    <a16:creationId xmlns:a16="http://schemas.microsoft.com/office/drawing/2014/main" id="{81A7F8C8-1676-1C4E-6B1F-7A0AA0396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56009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6" name="Rectangle 3895">
                <a:extLst>
                  <a:ext uri="{FF2B5EF4-FFF2-40B4-BE49-F238E27FC236}">
                    <a16:creationId xmlns:a16="http://schemas.microsoft.com/office/drawing/2014/main" id="{0CB36091-42F5-D5C0-9CE6-440B1DFF3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59598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7" name="Rectangle 3896">
                <a:extLst>
                  <a:ext uri="{FF2B5EF4-FFF2-40B4-BE49-F238E27FC236}">
                    <a16:creationId xmlns:a16="http://schemas.microsoft.com/office/drawing/2014/main" id="{A011874A-479B-8EBF-0E83-8810490C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63188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8" name="Rectangle 3897">
                <a:extLst>
                  <a:ext uri="{FF2B5EF4-FFF2-40B4-BE49-F238E27FC236}">
                    <a16:creationId xmlns:a16="http://schemas.microsoft.com/office/drawing/2014/main" id="{2CB90629-0851-CCF2-F735-84D1B8CC5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1669061"/>
                <a:ext cx="33332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9" name="Rectangle 3898">
                <a:extLst>
                  <a:ext uri="{FF2B5EF4-FFF2-40B4-BE49-F238E27FC236}">
                    <a16:creationId xmlns:a16="http://schemas.microsoft.com/office/drawing/2014/main" id="{02BB6837-DF6D-D34D-166D-C191F4740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706239"/>
                <a:ext cx="30767" cy="137322"/>
              </a:xfrm>
              <a:prstGeom prst="rect">
                <a:avLst/>
              </a:prstGeom>
              <a:solidFill>
                <a:srgbClr val="85D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0" name="Rectangle 3899">
                <a:extLst>
                  <a:ext uri="{FF2B5EF4-FFF2-40B4-BE49-F238E27FC236}">
                    <a16:creationId xmlns:a16="http://schemas.microsoft.com/office/drawing/2014/main" id="{DF9BAD0B-2DBB-476A-F459-E42EAF22E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742135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1" name="Rectangle 3900">
                <a:extLst>
                  <a:ext uri="{FF2B5EF4-FFF2-40B4-BE49-F238E27FC236}">
                    <a16:creationId xmlns:a16="http://schemas.microsoft.com/office/drawing/2014/main" id="{AA9FAC53-25D1-5296-C130-B713B4AAC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77802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2" name="Rectangle 3901">
                <a:extLst>
                  <a:ext uri="{FF2B5EF4-FFF2-40B4-BE49-F238E27FC236}">
                    <a16:creationId xmlns:a16="http://schemas.microsoft.com/office/drawing/2014/main" id="{049B3D35-3707-11FE-946E-B4CF4CA08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813925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3" name="Rectangle 3902">
                <a:extLst>
                  <a:ext uri="{FF2B5EF4-FFF2-40B4-BE49-F238E27FC236}">
                    <a16:creationId xmlns:a16="http://schemas.microsoft.com/office/drawing/2014/main" id="{AE0E88B5-6052-E45C-D308-DC7C94BF9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849821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4" name="Rectangle 3903">
                <a:extLst>
                  <a:ext uri="{FF2B5EF4-FFF2-40B4-BE49-F238E27FC236}">
                    <a16:creationId xmlns:a16="http://schemas.microsoft.com/office/drawing/2014/main" id="{6A4505BC-CBA2-1993-04F8-8F95D0F2A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885715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5" name="Rectangle 3904">
                <a:extLst>
                  <a:ext uri="{FF2B5EF4-FFF2-40B4-BE49-F238E27FC236}">
                    <a16:creationId xmlns:a16="http://schemas.microsoft.com/office/drawing/2014/main" id="{077BF86E-8FFE-442F-C242-333F84549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1922893"/>
                <a:ext cx="33332" cy="137322"/>
              </a:xfrm>
              <a:prstGeom prst="rect">
                <a:avLst/>
              </a:prstGeom>
              <a:solidFill>
                <a:srgbClr val="99E1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6" name="Rectangle 3905">
                <a:extLst>
                  <a:ext uri="{FF2B5EF4-FFF2-40B4-BE49-F238E27FC236}">
                    <a16:creationId xmlns:a16="http://schemas.microsoft.com/office/drawing/2014/main" id="{BCAB306E-CBC2-6AE4-7975-7A75E397B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960069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7" name="Rectangle 3906">
                <a:extLst>
                  <a:ext uri="{FF2B5EF4-FFF2-40B4-BE49-F238E27FC236}">
                    <a16:creationId xmlns:a16="http://schemas.microsoft.com/office/drawing/2014/main" id="{0D0ECACB-8D99-9F37-C848-14489A822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199596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8" name="Rectangle 3907">
                <a:extLst>
                  <a:ext uri="{FF2B5EF4-FFF2-40B4-BE49-F238E27FC236}">
                    <a16:creationId xmlns:a16="http://schemas.microsoft.com/office/drawing/2014/main" id="{3C9F02B6-DD92-8E42-A2DE-26A101491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031860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9" name="Rectangle 3908">
                <a:extLst>
                  <a:ext uri="{FF2B5EF4-FFF2-40B4-BE49-F238E27FC236}">
                    <a16:creationId xmlns:a16="http://schemas.microsoft.com/office/drawing/2014/main" id="{B45A7B6B-0A98-7140-49E3-6C724638E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06775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0" name="Rectangle 3909">
                <a:extLst>
                  <a:ext uri="{FF2B5EF4-FFF2-40B4-BE49-F238E27FC236}">
                    <a16:creationId xmlns:a16="http://schemas.microsoft.com/office/drawing/2014/main" id="{71EABDA2-9265-4EDC-22F7-6A7E1A1B1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103651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1" name="Rectangle 3910">
                <a:extLst>
                  <a:ext uri="{FF2B5EF4-FFF2-40B4-BE49-F238E27FC236}">
                    <a16:creationId xmlns:a16="http://schemas.microsoft.com/office/drawing/2014/main" id="{8E03B355-6041-4F37-6277-91D33F4F0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139546"/>
                <a:ext cx="30767" cy="137322"/>
              </a:xfrm>
              <a:prstGeom prst="rect">
                <a:avLst/>
              </a:prstGeom>
              <a:solidFill>
                <a:srgbClr val="8DD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2" name="Rectangle 3911">
                <a:extLst>
                  <a:ext uri="{FF2B5EF4-FFF2-40B4-BE49-F238E27FC236}">
                    <a16:creationId xmlns:a16="http://schemas.microsoft.com/office/drawing/2014/main" id="{68190E71-62D2-42D3-9496-2954AE377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2176724"/>
                <a:ext cx="33332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3" name="Rectangle 3912">
                <a:extLst>
                  <a:ext uri="{FF2B5EF4-FFF2-40B4-BE49-F238E27FC236}">
                    <a16:creationId xmlns:a16="http://schemas.microsoft.com/office/drawing/2014/main" id="{CEF360AD-47FB-766C-8494-6BD43A0CB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21390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4" name="Rectangle 3913">
                <a:extLst>
                  <a:ext uri="{FF2B5EF4-FFF2-40B4-BE49-F238E27FC236}">
                    <a16:creationId xmlns:a16="http://schemas.microsoft.com/office/drawing/2014/main" id="{CCC13F71-C028-BEF4-8F80-DB790D9DF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249796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5" name="Rectangle 3914">
                <a:extLst>
                  <a:ext uri="{FF2B5EF4-FFF2-40B4-BE49-F238E27FC236}">
                    <a16:creationId xmlns:a16="http://schemas.microsoft.com/office/drawing/2014/main" id="{AF2B200B-BDE6-37A4-1C06-4F8921B31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28569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6" name="Rectangle 3915">
                <a:extLst>
                  <a:ext uri="{FF2B5EF4-FFF2-40B4-BE49-F238E27FC236}">
                    <a16:creationId xmlns:a16="http://schemas.microsoft.com/office/drawing/2014/main" id="{94CA232C-13A1-75C9-DAC2-71F71FA97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321587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7" name="Rectangle 3916">
                <a:extLst>
                  <a:ext uri="{FF2B5EF4-FFF2-40B4-BE49-F238E27FC236}">
                    <a16:creationId xmlns:a16="http://schemas.microsoft.com/office/drawing/2014/main" id="{7E84509C-0E61-9D46-4181-9D02B6720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357482"/>
                <a:ext cx="30767" cy="137322"/>
              </a:xfrm>
              <a:prstGeom prst="rect">
                <a:avLst/>
              </a:prstGeom>
              <a:solidFill>
                <a:srgbClr val="B4E8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8" name="Rectangle 3917">
                <a:extLst>
                  <a:ext uri="{FF2B5EF4-FFF2-40B4-BE49-F238E27FC236}">
                    <a16:creationId xmlns:a16="http://schemas.microsoft.com/office/drawing/2014/main" id="{BC4425D2-E006-74BC-E3CF-07FBF64D4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39337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9" name="Rectangle 3918">
                <a:extLst>
                  <a:ext uri="{FF2B5EF4-FFF2-40B4-BE49-F238E27FC236}">
                    <a16:creationId xmlns:a16="http://schemas.microsoft.com/office/drawing/2014/main" id="{0E3A82C8-A586-2B0D-E575-D71AB1F02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2430555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0" name="Rectangle 3919">
                <a:extLst>
                  <a:ext uri="{FF2B5EF4-FFF2-40B4-BE49-F238E27FC236}">
                    <a16:creationId xmlns:a16="http://schemas.microsoft.com/office/drawing/2014/main" id="{ED343B4B-E189-25D9-6C9B-0B43E372F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46773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1" name="Rectangle 3920">
                <a:extLst>
                  <a:ext uri="{FF2B5EF4-FFF2-40B4-BE49-F238E27FC236}">
                    <a16:creationId xmlns:a16="http://schemas.microsoft.com/office/drawing/2014/main" id="{03845B13-B730-7065-8A05-C9E760800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503627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2" name="Rectangle 3921">
                <a:extLst>
                  <a:ext uri="{FF2B5EF4-FFF2-40B4-BE49-F238E27FC236}">
                    <a16:creationId xmlns:a16="http://schemas.microsoft.com/office/drawing/2014/main" id="{59DB1FEE-DA34-FB06-D832-913193930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539522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3" name="Rectangle 3922">
                <a:extLst>
                  <a:ext uri="{FF2B5EF4-FFF2-40B4-BE49-F238E27FC236}">
                    <a16:creationId xmlns:a16="http://schemas.microsoft.com/office/drawing/2014/main" id="{8D2DD4B1-17C9-663B-0F21-4FB088D19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575417"/>
                <a:ext cx="30767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4" name="Rectangle 3923">
                <a:extLst>
                  <a:ext uri="{FF2B5EF4-FFF2-40B4-BE49-F238E27FC236}">
                    <a16:creationId xmlns:a16="http://schemas.microsoft.com/office/drawing/2014/main" id="{F84CF260-1451-AA8F-DD5B-140150AA5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61131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5" name="Rectangle 3924">
                <a:extLst>
                  <a:ext uri="{FF2B5EF4-FFF2-40B4-BE49-F238E27FC236}">
                    <a16:creationId xmlns:a16="http://schemas.microsoft.com/office/drawing/2014/main" id="{2C7CFA20-6E7E-F55F-8984-097E22B54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64720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6" name="Rectangle 3925">
                <a:extLst>
                  <a:ext uri="{FF2B5EF4-FFF2-40B4-BE49-F238E27FC236}">
                    <a16:creationId xmlns:a16="http://schemas.microsoft.com/office/drawing/2014/main" id="{332EB114-20D7-6C6B-A086-376CF5DFB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2684386"/>
                <a:ext cx="33332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7" name="Rectangle 3926">
                <a:extLst>
                  <a:ext uri="{FF2B5EF4-FFF2-40B4-BE49-F238E27FC236}">
                    <a16:creationId xmlns:a16="http://schemas.microsoft.com/office/drawing/2014/main" id="{21D8AD59-A4A6-7207-EFA8-0E2069389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72156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8" name="Rectangle 3927">
                <a:extLst>
                  <a:ext uri="{FF2B5EF4-FFF2-40B4-BE49-F238E27FC236}">
                    <a16:creationId xmlns:a16="http://schemas.microsoft.com/office/drawing/2014/main" id="{EDFDB3A0-4392-2F70-1145-AF7354839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757458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9" name="Rectangle 3928">
                <a:extLst>
                  <a:ext uri="{FF2B5EF4-FFF2-40B4-BE49-F238E27FC236}">
                    <a16:creationId xmlns:a16="http://schemas.microsoft.com/office/drawing/2014/main" id="{9B8164E1-2874-E838-2CAE-3F0BC3C41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793354"/>
                <a:ext cx="30767" cy="13732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0" name="Rectangle 3929">
                <a:extLst>
                  <a:ext uri="{FF2B5EF4-FFF2-40B4-BE49-F238E27FC236}">
                    <a16:creationId xmlns:a16="http://schemas.microsoft.com/office/drawing/2014/main" id="{10BB903A-B49A-8A92-F355-B28269164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82925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1" name="Rectangle 3930">
                <a:extLst>
                  <a:ext uri="{FF2B5EF4-FFF2-40B4-BE49-F238E27FC236}">
                    <a16:creationId xmlns:a16="http://schemas.microsoft.com/office/drawing/2014/main" id="{99C2B680-8C6A-C62A-7E15-822CA1184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86514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2" name="Rectangle 3931">
                <a:extLst>
                  <a:ext uri="{FF2B5EF4-FFF2-40B4-BE49-F238E27FC236}">
                    <a16:creationId xmlns:a16="http://schemas.microsoft.com/office/drawing/2014/main" id="{9CD045BD-D34E-E96F-3186-21570FAD8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90104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3" name="Rectangle 3932">
                <a:extLst>
                  <a:ext uri="{FF2B5EF4-FFF2-40B4-BE49-F238E27FC236}">
                    <a16:creationId xmlns:a16="http://schemas.microsoft.com/office/drawing/2014/main" id="{B82A8389-0EDD-CEF3-955A-8B092D89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2938218"/>
                <a:ext cx="33332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4" name="Rectangle 3933">
                <a:extLst>
                  <a:ext uri="{FF2B5EF4-FFF2-40B4-BE49-F238E27FC236}">
                    <a16:creationId xmlns:a16="http://schemas.microsoft.com/office/drawing/2014/main" id="{1D8CFF07-097C-590C-8030-20DC39BF7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2975394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5" name="Rectangle 3934">
                <a:extLst>
                  <a:ext uri="{FF2B5EF4-FFF2-40B4-BE49-F238E27FC236}">
                    <a16:creationId xmlns:a16="http://schemas.microsoft.com/office/drawing/2014/main" id="{5D01264A-0810-C73F-B86D-E1B0C8552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011289"/>
                <a:ext cx="30767" cy="13732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6" name="Rectangle 3935">
                <a:extLst>
                  <a:ext uri="{FF2B5EF4-FFF2-40B4-BE49-F238E27FC236}">
                    <a16:creationId xmlns:a16="http://schemas.microsoft.com/office/drawing/2014/main" id="{AFEBBFCC-DF42-5399-E12F-6C5107093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047184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7" name="Rectangle 3936">
                <a:extLst>
                  <a:ext uri="{FF2B5EF4-FFF2-40B4-BE49-F238E27FC236}">
                    <a16:creationId xmlns:a16="http://schemas.microsoft.com/office/drawing/2014/main" id="{3FE2CD92-B4F4-F43F-BDE1-D56F63B5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08308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8" name="Rectangle 3937">
                <a:extLst>
                  <a:ext uri="{FF2B5EF4-FFF2-40B4-BE49-F238E27FC236}">
                    <a16:creationId xmlns:a16="http://schemas.microsoft.com/office/drawing/2014/main" id="{091836E5-84EB-AEC8-4A63-35F91F312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118975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9" name="Rectangle 3938">
                <a:extLst>
                  <a:ext uri="{FF2B5EF4-FFF2-40B4-BE49-F238E27FC236}">
                    <a16:creationId xmlns:a16="http://schemas.microsoft.com/office/drawing/2014/main" id="{54720469-D86C-4CAD-443D-7AF229698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15487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0" name="Rectangle 3940">
                <a:extLst>
                  <a:ext uri="{FF2B5EF4-FFF2-40B4-BE49-F238E27FC236}">
                    <a16:creationId xmlns:a16="http://schemas.microsoft.com/office/drawing/2014/main" id="{E28B8F58-5054-AAF0-F215-D30307790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190765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1" name="Rectangle 3941">
                <a:extLst>
                  <a:ext uri="{FF2B5EF4-FFF2-40B4-BE49-F238E27FC236}">
                    <a16:creationId xmlns:a16="http://schemas.microsoft.com/office/drawing/2014/main" id="{AA5B97AE-8E4F-8D82-6692-23EC02B74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227943"/>
                <a:ext cx="33332" cy="137322"/>
              </a:xfrm>
              <a:prstGeom prst="rect">
                <a:avLst/>
              </a:prstGeom>
              <a:solidFill>
                <a:srgbClr val="3ECC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2" name="Rectangle 3942">
                <a:extLst>
                  <a:ext uri="{FF2B5EF4-FFF2-40B4-BE49-F238E27FC236}">
                    <a16:creationId xmlns:a16="http://schemas.microsoft.com/office/drawing/2014/main" id="{A45663EC-04B6-B93F-C0B0-985059641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26512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3" name="Rectangle 3943">
                <a:extLst>
                  <a:ext uri="{FF2B5EF4-FFF2-40B4-BE49-F238E27FC236}">
                    <a16:creationId xmlns:a16="http://schemas.microsoft.com/office/drawing/2014/main" id="{11E4C80A-B9F9-0BD6-CE02-2D56FB33C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30101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4" name="Rectangle 3944">
                <a:extLst>
                  <a:ext uri="{FF2B5EF4-FFF2-40B4-BE49-F238E27FC236}">
                    <a16:creationId xmlns:a16="http://schemas.microsoft.com/office/drawing/2014/main" id="{A4B12AC7-F074-0855-9E4B-CA0216F2D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336911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5" name="Rectangle 3945">
                <a:extLst>
                  <a:ext uri="{FF2B5EF4-FFF2-40B4-BE49-F238E27FC236}">
                    <a16:creationId xmlns:a16="http://schemas.microsoft.com/office/drawing/2014/main" id="{60E5CDE2-9913-6D91-0CA5-B5CFF5180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372807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6" name="Rectangle 3946">
                <a:extLst>
                  <a:ext uri="{FF2B5EF4-FFF2-40B4-BE49-F238E27FC236}">
                    <a16:creationId xmlns:a16="http://schemas.microsoft.com/office/drawing/2014/main" id="{EAE09F0D-87CB-5D1B-2992-DB4F3EB66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408702"/>
                <a:ext cx="30767" cy="137322"/>
              </a:xfrm>
              <a:prstGeom prst="rect">
                <a:avLst/>
              </a:prstGeom>
              <a:solidFill>
                <a:srgbClr val="01A5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7" name="Rectangle 3947">
                <a:extLst>
                  <a:ext uri="{FF2B5EF4-FFF2-40B4-BE49-F238E27FC236}">
                    <a16:creationId xmlns:a16="http://schemas.microsoft.com/office/drawing/2014/main" id="{D17F14B7-179E-3CC5-50DC-2F6DE94FB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444597"/>
                <a:ext cx="30767" cy="137322"/>
              </a:xfrm>
              <a:prstGeom prst="rect">
                <a:avLst/>
              </a:prstGeom>
              <a:solidFill>
                <a:srgbClr val="D0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8" name="Rectangle 3948">
                <a:extLst>
                  <a:ext uri="{FF2B5EF4-FFF2-40B4-BE49-F238E27FC236}">
                    <a16:creationId xmlns:a16="http://schemas.microsoft.com/office/drawing/2014/main" id="{C90D609E-0F87-5C7B-5A01-551744ADA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481775"/>
                <a:ext cx="33332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9" name="Rectangle 3949">
                <a:extLst>
                  <a:ext uri="{FF2B5EF4-FFF2-40B4-BE49-F238E27FC236}">
                    <a16:creationId xmlns:a16="http://schemas.microsoft.com/office/drawing/2014/main" id="{8C133CAB-C8CC-7CB2-C764-6B3BCD075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518951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0" name="Rectangle 3950">
                <a:extLst>
                  <a:ext uri="{FF2B5EF4-FFF2-40B4-BE49-F238E27FC236}">
                    <a16:creationId xmlns:a16="http://schemas.microsoft.com/office/drawing/2014/main" id="{CE38D186-B84E-95E1-A94C-EF24D4879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554846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1" name="Rectangle 3951">
                <a:extLst>
                  <a:ext uri="{FF2B5EF4-FFF2-40B4-BE49-F238E27FC236}">
                    <a16:creationId xmlns:a16="http://schemas.microsoft.com/office/drawing/2014/main" id="{84FE3236-3C0C-CDB3-7B5E-4FA6077A8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590742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2" name="Rectangle 3952">
                <a:extLst>
                  <a:ext uri="{FF2B5EF4-FFF2-40B4-BE49-F238E27FC236}">
                    <a16:creationId xmlns:a16="http://schemas.microsoft.com/office/drawing/2014/main" id="{24FF4A62-14B6-A45C-B422-A794F0403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626637"/>
                <a:ext cx="30767" cy="13732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3" name="Rectangle 3953">
                <a:extLst>
                  <a:ext uri="{FF2B5EF4-FFF2-40B4-BE49-F238E27FC236}">
                    <a16:creationId xmlns:a16="http://schemas.microsoft.com/office/drawing/2014/main" id="{DC6C6766-AF68-B9BF-4EA2-938E5C8EE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662532"/>
                <a:ext cx="30767" cy="137322"/>
              </a:xfrm>
              <a:prstGeom prst="rect">
                <a:avLst/>
              </a:prstGeom>
              <a:solidFill>
                <a:srgbClr val="D0E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4" name="Rectangle 3954">
                <a:extLst>
                  <a:ext uri="{FF2B5EF4-FFF2-40B4-BE49-F238E27FC236}">
                    <a16:creationId xmlns:a16="http://schemas.microsoft.com/office/drawing/2014/main" id="{995FD142-9761-844D-3EDA-5AB1B9257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698428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5" name="Rectangle 3955">
                <a:extLst>
                  <a:ext uri="{FF2B5EF4-FFF2-40B4-BE49-F238E27FC236}">
                    <a16:creationId xmlns:a16="http://schemas.microsoft.com/office/drawing/2014/main" id="{670F9C90-609F-7DAD-A5A7-BC3192B49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735605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6" name="Rectangle 3956">
                <a:extLst>
                  <a:ext uri="{FF2B5EF4-FFF2-40B4-BE49-F238E27FC236}">
                    <a16:creationId xmlns:a16="http://schemas.microsoft.com/office/drawing/2014/main" id="{C6632A98-4323-DA64-B3DE-0A6F1638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772783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7" name="Rectangle 3957">
                <a:extLst>
                  <a:ext uri="{FF2B5EF4-FFF2-40B4-BE49-F238E27FC236}">
                    <a16:creationId xmlns:a16="http://schemas.microsoft.com/office/drawing/2014/main" id="{868DC436-576F-21CA-CCB9-15C7BEB12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808679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8" name="Rectangle 3958">
                <a:extLst>
                  <a:ext uri="{FF2B5EF4-FFF2-40B4-BE49-F238E27FC236}">
                    <a16:creationId xmlns:a16="http://schemas.microsoft.com/office/drawing/2014/main" id="{120DDDEF-F709-21A3-2AA1-93BE5D514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844573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9" name="Rectangle 3959">
                <a:extLst>
                  <a:ext uri="{FF2B5EF4-FFF2-40B4-BE49-F238E27FC236}">
                    <a16:creationId xmlns:a16="http://schemas.microsoft.com/office/drawing/2014/main" id="{D92F1622-B629-2268-A6E8-E38F85466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880469"/>
                <a:ext cx="30767" cy="13732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0" name="Rectangle 3960">
                <a:extLst>
                  <a:ext uri="{FF2B5EF4-FFF2-40B4-BE49-F238E27FC236}">
                    <a16:creationId xmlns:a16="http://schemas.microsoft.com/office/drawing/2014/main" id="{4001B013-DAAE-5107-16F9-82BBFD62A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916365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1" name="Rectangle 3961">
                <a:extLst>
                  <a:ext uri="{FF2B5EF4-FFF2-40B4-BE49-F238E27FC236}">
                    <a16:creationId xmlns:a16="http://schemas.microsoft.com/office/drawing/2014/main" id="{B3CE62EB-BA05-2AEF-A5FF-1FDE2A4CE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3952259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2" name="Rectangle 3962">
                <a:extLst>
                  <a:ext uri="{FF2B5EF4-FFF2-40B4-BE49-F238E27FC236}">
                    <a16:creationId xmlns:a16="http://schemas.microsoft.com/office/drawing/2014/main" id="{25324840-1EF2-42E1-D251-B99BA424E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3989437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3" name="Rectangle 3963">
                <a:extLst>
                  <a:ext uri="{FF2B5EF4-FFF2-40B4-BE49-F238E27FC236}">
                    <a16:creationId xmlns:a16="http://schemas.microsoft.com/office/drawing/2014/main" id="{895837BD-D01D-E9BB-6505-4DDCB35B2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026613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4" name="Rectangle 3964">
                <a:extLst>
                  <a:ext uri="{FF2B5EF4-FFF2-40B4-BE49-F238E27FC236}">
                    <a16:creationId xmlns:a16="http://schemas.microsoft.com/office/drawing/2014/main" id="{89A343DA-3427-E34F-6992-261C301BA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062509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5" name="Rectangle 3965">
                <a:extLst>
                  <a:ext uri="{FF2B5EF4-FFF2-40B4-BE49-F238E27FC236}">
                    <a16:creationId xmlns:a16="http://schemas.microsoft.com/office/drawing/2014/main" id="{76785089-B8C4-3D1C-0EB8-90A678F9B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098404"/>
                <a:ext cx="30767" cy="137322"/>
              </a:xfrm>
              <a:prstGeom prst="rect">
                <a:avLst/>
              </a:prstGeom>
              <a:solidFill>
                <a:srgbClr val="B0E7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6" name="Rectangle 3966">
                <a:extLst>
                  <a:ext uri="{FF2B5EF4-FFF2-40B4-BE49-F238E27FC236}">
                    <a16:creationId xmlns:a16="http://schemas.microsoft.com/office/drawing/2014/main" id="{40C44F0E-B39F-3263-E150-9018055BC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13429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7" name="Rectangle 3967">
                <a:extLst>
                  <a:ext uri="{FF2B5EF4-FFF2-40B4-BE49-F238E27FC236}">
                    <a16:creationId xmlns:a16="http://schemas.microsoft.com/office/drawing/2014/main" id="{C1D308A7-FD41-3D99-F95E-C66A52C09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170195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8" name="Rectangle 3968">
                <a:extLst>
                  <a:ext uri="{FF2B5EF4-FFF2-40B4-BE49-F238E27FC236}">
                    <a16:creationId xmlns:a16="http://schemas.microsoft.com/office/drawing/2014/main" id="{3A394B27-FA51-E805-867E-6E7A10BB1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20609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9" name="Rectangle 3969">
                <a:extLst>
                  <a:ext uri="{FF2B5EF4-FFF2-40B4-BE49-F238E27FC236}">
                    <a16:creationId xmlns:a16="http://schemas.microsoft.com/office/drawing/2014/main" id="{4817D2D8-1948-A10A-2E39-CACDDF112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4243268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0" name="Rectangle 3970">
                <a:extLst>
                  <a:ext uri="{FF2B5EF4-FFF2-40B4-BE49-F238E27FC236}">
                    <a16:creationId xmlns:a16="http://schemas.microsoft.com/office/drawing/2014/main" id="{65CA7FAD-5BBA-98A8-171B-6BED1F838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280446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1" name="Rectangle 3971">
                <a:extLst>
                  <a:ext uri="{FF2B5EF4-FFF2-40B4-BE49-F238E27FC236}">
                    <a16:creationId xmlns:a16="http://schemas.microsoft.com/office/drawing/2014/main" id="{4D94CF65-767E-42CC-0FF0-BF6C81AD7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316340"/>
                <a:ext cx="30767" cy="137322"/>
              </a:xfrm>
              <a:prstGeom prst="rect">
                <a:avLst/>
              </a:prstGeom>
              <a:solidFill>
                <a:srgbClr val="ACE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2" name="Rectangle 3972">
                <a:extLst>
                  <a:ext uri="{FF2B5EF4-FFF2-40B4-BE49-F238E27FC236}">
                    <a16:creationId xmlns:a16="http://schemas.microsoft.com/office/drawing/2014/main" id="{13D255DB-20D6-8E3A-98E5-774A5CE4E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352236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3" name="Rectangle 3973">
                <a:extLst>
                  <a:ext uri="{FF2B5EF4-FFF2-40B4-BE49-F238E27FC236}">
                    <a16:creationId xmlns:a16="http://schemas.microsoft.com/office/drawing/2014/main" id="{6F0E9B94-0438-3159-620D-E602CB247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38813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4" name="Rectangle 3974">
                <a:extLst>
                  <a:ext uri="{FF2B5EF4-FFF2-40B4-BE49-F238E27FC236}">
                    <a16:creationId xmlns:a16="http://schemas.microsoft.com/office/drawing/2014/main" id="{ED288E80-D8FC-D8F1-9FE6-09ACB9505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424026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5" name="Rectangle 3975">
                <a:extLst>
                  <a:ext uri="{FF2B5EF4-FFF2-40B4-BE49-F238E27FC236}">
                    <a16:creationId xmlns:a16="http://schemas.microsoft.com/office/drawing/2014/main" id="{2E5E95AB-EA02-3388-6457-D5D4B936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459922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6" name="Rectangle 3976">
                <a:extLst>
                  <a:ext uri="{FF2B5EF4-FFF2-40B4-BE49-F238E27FC236}">
                    <a16:creationId xmlns:a16="http://schemas.microsoft.com/office/drawing/2014/main" id="{DCA36C73-DE47-3F99-24AB-7BEC57DE9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4497099"/>
                <a:ext cx="33332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7" name="Rectangle 3977">
                <a:extLst>
                  <a:ext uri="{FF2B5EF4-FFF2-40B4-BE49-F238E27FC236}">
                    <a16:creationId xmlns:a16="http://schemas.microsoft.com/office/drawing/2014/main" id="{0F09A66F-70CB-0A01-1265-01418885C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534275"/>
                <a:ext cx="30767" cy="137322"/>
              </a:xfrm>
              <a:prstGeom prst="rect">
                <a:avLst/>
              </a:prstGeom>
              <a:solidFill>
                <a:srgbClr val="B8E9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8" name="Rectangle 3978">
                <a:extLst>
                  <a:ext uri="{FF2B5EF4-FFF2-40B4-BE49-F238E27FC236}">
                    <a16:creationId xmlns:a16="http://schemas.microsoft.com/office/drawing/2014/main" id="{70EEE277-93B0-D949-946C-FDE0ECF36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570171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9" name="Rectangle 3979">
                <a:extLst>
                  <a:ext uri="{FF2B5EF4-FFF2-40B4-BE49-F238E27FC236}">
                    <a16:creationId xmlns:a16="http://schemas.microsoft.com/office/drawing/2014/main" id="{A98ED34C-F502-4358-C508-05A45C5B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60606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0" name="Rectangle 3980">
                <a:extLst>
                  <a:ext uri="{FF2B5EF4-FFF2-40B4-BE49-F238E27FC236}">
                    <a16:creationId xmlns:a16="http://schemas.microsoft.com/office/drawing/2014/main" id="{C5EC6442-4E33-EB6E-C655-1063E8750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641961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1" name="Rectangle 3981">
                <a:extLst>
                  <a:ext uri="{FF2B5EF4-FFF2-40B4-BE49-F238E27FC236}">
                    <a16:creationId xmlns:a16="http://schemas.microsoft.com/office/drawing/2014/main" id="{694D55FE-265E-BD56-DFF6-2DD845D4B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677857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2" name="Rectangle 3982">
                <a:extLst>
                  <a:ext uri="{FF2B5EF4-FFF2-40B4-BE49-F238E27FC236}">
                    <a16:creationId xmlns:a16="http://schemas.microsoft.com/office/drawing/2014/main" id="{C63EFA07-434E-8095-0669-C3111AEF3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713752"/>
                <a:ext cx="30767" cy="137322"/>
              </a:xfrm>
              <a:prstGeom prst="rect">
                <a:avLst/>
              </a:prstGeom>
              <a:solidFill>
                <a:srgbClr val="01A5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3" name="Rectangle 3983">
                <a:extLst>
                  <a:ext uri="{FF2B5EF4-FFF2-40B4-BE49-F238E27FC236}">
                    <a16:creationId xmlns:a16="http://schemas.microsoft.com/office/drawing/2014/main" id="{29E0EA96-C8AE-3728-DFD8-8FCC26689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4750930"/>
                <a:ext cx="33332" cy="137322"/>
              </a:xfrm>
              <a:prstGeom prst="rect">
                <a:avLst/>
              </a:prstGeom>
              <a:solidFill>
                <a:srgbClr val="01BE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4" name="Rectangle 3984">
                <a:extLst>
                  <a:ext uri="{FF2B5EF4-FFF2-40B4-BE49-F238E27FC236}">
                    <a16:creationId xmlns:a16="http://schemas.microsoft.com/office/drawing/2014/main" id="{C8DD0E64-E6FA-BDBF-AB5E-DBD270B61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788108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5" name="Rectangle 3985">
                <a:extLst>
                  <a:ext uri="{FF2B5EF4-FFF2-40B4-BE49-F238E27FC236}">
                    <a16:creationId xmlns:a16="http://schemas.microsoft.com/office/drawing/2014/main" id="{A68367AD-206F-FA21-80CB-8BFD4241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824002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6" name="Rectangle 3986">
                <a:extLst>
                  <a:ext uri="{FF2B5EF4-FFF2-40B4-BE49-F238E27FC236}">
                    <a16:creationId xmlns:a16="http://schemas.microsoft.com/office/drawing/2014/main" id="{E4BBA4ED-6571-EEDF-6C46-322630B2B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85989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7" name="Rectangle 3987">
                <a:extLst>
                  <a:ext uri="{FF2B5EF4-FFF2-40B4-BE49-F238E27FC236}">
                    <a16:creationId xmlns:a16="http://schemas.microsoft.com/office/drawing/2014/main" id="{C1D850F0-4B2D-55DB-87A8-8C096D92B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89579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8" name="Rectangle 3988">
                <a:extLst>
                  <a:ext uri="{FF2B5EF4-FFF2-40B4-BE49-F238E27FC236}">
                    <a16:creationId xmlns:a16="http://schemas.microsoft.com/office/drawing/2014/main" id="{0373F657-C19F-97D0-3879-C6FAA4946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931688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9" name="Rectangle 3989">
                <a:extLst>
                  <a:ext uri="{FF2B5EF4-FFF2-40B4-BE49-F238E27FC236}">
                    <a16:creationId xmlns:a16="http://schemas.microsoft.com/office/drawing/2014/main" id="{63350228-A9E0-9D98-8D18-A865E79F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4967584"/>
                <a:ext cx="30767" cy="137322"/>
              </a:xfrm>
              <a:prstGeom prst="rect">
                <a:avLst/>
              </a:prstGeom>
              <a:solidFill>
                <a:srgbClr val="01AB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0" name="Rectangle 3990">
                <a:extLst>
                  <a:ext uri="{FF2B5EF4-FFF2-40B4-BE49-F238E27FC236}">
                    <a16:creationId xmlns:a16="http://schemas.microsoft.com/office/drawing/2014/main" id="{C09B60BA-0292-836F-43E5-97FB99FBA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5004762"/>
                <a:ext cx="33332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1" name="Rectangle 3991">
                <a:extLst>
                  <a:ext uri="{FF2B5EF4-FFF2-40B4-BE49-F238E27FC236}">
                    <a16:creationId xmlns:a16="http://schemas.microsoft.com/office/drawing/2014/main" id="{BE875E59-4233-39DF-65A8-691F0B745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04193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2" name="Rectangle 3992">
                <a:extLst>
                  <a:ext uri="{FF2B5EF4-FFF2-40B4-BE49-F238E27FC236}">
                    <a16:creationId xmlns:a16="http://schemas.microsoft.com/office/drawing/2014/main" id="{09C9819D-C3BB-79CD-464E-A8558944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07783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3" name="Rectangle 3993">
                <a:extLst>
                  <a:ext uri="{FF2B5EF4-FFF2-40B4-BE49-F238E27FC236}">
                    <a16:creationId xmlns:a16="http://schemas.microsoft.com/office/drawing/2014/main" id="{14DFD312-D473-2C24-756A-417B1D3D6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113728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4" name="Rectangle 3994">
                <a:extLst>
                  <a:ext uri="{FF2B5EF4-FFF2-40B4-BE49-F238E27FC236}">
                    <a16:creationId xmlns:a16="http://schemas.microsoft.com/office/drawing/2014/main" id="{2D10AE5B-1490-44F8-D875-884FDB035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149624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5" name="Rectangle 3995">
                <a:extLst>
                  <a:ext uri="{FF2B5EF4-FFF2-40B4-BE49-F238E27FC236}">
                    <a16:creationId xmlns:a16="http://schemas.microsoft.com/office/drawing/2014/main" id="{0D457662-3035-C39F-C2B0-573CFA336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185519"/>
                <a:ext cx="30767" cy="137322"/>
              </a:xfrm>
              <a:prstGeom prst="rect">
                <a:avLst/>
              </a:prstGeom>
              <a:solidFill>
                <a:srgbClr val="FEE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6" name="Rectangle 3996">
                <a:extLst>
                  <a:ext uri="{FF2B5EF4-FFF2-40B4-BE49-F238E27FC236}">
                    <a16:creationId xmlns:a16="http://schemas.microsoft.com/office/drawing/2014/main" id="{532B1422-EF00-E557-E830-DE728AA76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221414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7" name="Rectangle 3997">
                <a:extLst>
                  <a:ext uri="{FF2B5EF4-FFF2-40B4-BE49-F238E27FC236}">
                    <a16:creationId xmlns:a16="http://schemas.microsoft.com/office/drawing/2014/main" id="{1773CDD7-3EB5-1AF4-4149-B5CA0CA53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25730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8" name="Rectangle 3998">
                <a:extLst>
                  <a:ext uri="{FF2B5EF4-FFF2-40B4-BE49-F238E27FC236}">
                    <a16:creationId xmlns:a16="http://schemas.microsoft.com/office/drawing/2014/main" id="{A0CB1879-973B-89C8-5C0C-6FE0D4CC7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5294487"/>
                <a:ext cx="33332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9" name="Rectangle 3999">
                <a:extLst>
                  <a:ext uri="{FF2B5EF4-FFF2-40B4-BE49-F238E27FC236}">
                    <a16:creationId xmlns:a16="http://schemas.microsoft.com/office/drawing/2014/main" id="{CE7B3B45-9A12-3D55-E27F-08E86FEDB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331665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0" name="Rectangle 4000">
                <a:extLst>
                  <a:ext uri="{FF2B5EF4-FFF2-40B4-BE49-F238E27FC236}">
                    <a16:creationId xmlns:a16="http://schemas.microsoft.com/office/drawing/2014/main" id="{2131BBCF-2D66-F1F4-0641-5365130F7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367560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1" name="Rectangle 4001">
                <a:extLst>
                  <a:ext uri="{FF2B5EF4-FFF2-40B4-BE49-F238E27FC236}">
                    <a16:creationId xmlns:a16="http://schemas.microsoft.com/office/drawing/2014/main" id="{A521C716-3BDF-EF33-54B9-AAC2F60E2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403455"/>
                <a:ext cx="30767" cy="13732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2" name="Rectangle 4002">
                <a:extLst>
                  <a:ext uri="{FF2B5EF4-FFF2-40B4-BE49-F238E27FC236}">
                    <a16:creationId xmlns:a16="http://schemas.microsoft.com/office/drawing/2014/main" id="{A520B213-5CFC-0A4A-359A-ED61BED3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439351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3" name="Rectangle 4003">
                <a:extLst>
                  <a:ext uri="{FF2B5EF4-FFF2-40B4-BE49-F238E27FC236}">
                    <a16:creationId xmlns:a16="http://schemas.microsoft.com/office/drawing/2014/main" id="{6312D524-C355-E62A-311E-98853FE38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47524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4" name="Rectangle 4004">
                <a:extLst>
                  <a:ext uri="{FF2B5EF4-FFF2-40B4-BE49-F238E27FC236}">
                    <a16:creationId xmlns:a16="http://schemas.microsoft.com/office/drawing/2014/main" id="{8A9CB777-33A1-8891-A551-3F93C73C9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51114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5" name="Rectangle 4005">
                <a:extLst>
                  <a:ext uri="{FF2B5EF4-FFF2-40B4-BE49-F238E27FC236}">
                    <a16:creationId xmlns:a16="http://schemas.microsoft.com/office/drawing/2014/main" id="{A1D1C51E-A86F-79AB-E4E0-0C82D97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5548319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6" name="Rectangle 4006">
                <a:extLst>
                  <a:ext uri="{FF2B5EF4-FFF2-40B4-BE49-F238E27FC236}">
                    <a16:creationId xmlns:a16="http://schemas.microsoft.com/office/drawing/2014/main" id="{448B31B6-E181-835A-D075-F9915F49D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585495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7" name="Rectangle 4007">
                <a:extLst>
                  <a:ext uri="{FF2B5EF4-FFF2-40B4-BE49-F238E27FC236}">
                    <a16:creationId xmlns:a16="http://schemas.microsoft.com/office/drawing/2014/main" id="{339AAB2A-19D0-9F69-DB98-B0F1A6015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621390"/>
                <a:ext cx="30767" cy="137322"/>
              </a:xfrm>
              <a:prstGeom prst="rect">
                <a:avLst/>
              </a:prstGeom>
              <a:solidFill>
                <a:srgbClr val="2EC9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8" name="Rectangle 4008">
                <a:extLst>
                  <a:ext uri="{FF2B5EF4-FFF2-40B4-BE49-F238E27FC236}">
                    <a16:creationId xmlns:a16="http://schemas.microsoft.com/office/drawing/2014/main" id="{CDB1CEB6-20C5-3409-7603-992D8AD3F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657286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9" name="Rectangle 4009">
                <a:extLst>
                  <a:ext uri="{FF2B5EF4-FFF2-40B4-BE49-F238E27FC236}">
                    <a16:creationId xmlns:a16="http://schemas.microsoft.com/office/drawing/2014/main" id="{EAA2CBC7-912A-4762-B332-627D97EF2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693181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0" name="Rectangle 4010">
                <a:extLst>
                  <a:ext uri="{FF2B5EF4-FFF2-40B4-BE49-F238E27FC236}">
                    <a16:creationId xmlns:a16="http://schemas.microsoft.com/office/drawing/2014/main" id="{3B5AD8FA-C869-F69D-2822-881C25F86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72907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1" name="Rectangle 4011">
                <a:extLst>
                  <a:ext uri="{FF2B5EF4-FFF2-40B4-BE49-F238E27FC236}">
                    <a16:creationId xmlns:a16="http://schemas.microsoft.com/office/drawing/2014/main" id="{1F6D2541-7EF2-8B9A-C813-E2C91DF2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764972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2" name="Rectangle 4012">
                <a:extLst>
                  <a:ext uri="{FF2B5EF4-FFF2-40B4-BE49-F238E27FC236}">
                    <a16:creationId xmlns:a16="http://schemas.microsoft.com/office/drawing/2014/main" id="{FF03C790-B791-447B-FE5A-A8B2B6C65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5802149"/>
                <a:ext cx="33332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3" name="Rectangle 4013">
                <a:extLst>
                  <a:ext uri="{FF2B5EF4-FFF2-40B4-BE49-F238E27FC236}">
                    <a16:creationId xmlns:a16="http://schemas.microsoft.com/office/drawing/2014/main" id="{4D804C1D-0439-987A-F602-504F1578D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839327"/>
                <a:ext cx="30767" cy="137322"/>
              </a:xfrm>
              <a:prstGeom prst="rect">
                <a:avLst/>
              </a:prstGeom>
              <a:solidFill>
                <a:srgbClr val="2AC8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4" name="Rectangle 4014">
                <a:extLst>
                  <a:ext uri="{FF2B5EF4-FFF2-40B4-BE49-F238E27FC236}">
                    <a16:creationId xmlns:a16="http://schemas.microsoft.com/office/drawing/2014/main" id="{7CE8441F-43E0-A34D-3428-B289BB1E0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87522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5" name="Rectangle 4015">
                <a:extLst>
                  <a:ext uri="{FF2B5EF4-FFF2-40B4-BE49-F238E27FC236}">
                    <a16:creationId xmlns:a16="http://schemas.microsoft.com/office/drawing/2014/main" id="{D0EB0712-D5E9-E470-B1F8-1C0DB43E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911117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6" name="Rectangle 4016">
                <a:extLst>
                  <a:ext uri="{FF2B5EF4-FFF2-40B4-BE49-F238E27FC236}">
                    <a16:creationId xmlns:a16="http://schemas.microsoft.com/office/drawing/2014/main" id="{DB7ADB24-55FE-F8EB-B77D-55402D103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94701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7" name="Rectangle 4017">
                <a:extLst>
                  <a:ext uri="{FF2B5EF4-FFF2-40B4-BE49-F238E27FC236}">
                    <a16:creationId xmlns:a16="http://schemas.microsoft.com/office/drawing/2014/main" id="{C795655A-9FC9-154C-7307-019157461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5982909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8" name="Rectangle 4018">
                <a:extLst>
                  <a:ext uri="{FF2B5EF4-FFF2-40B4-BE49-F238E27FC236}">
                    <a16:creationId xmlns:a16="http://schemas.microsoft.com/office/drawing/2014/main" id="{A501BE85-4D7F-C314-51D6-8849E6E56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018803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9" name="Rectangle 4019">
                <a:extLst>
                  <a:ext uri="{FF2B5EF4-FFF2-40B4-BE49-F238E27FC236}">
                    <a16:creationId xmlns:a16="http://schemas.microsoft.com/office/drawing/2014/main" id="{76358458-335C-57A4-2DF8-8BCAC4D94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6055981"/>
                <a:ext cx="33332" cy="137322"/>
              </a:xfrm>
              <a:prstGeom prst="rect">
                <a:avLst/>
              </a:prstGeom>
              <a:solidFill>
                <a:srgbClr val="C8EC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0" name="Rectangle 4020">
                <a:extLst>
                  <a:ext uri="{FF2B5EF4-FFF2-40B4-BE49-F238E27FC236}">
                    <a16:creationId xmlns:a16="http://schemas.microsoft.com/office/drawing/2014/main" id="{5F045609-11B0-6B19-40F0-8AE596FA6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093157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1" name="Rectangle 4021">
                <a:extLst>
                  <a:ext uri="{FF2B5EF4-FFF2-40B4-BE49-F238E27FC236}">
                    <a16:creationId xmlns:a16="http://schemas.microsoft.com/office/drawing/2014/main" id="{46D01176-EC02-07CA-A694-E2124F535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12905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2" name="Rectangle 4022">
                <a:extLst>
                  <a:ext uri="{FF2B5EF4-FFF2-40B4-BE49-F238E27FC236}">
                    <a16:creationId xmlns:a16="http://schemas.microsoft.com/office/drawing/2014/main" id="{41F719F5-DECF-EE2B-73FB-35DDE83B5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16494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3" name="Rectangle 4023">
                <a:extLst>
                  <a:ext uri="{FF2B5EF4-FFF2-40B4-BE49-F238E27FC236}">
                    <a16:creationId xmlns:a16="http://schemas.microsoft.com/office/drawing/2014/main" id="{9AA321B2-BD8E-02F8-C23D-1EEE91147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200843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4" name="Rectangle 4024">
                <a:extLst>
                  <a:ext uri="{FF2B5EF4-FFF2-40B4-BE49-F238E27FC236}">
                    <a16:creationId xmlns:a16="http://schemas.microsoft.com/office/drawing/2014/main" id="{0C3C61F9-8065-7A1F-6B20-D891206E0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236739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5" name="Rectangle 4025">
                <a:extLst>
                  <a:ext uri="{FF2B5EF4-FFF2-40B4-BE49-F238E27FC236}">
                    <a16:creationId xmlns:a16="http://schemas.microsoft.com/office/drawing/2014/main" id="{9F57686A-9986-7870-4DEA-3C83EBEBD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272634"/>
                <a:ext cx="30767" cy="13732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6" name="Rectangle 4026">
                <a:extLst>
                  <a:ext uri="{FF2B5EF4-FFF2-40B4-BE49-F238E27FC236}">
                    <a16:creationId xmlns:a16="http://schemas.microsoft.com/office/drawing/2014/main" id="{FAED60DB-321E-75BD-53E6-8185F2585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6309812"/>
                <a:ext cx="33332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7" name="Rectangle 4027">
                <a:extLst>
                  <a:ext uri="{FF2B5EF4-FFF2-40B4-BE49-F238E27FC236}">
                    <a16:creationId xmlns:a16="http://schemas.microsoft.com/office/drawing/2014/main" id="{3A9F2E8A-A9D1-5A99-4E60-90AE7E1B5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34699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8" name="Rectangle 4028">
                <a:extLst>
                  <a:ext uri="{FF2B5EF4-FFF2-40B4-BE49-F238E27FC236}">
                    <a16:creationId xmlns:a16="http://schemas.microsoft.com/office/drawing/2014/main" id="{97F7E81D-A1F7-EE5A-7B07-C3915C9D7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382884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9" name="Rectangle 4029">
                <a:extLst>
                  <a:ext uri="{FF2B5EF4-FFF2-40B4-BE49-F238E27FC236}">
                    <a16:creationId xmlns:a16="http://schemas.microsoft.com/office/drawing/2014/main" id="{C4051703-B9DD-4C94-D239-D65754772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41878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0" name="Rectangle 4030">
                <a:extLst>
                  <a:ext uri="{FF2B5EF4-FFF2-40B4-BE49-F238E27FC236}">
                    <a16:creationId xmlns:a16="http://schemas.microsoft.com/office/drawing/2014/main" id="{B451A53A-19E4-FBC1-03CF-7F1CAE461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454675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1" name="Rectangle 4031">
                <a:extLst>
                  <a:ext uri="{FF2B5EF4-FFF2-40B4-BE49-F238E27FC236}">
                    <a16:creationId xmlns:a16="http://schemas.microsoft.com/office/drawing/2014/main" id="{B0A42D11-AD2F-9EE9-BCE6-34F2CA2FC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490570"/>
                <a:ext cx="30767" cy="13732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2" name="Rectangle 4032">
                <a:extLst>
                  <a:ext uri="{FF2B5EF4-FFF2-40B4-BE49-F238E27FC236}">
                    <a16:creationId xmlns:a16="http://schemas.microsoft.com/office/drawing/2014/main" id="{D0E24085-3D6F-3905-2F5F-B3732C635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526466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3" name="Rectangle 4033">
                <a:extLst>
                  <a:ext uri="{FF2B5EF4-FFF2-40B4-BE49-F238E27FC236}">
                    <a16:creationId xmlns:a16="http://schemas.microsoft.com/office/drawing/2014/main" id="{111CF5FC-B148-2940-F7E9-A245E27E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656364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4" name="Rectangle 4034">
                <a:extLst>
                  <a:ext uri="{FF2B5EF4-FFF2-40B4-BE49-F238E27FC236}">
                    <a16:creationId xmlns:a16="http://schemas.microsoft.com/office/drawing/2014/main" id="{53C5BC44-9932-5458-A6CF-32481529D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600819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5" name="Rectangle 4035">
                <a:extLst>
                  <a:ext uri="{FF2B5EF4-FFF2-40B4-BE49-F238E27FC236}">
                    <a16:creationId xmlns:a16="http://schemas.microsoft.com/office/drawing/2014/main" id="{83817495-688C-6C29-2DB8-9887D1B0A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63671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6" name="Rectangle 4036">
                <a:extLst>
                  <a:ext uri="{FF2B5EF4-FFF2-40B4-BE49-F238E27FC236}">
                    <a16:creationId xmlns:a16="http://schemas.microsoft.com/office/drawing/2014/main" id="{7E1BF4C8-A2D4-C13C-6C05-49792C7FA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672610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7" name="Rectangle 4037">
                <a:extLst>
                  <a:ext uri="{FF2B5EF4-FFF2-40B4-BE49-F238E27FC236}">
                    <a16:creationId xmlns:a16="http://schemas.microsoft.com/office/drawing/2014/main" id="{01FCE981-BD1E-1B6F-C028-F62949E4C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708505"/>
                <a:ext cx="30767" cy="137322"/>
              </a:xfrm>
              <a:prstGeom prst="rect">
                <a:avLst/>
              </a:prstGeom>
              <a:solidFill>
                <a:srgbClr val="1AC4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8" name="Rectangle 4038">
                <a:extLst>
                  <a:ext uri="{FF2B5EF4-FFF2-40B4-BE49-F238E27FC236}">
                    <a16:creationId xmlns:a16="http://schemas.microsoft.com/office/drawing/2014/main" id="{D59FE598-D688-B7E0-22A5-BF16AF41B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74440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9" name="Rectangle 4039">
                <a:extLst>
                  <a:ext uri="{FF2B5EF4-FFF2-40B4-BE49-F238E27FC236}">
                    <a16:creationId xmlns:a16="http://schemas.microsoft.com/office/drawing/2014/main" id="{8B58DBF4-2E6D-90BA-86B0-6A4334E3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78029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0" name="Rectangle 4040">
                <a:extLst>
                  <a:ext uri="{FF2B5EF4-FFF2-40B4-BE49-F238E27FC236}">
                    <a16:creationId xmlns:a16="http://schemas.microsoft.com/office/drawing/2014/main" id="{E2418E7B-805E-7C1D-99DD-626AD46B3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681747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1" name="Rectangle 4041">
                <a:extLst>
                  <a:ext uri="{FF2B5EF4-FFF2-40B4-BE49-F238E27FC236}">
                    <a16:creationId xmlns:a16="http://schemas.microsoft.com/office/drawing/2014/main" id="{F8E41766-2D59-46AF-A095-FDEDD268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854652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2" name="Rectangle 4042">
                <a:extLst>
                  <a:ext uri="{FF2B5EF4-FFF2-40B4-BE49-F238E27FC236}">
                    <a16:creationId xmlns:a16="http://schemas.microsoft.com/office/drawing/2014/main" id="{D949BB29-A781-DB84-AFCF-3812F3F34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890546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3" name="Rectangle 4043">
                <a:extLst>
                  <a:ext uri="{FF2B5EF4-FFF2-40B4-BE49-F238E27FC236}">
                    <a16:creationId xmlns:a16="http://schemas.microsoft.com/office/drawing/2014/main" id="{EC6FA2AE-381F-1675-9A25-6701336E7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926442"/>
                <a:ext cx="30767" cy="13732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4" name="Rectangle 4044">
                <a:extLst>
                  <a:ext uri="{FF2B5EF4-FFF2-40B4-BE49-F238E27FC236}">
                    <a16:creationId xmlns:a16="http://schemas.microsoft.com/office/drawing/2014/main" id="{04F7986A-FA6F-34C6-0B60-DD64301A1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962338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5" name="Rectangle 4045">
                <a:extLst>
                  <a:ext uri="{FF2B5EF4-FFF2-40B4-BE49-F238E27FC236}">
                    <a16:creationId xmlns:a16="http://schemas.microsoft.com/office/drawing/2014/main" id="{275C9889-D881-AB56-A462-E37F90A50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6998232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6" name="Rectangle 4046">
                <a:extLst>
                  <a:ext uri="{FF2B5EF4-FFF2-40B4-BE49-F238E27FC236}">
                    <a16:creationId xmlns:a16="http://schemas.microsoft.com/office/drawing/2014/main" id="{785ABF69-B075-0F5D-0412-6AD9F8A6A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03412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7" name="Rectangle 4047">
                <a:extLst>
                  <a:ext uri="{FF2B5EF4-FFF2-40B4-BE49-F238E27FC236}">
                    <a16:creationId xmlns:a16="http://schemas.microsoft.com/office/drawing/2014/main" id="{D58CD591-C431-0160-0F4E-30CC05BDC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7071306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8" name="Rectangle 4048">
                <a:extLst>
                  <a:ext uri="{FF2B5EF4-FFF2-40B4-BE49-F238E27FC236}">
                    <a16:creationId xmlns:a16="http://schemas.microsoft.com/office/drawing/2014/main" id="{D3B330A9-E5E2-4E84-73AA-50FAD993C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108482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9" name="Rectangle 4049">
                <a:extLst>
                  <a:ext uri="{FF2B5EF4-FFF2-40B4-BE49-F238E27FC236}">
                    <a16:creationId xmlns:a16="http://schemas.microsoft.com/office/drawing/2014/main" id="{5D7FB804-06F2-9C9F-A241-8E9C7CFEC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144377"/>
                <a:ext cx="30767" cy="137322"/>
              </a:xfrm>
              <a:prstGeom prst="rect">
                <a:avLst/>
              </a:prstGeom>
              <a:solidFill>
                <a:srgbClr val="01B6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0" name="Rectangle 4050">
                <a:extLst>
                  <a:ext uri="{FF2B5EF4-FFF2-40B4-BE49-F238E27FC236}">
                    <a16:creationId xmlns:a16="http://schemas.microsoft.com/office/drawing/2014/main" id="{EA16EFA7-70D6-6CBC-4FD4-EEFED569B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180272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1" name="Rectangle 4051">
                <a:extLst>
                  <a:ext uri="{FF2B5EF4-FFF2-40B4-BE49-F238E27FC236}">
                    <a16:creationId xmlns:a16="http://schemas.microsoft.com/office/drawing/2014/main" id="{257232DF-7717-40B2-C07E-5C88FBFF9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21616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2" name="Rectangle 4052">
                <a:extLst>
                  <a:ext uri="{FF2B5EF4-FFF2-40B4-BE49-F238E27FC236}">
                    <a16:creationId xmlns:a16="http://schemas.microsoft.com/office/drawing/2014/main" id="{0FC426B3-7A6C-BC66-B8CA-4CDE279D3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25206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3" name="Rectangle 4053">
                <a:extLst>
                  <a:ext uri="{FF2B5EF4-FFF2-40B4-BE49-F238E27FC236}">
                    <a16:creationId xmlns:a16="http://schemas.microsoft.com/office/drawing/2014/main" id="{AABEC7EB-A74B-861B-DA2F-56DB1F938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287958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4" name="Rectangle 4054">
                <a:extLst>
                  <a:ext uri="{FF2B5EF4-FFF2-40B4-BE49-F238E27FC236}">
                    <a16:creationId xmlns:a16="http://schemas.microsoft.com/office/drawing/2014/main" id="{07F33049-1A67-C4E1-F6F4-D90E0CE46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323853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5" name="Rectangle 4055">
                <a:extLst>
                  <a:ext uri="{FF2B5EF4-FFF2-40B4-BE49-F238E27FC236}">
                    <a16:creationId xmlns:a16="http://schemas.microsoft.com/office/drawing/2014/main" id="{B7324051-D101-2089-5CD5-AF95CFA6E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7361031"/>
                <a:ext cx="33332" cy="137322"/>
              </a:xfrm>
              <a:prstGeom prst="rect">
                <a:avLst/>
              </a:prstGeom>
              <a:solidFill>
                <a:srgbClr val="52D1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6" name="Rectangle 4056">
                <a:extLst>
                  <a:ext uri="{FF2B5EF4-FFF2-40B4-BE49-F238E27FC236}">
                    <a16:creationId xmlns:a16="http://schemas.microsoft.com/office/drawing/2014/main" id="{9A88B8C8-6B6D-C2D0-F8F8-F29E3FE5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398209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7" name="Rectangle 4057">
                <a:extLst>
                  <a:ext uri="{FF2B5EF4-FFF2-40B4-BE49-F238E27FC236}">
                    <a16:creationId xmlns:a16="http://schemas.microsoft.com/office/drawing/2014/main" id="{598E583B-4000-2238-C012-48D361FB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43410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8" name="Rectangle 4058">
                <a:extLst>
                  <a:ext uri="{FF2B5EF4-FFF2-40B4-BE49-F238E27FC236}">
                    <a16:creationId xmlns:a16="http://schemas.microsoft.com/office/drawing/2014/main" id="{AB1645BC-26C2-B306-D2EC-E3CF894DB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469999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9" name="Rectangle 4059">
                <a:extLst>
                  <a:ext uri="{FF2B5EF4-FFF2-40B4-BE49-F238E27FC236}">
                    <a16:creationId xmlns:a16="http://schemas.microsoft.com/office/drawing/2014/main" id="{F5164761-AFD5-9D11-ADED-CB61ECA3B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50589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0" name="Rectangle 4060">
                <a:extLst>
                  <a:ext uri="{FF2B5EF4-FFF2-40B4-BE49-F238E27FC236}">
                    <a16:creationId xmlns:a16="http://schemas.microsoft.com/office/drawing/2014/main" id="{5E35DD1F-19F3-54DE-064D-E20DFC96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541790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1" name="Rectangle 4061">
                <a:extLst>
                  <a:ext uri="{FF2B5EF4-FFF2-40B4-BE49-F238E27FC236}">
                    <a16:creationId xmlns:a16="http://schemas.microsoft.com/office/drawing/2014/main" id="{9B0BA3F6-78CF-CD2F-2B7E-B5C33A228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577685"/>
                <a:ext cx="30767" cy="13732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2" name="Rectangle 4062">
                <a:extLst>
                  <a:ext uri="{FF2B5EF4-FFF2-40B4-BE49-F238E27FC236}">
                    <a16:creationId xmlns:a16="http://schemas.microsoft.com/office/drawing/2014/main" id="{1EBB7BDC-7B0E-6A04-8A72-311CF5D41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7614863"/>
                <a:ext cx="33332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3" name="Rectangle 4063">
                <a:extLst>
                  <a:ext uri="{FF2B5EF4-FFF2-40B4-BE49-F238E27FC236}">
                    <a16:creationId xmlns:a16="http://schemas.microsoft.com/office/drawing/2014/main" id="{C7634A25-4DF8-1DC6-FBA2-950F3C5BA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65203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4" name="Rectangle 4064">
                <a:extLst>
                  <a:ext uri="{FF2B5EF4-FFF2-40B4-BE49-F238E27FC236}">
                    <a16:creationId xmlns:a16="http://schemas.microsoft.com/office/drawing/2014/main" id="{546E3FDA-B884-A820-4008-010163F42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687934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5" name="Rectangle 4065">
                <a:extLst>
                  <a:ext uri="{FF2B5EF4-FFF2-40B4-BE49-F238E27FC236}">
                    <a16:creationId xmlns:a16="http://schemas.microsoft.com/office/drawing/2014/main" id="{364F3859-205A-A295-9B40-FE46D426A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72383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6" name="Rectangle 4066">
                <a:extLst>
                  <a:ext uri="{FF2B5EF4-FFF2-40B4-BE49-F238E27FC236}">
                    <a16:creationId xmlns:a16="http://schemas.microsoft.com/office/drawing/2014/main" id="{C214E3EB-1E3B-C0BA-9151-5BDBCA97B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759725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7" name="Rectangle 4067">
                <a:extLst>
                  <a:ext uri="{FF2B5EF4-FFF2-40B4-BE49-F238E27FC236}">
                    <a16:creationId xmlns:a16="http://schemas.microsoft.com/office/drawing/2014/main" id="{F018D7BD-7465-25AE-51BC-EFD3C8B86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795620"/>
                <a:ext cx="30767" cy="137322"/>
              </a:xfrm>
              <a:prstGeom prst="rect">
                <a:avLst/>
              </a:prstGeom>
              <a:solidFill>
                <a:srgbClr val="01B4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8" name="Rectangle 4068">
                <a:extLst>
                  <a:ext uri="{FF2B5EF4-FFF2-40B4-BE49-F238E27FC236}">
                    <a16:creationId xmlns:a16="http://schemas.microsoft.com/office/drawing/2014/main" id="{7787B4A0-657E-D6D2-839F-6EF52B0C1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831516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9" name="Rectangle 4069">
                <a:extLst>
                  <a:ext uri="{FF2B5EF4-FFF2-40B4-BE49-F238E27FC236}">
                    <a16:creationId xmlns:a16="http://schemas.microsoft.com/office/drawing/2014/main" id="{F45AAC12-29CF-1BA2-240B-6B2D3FB2B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786869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0" name="Rectangle 4070">
                <a:extLst>
                  <a:ext uri="{FF2B5EF4-FFF2-40B4-BE49-F238E27FC236}">
                    <a16:creationId xmlns:a16="http://schemas.microsoft.com/office/drawing/2014/main" id="{8586329A-659F-5349-4BD1-4DF8A8AD2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90587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1" name="Rectangle 4071">
                <a:extLst>
                  <a:ext uri="{FF2B5EF4-FFF2-40B4-BE49-F238E27FC236}">
                    <a16:creationId xmlns:a16="http://schemas.microsoft.com/office/drawing/2014/main" id="{D5A1E5FA-35DC-7FB4-7F55-7C9682A87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941767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2" name="Rectangle 4072">
                <a:extLst>
                  <a:ext uri="{FF2B5EF4-FFF2-40B4-BE49-F238E27FC236}">
                    <a16:creationId xmlns:a16="http://schemas.microsoft.com/office/drawing/2014/main" id="{D7E2F641-D073-08AA-8EF2-EFC46BB99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7977661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3" name="Rectangle 4073">
                <a:extLst>
                  <a:ext uri="{FF2B5EF4-FFF2-40B4-BE49-F238E27FC236}">
                    <a16:creationId xmlns:a16="http://schemas.microsoft.com/office/drawing/2014/main" id="{8FD26632-142B-3DF8-AC3F-6BA24745E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013557"/>
                <a:ext cx="30767" cy="13732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4" name="Rectangle 4074">
                <a:extLst>
                  <a:ext uri="{FF2B5EF4-FFF2-40B4-BE49-F238E27FC236}">
                    <a16:creationId xmlns:a16="http://schemas.microsoft.com/office/drawing/2014/main" id="{2122D2D4-8052-468C-BE57-E42122ED1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049453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5" name="Rectangle 4075">
                <a:extLst>
                  <a:ext uri="{FF2B5EF4-FFF2-40B4-BE49-F238E27FC236}">
                    <a16:creationId xmlns:a16="http://schemas.microsoft.com/office/drawing/2014/main" id="{46EA9392-B1E7-2B2F-9AB7-1CB34ADC6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085347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6" name="Rectangle 4076">
                <a:extLst>
                  <a:ext uri="{FF2B5EF4-FFF2-40B4-BE49-F238E27FC236}">
                    <a16:creationId xmlns:a16="http://schemas.microsoft.com/office/drawing/2014/main" id="{BA2410E9-5E51-15FE-8005-C1B2B14C0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599864" y="8122525"/>
                <a:ext cx="33332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7" name="Rectangle 4077">
                <a:extLst>
                  <a:ext uri="{FF2B5EF4-FFF2-40B4-BE49-F238E27FC236}">
                    <a16:creationId xmlns:a16="http://schemas.microsoft.com/office/drawing/2014/main" id="{D33B80E1-19C6-140D-F15A-B15A33690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159701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8" name="Rectangle 4078">
                <a:extLst>
                  <a:ext uri="{FF2B5EF4-FFF2-40B4-BE49-F238E27FC236}">
                    <a16:creationId xmlns:a16="http://schemas.microsoft.com/office/drawing/2014/main" id="{85A33044-64BE-C8E3-FC40-65A4AE692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195597"/>
                <a:ext cx="30767" cy="13732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9" name="Rectangle 4079">
                <a:extLst>
                  <a:ext uri="{FF2B5EF4-FFF2-40B4-BE49-F238E27FC236}">
                    <a16:creationId xmlns:a16="http://schemas.microsoft.com/office/drawing/2014/main" id="{052C2D1B-B472-BF90-A557-7F9C5590B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601146" y="8231492"/>
                <a:ext cx="30767" cy="13732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6" name="Rectangle 4086">
                <a:extLst>
                  <a:ext uri="{FF2B5EF4-FFF2-40B4-BE49-F238E27FC236}">
                    <a16:creationId xmlns:a16="http://schemas.microsoft.com/office/drawing/2014/main" id="{8379468B-1994-9126-B8C8-F1DC0ABD4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1939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7" name="Rectangle 4087">
                <a:extLst>
                  <a:ext uri="{FF2B5EF4-FFF2-40B4-BE49-F238E27FC236}">
                    <a16:creationId xmlns:a16="http://schemas.microsoft.com/office/drawing/2014/main" id="{DE192FB4-331D-0EA4-1F0D-8042CE005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55289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8" name="Rectangle 4088">
                <a:extLst>
                  <a:ext uri="{FF2B5EF4-FFF2-40B4-BE49-F238E27FC236}">
                    <a16:creationId xmlns:a16="http://schemas.microsoft.com/office/drawing/2014/main" id="{5CAEA699-A2ED-64EB-61C5-877375A54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9118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9" name="Rectangle 4089">
                <a:extLst>
                  <a:ext uri="{FF2B5EF4-FFF2-40B4-BE49-F238E27FC236}">
                    <a16:creationId xmlns:a16="http://schemas.microsoft.com/office/drawing/2014/main" id="{5054042B-1693-3A5D-1EE3-BEE9480E0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28361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0" name="Rectangle 4090">
                <a:extLst>
                  <a:ext uri="{FF2B5EF4-FFF2-40B4-BE49-F238E27FC236}">
                    <a16:creationId xmlns:a16="http://schemas.microsoft.com/office/drawing/2014/main" id="{5AF53C15-D803-C6FC-7027-5E4BFDDD9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64256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1" name="Rectangle 4091">
                <a:extLst>
                  <a:ext uri="{FF2B5EF4-FFF2-40B4-BE49-F238E27FC236}">
                    <a16:creationId xmlns:a16="http://schemas.microsoft.com/office/drawing/2014/main" id="{ABDF3592-8915-640E-C48B-A2F2D6941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01433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2" name="Rectangle 4092">
                <a:extLst>
                  <a:ext uri="{FF2B5EF4-FFF2-40B4-BE49-F238E27FC236}">
                    <a16:creationId xmlns:a16="http://schemas.microsoft.com/office/drawing/2014/main" id="{D89B8A86-4689-417F-4221-050716BAF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3732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3" name="Rectangle 4093">
                <a:extLst>
                  <a:ext uri="{FF2B5EF4-FFF2-40B4-BE49-F238E27FC236}">
                    <a16:creationId xmlns:a16="http://schemas.microsoft.com/office/drawing/2014/main" id="{AFF46005-5AF8-5955-E0C3-47275CAEF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7322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4" name="Rectangle 4094">
                <a:extLst>
                  <a:ext uri="{FF2B5EF4-FFF2-40B4-BE49-F238E27FC236}">
                    <a16:creationId xmlns:a16="http://schemas.microsoft.com/office/drawing/2014/main" id="{840FDCCB-1608-8039-4EBA-D34AAA5BA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0911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5" name="Rectangle 4095">
                <a:extLst>
                  <a:ext uri="{FF2B5EF4-FFF2-40B4-BE49-F238E27FC236}">
                    <a16:creationId xmlns:a16="http://schemas.microsoft.com/office/drawing/2014/main" id="{2A19B75B-CCFA-3BFD-6A3D-8DC071101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4501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6" name="Rectangle 4096">
                <a:extLst>
                  <a:ext uri="{FF2B5EF4-FFF2-40B4-BE49-F238E27FC236}">
                    <a16:creationId xmlns:a16="http://schemas.microsoft.com/office/drawing/2014/main" id="{B79C20C1-338F-EADE-BFC6-601A02C2D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8091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7" name="Rectangle 4097">
                <a:extLst>
                  <a:ext uri="{FF2B5EF4-FFF2-40B4-BE49-F238E27FC236}">
                    <a16:creationId xmlns:a16="http://schemas.microsoft.com/office/drawing/2014/main" id="{ABBDCEB4-F2A4-D6D5-89CA-CBC2FFE14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618087"/>
                <a:ext cx="33332" cy="136832"/>
              </a:xfrm>
              <a:prstGeom prst="rect">
                <a:avLst/>
              </a:prstGeom>
              <a:solidFill>
                <a:srgbClr val="3ECC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8" name="Rectangle 4098">
                <a:extLst>
                  <a:ext uri="{FF2B5EF4-FFF2-40B4-BE49-F238E27FC236}">
                    <a16:creationId xmlns:a16="http://schemas.microsoft.com/office/drawing/2014/main" id="{87EE6EF4-582C-D441-21CC-C201D13F3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55265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9" name="Rectangle 4099">
                <a:extLst>
                  <a:ext uri="{FF2B5EF4-FFF2-40B4-BE49-F238E27FC236}">
                    <a16:creationId xmlns:a16="http://schemas.microsoft.com/office/drawing/2014/main" id="{DE975890-0E9B-1F81-4E52-7ABF5FC4B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9116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0" name="Rectangle 4100">
                <a:extLst>
                  <a:ext uri="{FF2B5EF4-FFF2-40B4-BE49-F238E27FC236}">
                    <a16:creationId xmlns:a16="http://schemas.microsoft.com/office/drawing/2014/main" id="{1F253068-A0F4-E8D2-EF12-0A1BC30E9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2705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1" name="Rectangle 4101">
                <a:extLst>
                  <a:ext uri="{FF2B5EF4-FFF2-40B4-BE49-F238E27FC236}">
                    <a16:creationId xmlns:a16="http://schemas.microsoft.com/office/drawing/2014/main" id="{F018D1FC-7B8D-0C39-78D3-DD425EF28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62951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2" name="Rectangle 4102">
                <a:extLst>
                  <a:ext uri="{FF2B5EF4-FFF2-40B4-BE49-F238E27FC236}">
                    <a16:creationId xmlns:a16="http://schemas.microsoft.com/office/drawing/2014/main" id="{F74D2F6C-7523-25FC-095E-5B1082717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98845"/>
                <a:ext cx="30767" cy="136832"/>
              </a:xfrm>
              <a:prstGeom prst="rect">
                <a:avLst/>
              </a:prstGeom>
              <a:solidFill>
                <a:srgbClr val="01A5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3" name="Rectangle 4103">
                <a:extLst>
                  <a:ext uri="{FF2B5EF4-FFF2-40B4-BE49-F238E27FC236}">
                    <a16:creationId xmlns:a16="http://schemas.microsoft.com/office/drawing/2014/main" id="{51505B14-8F7C-6AE1-58D8-95978620F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34741"/>
                <a:ext cx="30767" cy="136832"/>
              </a:xfrm>
              <a:prstGeom prst="rect">
                <a:avLst/>
              </a:prstGeom>
              <a:solidFill>
                <a:srgbClr val="4ED0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4" name="Rectangle 4104">
                <a:extLst>
                  <a:ext uri="{FF2B5EF4-FFF2-40B4-BE49-F238E27FC236}">
                    <a16:creationId xmlns:a16="http://schemas.microsoft.com/office/drawing/2014/main" id="{24C62404-DA90-D15D-2D07-3B3754AD7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871919"/>
                <a:ext cx="33332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5" name="Rectangle 4105">
                <a:extLst>
                  <a:ext uri="{FF2B5EF4-FFF2-40B4-BE49-F238E27FC236}">
                    <a16:creationId xmlns:a16="http://schemas.microsoft.com/office/drawing/2014/main" id="{C4C9A77D-DE02-F175-CDE7-CFEEAE796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90909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6" name="Rectangle 4106">
                <a:extLst>
                  <a:ext uri="{FF2B5EF4-FFF2-40B4-BE49-F238E27FC236}">
                    <a16:creationId xmlns:a16="http://schemas.microsoft.com/office/drawing/2014/main" id="{6D81DD04-5967-AB6C-C3E2-4787438AD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94499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7" name="Rectangle 4107">
                <a:extLst>
                  <a:ext uri="{FF2B5EF4-FFF2-40B4-BE49-F238E27FC236}">
                    <a16:creationId xmlns:a16="http://schemas.microsoft.com/office/drawing/2014/main" id="{77E9B03C-9B39-CA69-C599-DC0F8C9C0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98088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8" name="Rectangle 4108">
                <a:extLst>
                  <a:ext uri="{FF2B5EF4-FFF2-40B4-BE49-F238E27FC236}">
                    <a16:creationId xmlns:a16="http://schemas.microsoft.com/office/drawing/2014/main" id="{E5A87B21-7BA5-C490-AC1B-A403A2356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01678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9" name="Rectangle 4109">
                <a:extLst>
                  <a:ext uri="{FF2B5EF4-FFF2-40B4-BE49-F238E27FC236}">
                    <a16:creationId xmlns:a16="http://schemas.microsoft.com/office/drawing/2014/main" id="{67D1661E-4C4F-70A0-9835-129DED7CD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052676"/>
                <a:ext cx="30767" cy="136832"/>
              </a:xfrm>
              <a:prstGeom prst="rect">
                <a:avLst/>
              </a:prstGeom>
              <a:solidFill>
                <a:srgbClr val="E8F3E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0" name="Rectangle 4110">
                <a:extLst>
                  <a:ext uri="{FF2B5EF4-FFF2-40B4-BE49-F238E27FC236}">
                    <a16:creationId xmlns:a16="http://schemas.microsoft.com/office/drawing/2014/main" id="{DF5CD2EF-A5A7-A7D7-4FFA-84C95B83F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08857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1" name="Rectangle 4111">
                <a:extLst>
                  <a:ext uri="{FF2B5EF4-FFF2-40B4-BE49-F238E27FC236}">
                    <a16:creationId xmlns:a16="http://schemas.microsoft.com/office/drawing/2014/main" id="{89418459-5284-97A8-919A-50C9DE296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12446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2" name="Rectangle 4112">
                <a:extLst>
                  <a:ext uri="{FF2B5EF4-FFF2-40B4-BE49-F238E27FC236}">
                    <a16:creationId xmlns:a16="http://schemas.microsoft.com/office/drawing/2014/main" id="{896CEDE9-07B5-4167-6FF3-F2EB7D9CC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1161644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3" name="Rectangle 4113">
                <a:extLst>
                  <a:ext uri="{FF2B5EF4-FFF2-40B4-BE49-F238E27FC236}">
                    <a16:creationId xmlns:a16="http://schemas.microsoft.com/office/drawing/2014/main" id="{654F659B-E621-4EE1-D78D-C023C874A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198822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4" name="Rectangle 4114">
                <a:extLst>
                  <a:ext uri="{FF2B5EF4-FFF2-40B4-BE49-F238E27FC236}">
                    <a16:creationId xmlns:a16="http://schemas.microsoft.com/office/drawing/2014/main" id="{D603E158-099D-642F-4DF5-68D0732AC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234718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5" name="Rectangle 4115">
                <a:extLst>
                  <a:ext uri="{FF2B5EF4-FFF2-40B4-BE49-F238E27FC236}">
                    <a16:creationId xmlns:a16="http://schemas.microsoft.com/office/drawing/2014/main" id="{0A1BD535-0089-9D15-F2CF-E1A127323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270612"/>
                <a:ext cx="30767" cy="13683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6" name="Rectangle 4116">
                <a:extLst>
                  <a:ext uri="{FF2B5EF4-FFF2-40B4-BE49-F238E27FC236}">
                    <a16:creationId xmlns:a16="http://schemas.microsoft.com/office/drawing/2014/main" id="{C361E7B8-261C-45B8-4832-E14F47915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30650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7" name="Rectangle 4117">
                <a:extLst>
                  <a:ext uri="{FF2B5EF4-FFF2-40B4-BE49-F238E27FC236}">
                    <a16:creationId xmlns:a16="http://schemas.microsoft.com/office/drawing/2014/main" id="{25C1812F-D3FA-42E2-68C3-0C7AF7AE0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34240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8" name="Rectangle 4118">
                <a:extLst>
                  <a:ext uri="{FF2B5EF4-FFF2-40B4-BE49-F238E27FC236}">
                    <a16:creationId xmlns:a16="http://schemas.microsoft.com/office/drawing/2014/main" id="{6AA9FE58-8AD3-D0E1-449E-6DEF185A2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37829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9" name="Rectangle 4119">
                <a:extLst>
                  <a:ext uri="{FF2B5EF4-FFF2-40B4-BE49-F238E27FC236}">
                    <a16:creationId xmlns:a16="http://schemas.microsoft.com/office/drawing/2014/main" id="{43E3F119-FEE9-26A0-25DC-9396AC50F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1415476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0" name="Rectangle 4120">
                <a:extLst>
                  <a:ext uri="{FF2B5EF4-FFF2-40B4-BE49-F238E27FC236}">
                    <a16:creationId xmlns:a16="http://schemas.microsoft.com/office/drawing/2014/main" id="{D820B73E-5A28-2123-3897-F1FA862AE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452652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1" name="Rectangle 4121">
                <a:extLst>
                  <a:ext uri="{FF2B5EF4-FFF2-40B4-BE49-F238E27FC236}">
                    <a16:creationId xmlns:a16="http://schemas.microsoft.com/office/drawing/2014/main" id="{F554E215-918E-8517-A3DA-A719AB7DF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488547"/>
                <a:ext cx="30767" cy="136832"/>
              </a:xfrm>
              <a:prstGeom prst="rect">
                <a:avLst/>
              </a:prstGeom>
              <a:solidFill>
                <a:srgbClr val="A1E3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2" name="Rectangle 4122">
                <a:extLst>
                  <a:ext uri="{FF2B5EF4-FFF2-40B4-BE49-F238E27FC236}">
                    <a16:creationId xmlns:a16="http://schemas.microsoft.com/office/drawing/2014/main" id="{98B591E8-9467-794C-DBEE-C7387717B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52444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3" name="Rectangle 4123">
                <a:extLst>
                  <a:ext uri="{FF2B5EF4-FFF2-40B4-BE49-F238E27FC236}">
                    <a16:creationId xmlns:a16="http://schemas.microsoft.com/office/drawing/2014/main" id="{EA8AF89C-3BB3-82C4-487E-4241FA55C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4" name="Rectangle 4124">
                <a:extLst>
                  <a:ext uri="{FF2B5EF4-FFF2-40B4-BE49-F238E27FC236}">
                    <a16:creationId xmlns:a16="http://schemas.microsoft.com/office/drawing/2014/main" id="{1E456A80-057E-6E25-007E-F1FC8D6BA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596233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5" name="Rectangle 4125">
                <a:extLst>
                  <a:ext uri="{FF2B5EF4-FFF2-40B4-BE49-F238E27FC236}">
                    <a16:creationId xmlns:a16="http://schemas.microsoft.com/office/drawing/2014/main" id="{25A9D882-5FAD-C20C-E3CD-C97BA83EB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63212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6" name="Rectangle 4126">
                <a:extLst>
                  <a:ext uri="{FF2B5EF4-FFF2-40B4-BE49-F238E27FC236}">
                    <a16:creationId xmlns:a16="http://schemas.microsoft.com/office/drawing/2014/main" id="{631B6C52-4BBF-0012-A604-364F30DD8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1669307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7" name="Rectangle 4127">
                <a:extLst>
                  <a:ext uri="{FF2B5EF4-FFF2-40B4-BE49-F238E27FC236}">
                    <a16:creationId xmlns:a16="http://schemas.microsoft.com/office/drawing/2014/main" id="{163DDD27-038C-7021-7D45-7CF7158AA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706484"/>
                <a:ext cx="30767" cy="136832"/>
              </a:xfrm>
              <a:prstGeom prst="rect">
                <a:avLst/>
              </a:prstGeom>
              <a:solidFill>
                <a:srgbClr val="B0E7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8" name="Rectangle 4128">
                <a:extLst>
                  <a:ext uri="{FF2B5EF4-FFF2-40B4-BE49-F238E27FC236}">
                    <a16:creationId xmlns:a16="http://schemas.microsoft.com/office/drawing/2014/main" id="{544C46B6-1697-8EA9-71AE-7A2FBC194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742380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9" name="Rectangle 4129">
                <a:extLst>
                  <a:ext uri="{FF2B5EF4-FFF2-40B4-BE49-F238E27FC236}">
                    <a16:creationId xmlns:a16="http://schemas.microsoft.com/office/drawing/2014/main" id="{4114BAE2-917B-A35D-7F69-5BBEF00EE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77827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0" name="Rectangle 4130">
                <a:extLst>
                  <a:ext uri="{FF2B5EF4-FFF2-40B4-BE49-F238E27FC236}">
                    <a16:creationId xmlns:a16="http://schemas.microsoft.com/office/drawing/2014/main" id="{F0969033-F095-A0F7-D9E0-AC0884D0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81417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1" name="Rectangle 4131">
                <a:extLst>
                  <a:ext uri="{FF2B5EF4-FFF2-40B4-BE49-F238E27FC236}">
                    <a16:creationId xmlns:a16="http://schemas.microsoft.com/office/drawing/2014/main" id="{E5BBA29A-AA5D-3AD3-BC01-1F04517E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85006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2" name="Rectangle 4132">
                <a:extLst>
                  <a:ext uri="{FF2B5EF4-FFF2-40B4-BE49-F238E27FC236}">
                    <a16:creationId xmlns:a16="http://schemas.microsoft.com/office/drawing/2014/main" id="{E5FEF6F0-CF68-0893-7B9F-2A39F830A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885960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3" name="Rectangle 4133">
                <a:extLst>
                  <a:ext uri="{FF2B5EF4-FFF2-40B4-BE49-F238E27FC236}">
                    <a16:creationId xmlns:a16="http://schemas.microsoft.com/office/drawing/2014/main" id="{8BC60194-042E-F708-512D-EE5BA3B65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1923138"/>
                <a:ext cx="33332" cy="136832"/>
              </a:xfrm>
              <a:prstGeom prst="rect">
                <a:avLst/>
              </a:prstGeom>
              <a:solidFill>
                <a:srgbClr val="A9E5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4" name="Rectangle 4134">
                <a:extLst>
                  <a:ext uri="{FF2B5EF4-FFF2-40B4-BE49-F238E27FC236}">
                    <a16:creationId xmlns:a16="http://schemas.microsoft.com/office/drawing/2014/main" id="{84AC9121-9A57-BBE9-C160-9B56B6C06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960314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5" name="Rectangle 4135">
                <a:extLst>
                  <a:ext uri="{FF2B5EF4-FFF2-40B4-BE49-F238E27FC236}">
                    <a16:creationId xmlns:a16="http://schemas.microsoft.com/office/drawing/2014/main" id="{F94402C7-40A6-D0E8-87DA-322FD95EA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1996210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6" name="Rectangle 4136">
                <a:extLst>
                  <a:ext uri="{FF2B5EF4-FFF2-40B4-BE49-F238E27FC236}">
                    <a16:creationId xmlns:a16="http://schemas.microsoft.com/office/drawing/2014/main" id="{819FB2A0-3262-B794-A572-F7213FB56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03210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7" name="Rectangle 4137">
                <a:extLst>
                  <a:ext uri="{FF2B5EF4-FFF2-40B4-BE49-F238E27FC236}">
                    <a16:creationId xmlns:a16="http://schemas.microsoft.com/office/drawing/2014/main" id="{5F6BCFF6-C88D-A12F-8AAE-D8A22305E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06800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8" name="Rectangle 4138">
                <a:extLst>
                  <a:ext uri="{FF2B5EF4-FFF2-40B4-BE49-F238E27FC236}">
                    <a16:creationId xmlns:a16="http://schemas.microsoft.com/office/drawing/2014/main" id="{0AE94454-6BBA-C365-B334-FE46717F6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103896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9" name="Rectangle 4139">
                <a:extLst>
                  <a:ext uri="{FF2B5EF4-FFF2-40B4-BE49-F238E27FC236}">
                    <a16:creationId xmlns:a16="http://schemas.microsoft.com/office/drawing/2014/main" id="{BBAA77FD-BA10-BD4A-58B8-78E5A7EAD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139791"/>
                <a:ext cx="30767" cy="13683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0" name="Rectangle 4141">
                <a:extLst>
                  <a:ext uri="{FF2B5EF4-FFF2-40B4-BE49-F238E27FC236}">
                    <a16:creationId xmlns:a16="http://schemas.microsoft.com/office/drawing/2014/main" id="{48743236-A9BB-125A-DB55-C6C8FB8C0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2176969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1" name="Rectangle 4142">
                <a:extLst>
                  <a:ext uri="{FF2B5EF4-FFF2-40B4-BE49-F238E27FC236}">
                    <a16:creationId xmlns:a16="http://schemas.microsoft.com/office/drawing/2014/main" id="{61DF99F3-C608-8E8C-BA17-F17D00764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2" name="Rectangle 4143">
                <a:extLst>
                  <a:ext uri="{FF2B5EF4-FFF2-40B4-BE49-F238E27FC236}">
                    <a16:creationId xmlns:a16="http://schemas.microsoft.com/office/drawing/2014/main" id="{3059FC52-DFC3-15B3-DEF0-78FD95931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25004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3" name="Rectangle 4144">
                <a:extLst>
                  <a:ext uri="{FF2B5EF4-FFF2-40B4-BE49-F238E27FC236}">
                    <a16:creationId xmlns:a16="http://schemas.microsoft.com/office/drawing/2014/main" id="{B583BE7E-AB3B-63B7-9465-451AE45F4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28593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4" name="Rectangle 4145">
                <a:extLst>
                  <a:ext uri="{FF2B5EF4-FFF2-40B4-BE49-F238E27FC236}">
                    <a16:creationId xmlns:a16="http://schemas.microsoft.com/office/drawing/2014/main" id="{828E29C7-1D18-3E71-A999-30F03FEA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321833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5" name="Rectangle 4146">
                <a:extLst>
                  <a:ext uri="{FF2B5EF4-FFF2-40B4-BE49-F238E27FC236}">
                    <a16:creationId xmlns:a16="http://schemas.microsoft.com/office/drawing/2014/main" id="{F95F3FEB-98AA-5739-69C9-795A38408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357727"/>
                <a:ext cx="30767" cy="136832"/>
              </a:xfrm>
              <a:prstGeom prst="rect">
                <a:avLst/>
              </a:prstGeom>
              <a:solidFill>
                <a:srgbClr val="69D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6" name="Rectangle 4147">
                <a:extLst>
                  <a:ext uri="{FF2B5EF4-FFF2-40B4-BE49-F238E27FC236}">
                    <a16:creationId xmlns:a16="http://schemas.microsoft.com/office/drawing/2014/main" id="{AA8F56BE-02DE-3645-3755-D99B2E0E2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39362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7" name="Rectangle 4148">
                <a:extLst>
                  <a:ext uri="{FF2B5EF4-FFF2-40B4-BE49-F238E27FC236}">
                    <a16:creationId xmlns:a16="http://schemas.microsoft.com/office/drawing/2014/main" id="{E8F74F84-47E8-6106-C77A-C261D6EA5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2430800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8" name="Rectangle 4149">
                <a:extLst>
                  <a:ext uri="{FF2B5EF4-FFF2-40B4-BE49-F238E27FC236}">
                    <a16:creationId xmlns:a16="http://schemas.microsoft.com/office/drawing/2014/main" id="{69177DBA-14F8-568B-F759-F4D7FB353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46797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9" name="Rectangle 4150">
                <a:extLst>
                  <a:ext uri="{FF2B5EF4-FFF2-40B4-BE49-F238E27FC236}">
                    <a16:creationId xmlns:a16="http://schemas.microsoft.com/office/drawing/2014/main" id="{83048026-01DA-5AEC-8B78-C1201717F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50387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0" name="Rectangle 4151">
                <a:extLst>
                  <a:ext uri="{FF2B5EF4-FFF2-40B4-BE49-F238E27FC236}">
                    <a16:creationId xmlns:a16="http://schemas.microsoft.com/office/drawing/2014/main" id="{A25B499E-E8F0-D7C4-8026-F7A68949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539767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1" name="Rectangle 4152">
                <a:extLst>
                  <a:ext uri="{FF2B5EF4-FFF2-40B4-BE49-F238E27FC236}">
                    <a16:creationId xmlns:a16="http://schemas.microsoft.com/office/drawing/2014/main" id="{6A389282-D59C-C90A-D7D2-8783EA199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575662"/>
                <a:ext cx="30767" cy="136832"/>
              </a:xfrm>
              <a:prstGeom prst="rect">
                <a:avLst/>
              </a:prstGeom>
              <a:solidFill>
                <a:srgbClr val="46CE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2" name="Rectangle 4153">
                <a:extLst>
                  <a:ext uri="{FF2B5EF4-FFF2-40B4-BE49-F238E27FC236}">
                    <a16:creationId xmlns:a16="http://schemas.microsoft.com/office/drawing/2014/main" id="{7D0D593F-2B57-E355-E4DD-B4DA1583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61155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3" name="Rectangle 4154">
                <a:extLst>
                  <a:ext uri="{FF2B5EF4-FFF2-40B4-BE49-F238E27FC236}">
                    <a16:creationId xmlns:a16="http://schemas.microsoft.com/office/drawing/2014/main" id="{6F7DC346-8404-D931-4D15-EA310296C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64745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4" name="Rectangle 4155">
                <a:extLst>
                  <a:ext uri="{FF2B5EF4-FFF2-40B4-BE49-F238E27FC236}">
                    <a16:creationId xmlns:a16="http://schemas.microsoft.com/office/drawing/2014/main" id="{A6C27AE9-F486-0089-B379-649717A5E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2684631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5" name="Rectangle 4156">
                <a:extLst>
                  <a:ext uri="{FF2B5EF4-FFF2-40B4-BE49-F238E27FC236}">
                    <a16:creationId xmlns:a16="http://schemas.microsoft.com/office/drawing/2014/main" id="{4BDA68DF-384C-FFB9-1437-755959654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72180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6" name="Rectangle 4157">
                <a:extLst>
                  <a:ext uri="{FF2B5EF4-FFF2-40B4-BE49-F238E27FC236}">
                    <a16:creationId xmlns:a16="http://schemas.microsoft.com/office/drawing/2014/main" id="{AF029914-1160-182F-19B8-541F3B479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75770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7" name="Rectangle 4158">
                <a:extLst>
                  <a:ext uri="{FF2B5EF4-FFF2-40B4-BE49-F238E27FC236}">
                    <a16:creationId xmlns:a16="http://schemas.microsoft.com/office/drawing/2014/main" id="{7A67C8F2-CDCA-3166-C413-2C29FD04A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793599"/>
                <a:ext cx="30767" cy="136832"/>
              </a:xfrm>
              <a:prstGeom prst="rect">
                <a:avLst/>
              </a:prstGeom>
              <a:solidFill>
                <a:srgbClr val="32CA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8" name="Rectangle 4159">
                <a:extLst>
                  <a:ext uri="{FF2B5EF4-FFF2-40B4-BE49-F238E27FC236}">
                    <a16:creationId xmlns:a16="http://schemas.microsoft.com/office/drawing/2014/main" id="{CADCA2B9-AD09-266F-13FF-0748C62D4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829495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9" name="Rectangle 4160">
                <a:extLst>
                  <a:ext uri="{FF2B5EF4-FFF2-40B4-BE49-F238E27FC236}">
                    <a16:creationId xmlns:a16="http://schemas.microsoft.com/office/drawing/2014/main" id="{DC8E9CD2-3109-1A26-933F-C6DCC670C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86538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0" name="Rectangle 4161">
                <a:extLst>
                  <a:ext uri="{FF2B5EF4-FFF2-40B4-BE49-F238E27FC236}">
                    <a16:creationId xmlns:a16="http://schemas.microsoft.com/office/drawing/2014/main" id="{E65FA679-F0B7-6EDA-9432-9876D9720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90128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1" name="Rectangle 4162">
                <a:extLst>
                  <a:ext uri="{FF2B5EF4-FFF2-40B4-BE49-F238E27FC236}">
                    <a16:creationId xmlns:a16="http://schemas.microsoft.com/office/drawing/2014/main" id="{36585C34-8ABD-FC70-0B92-F7BFD63F2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2938463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2" name="Rectangle 4163">
                <a:extLst>
                  <a:ext uri="{FF2B5EF4-FFF2-40B4-BE49-F238E27FC236}">
                    <a16:creationId xmlns:a16="http://schemas.microsoft.com/office/drawing/2014/main" id="{ECAC4E6F-3EBE-32D5-0605-D7F7709C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2975639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3" name="Rectangle 4164">
                <a:extLst>
                  <a:ext uri="{FF2B5EF4-FFF2-40B4-BE49-F238E27FC236}">
                    <a16:creationId xmlns:a16="http://schemas.microsoft.com/office/drawing/2014/main" id="{94327196-42E1-5F96-C3D4-90B47C5ED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011534"/>
                <a:ext cx="30767" cy="13683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4" name="Rectangle 4165">
                <a:extLst>
                  <a:ext uri="{FF2B5EF4-FFF2-40B4-BE49-F238E27FC236}">
                    <a16:creationId xmlns:a16="http://schemas.microsoft.com/office/drawing/2014/main" id="{3C476629-7952-59CC-1BB6-63707018D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047429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5" name="Rectangle 4166">
                <a:extLst>
                  <a:ext uri="{FF2B5EF4-FFF2-40B4-BE49-F238E27FC236}">
                    <a16:creationId xmlns:a16="http://schemas.microsoft.com/office/drawing/2014/main" id="{0B9C8F6B-CC2D-2509-2F60-4F374CF97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083325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6" name="Rectangle 4167">
                <a:extLst>
                  <a:ext uri="{FF2B5EF4-FFF2-40B4-BE49-F238E27FC236}">
                    <a16:creationId xmlns:a16="http://schemas.microsoft.com/office/drawing/2014/main" id="{5974D81B-7A73-91B0-3F45-EBC095470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119220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7" name="Rectangle 4168">
                <a:extLst>
                  <a:ext uri="{FF2B5EF4-FFF2-40B4-BE49-F238E27FC236}">
                    <a16:creationId xmlns:a16="http://schemas.microsoft.com/office/drawing/2014/main" id="{BD76F00E-7662-1E2F-3A78-865F4A9F8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155115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8" name="Rectangle 4169">
                <a:extLst>
                  <a:ext uri="{FF2B5EF4-FFF2-40B4-BE49-F238E27FC236}">
                    <a16:creationId xmlns:a16="http://schemas.microsoft.com/office/drawing/2014/main" id="{053E8365-377D-F275-ACD1-09893697C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191011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9" name="Rectangle 4170">
                <a:extLst>
                  <a:ext uri="{FF2B5EF4-FFF2-40B4-BE49-F238E27FC236}">
                    <a16:creationId xmlns:a16="http://schemas.microsoft.com/office/drawing/2014/main" id="{08891AD2-C93C-BB19-AA62-A4AB0F99F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228188"/>
                <a:ext cx="33332" cy="136832"/>
              </a:xfrm>
              <a:prstGeom prst="rect">
                <a:avLst/>
              </a:prstGeom>
              <a:solidFill>
                <a:srgbClr val="65D5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0" name="Rectangle 4171">
                <a:extLst>
                  <a:ext uri="{FF2B5EF4-FFF2-40B4-BE49-F238E27FC236}">
                    <a16:creationId xmlns:a16="http://schemas.microsoft.com/office/drawing/2014/main" id="{EF99C088-A527-B6D2-E17B-A2B465A1C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26536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1" name="Rectangle 4172">
                <a:extLst>
                  <a:ext uri="{FF2B5EF4-FFF2-40B4-BE49-F238E27FC236}">
                    <a16:creationId xmlns:a16="http://schemas.microsoft.com/office/drawing/2014/main" id="{F5CC90E0-DA05-DA19-6E36-5BED38668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301262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2" name="Rectangle 4173">
                <a:extLst>
                  <a:ext uri="{FF2B5EF4-FFF2-40B4-BE49-F238E27FC236}">
                    <a16:creationId xmlns:a16="http://schemas.microsoft.com/office/drawing/2014/main" id="{DA5CFB6F-9B5F-15B1-539C-09FA3A6D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337156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3" name="Rectangle 4174">
                <a:extLst>
                  <a:ext uri="{FF2B5EF4-FFF2-40B4-BE49-F238E27FC236}">
                    <a16:creationId xmlns:a16="http://schemas.microsoft.com/office/drawing/2014/main" id="{D514E764-CD48-C815-DACF-D2C4F01BB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37305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4" name="Rectangle 4175">
                <a:extLst>
                  <a:ext uri="{FF2B5EF4-FFF2-40B4-BE49-F238E27FC236}">
                    <a16:creationId xmlns:a16="http://schemas.microsoft.com/office/drawing/2014/main" id="{FCF1DD39-5D64-7AE3-31A5-660F95265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408947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5" name="Rectangle 4176">
                <a:extLst>
                  <a:ext uri="{FF2B5EF4-FFF2-40B4-BE49-F238E27FC236}">
                    <a16:creationId xmlns:a16="http://schemas.microsoft.com/office/drawing/2014/main" id="{E51EED8B-5F30-0722-B22E-63CEF6174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444842"/>
                <a:ext cx="30767" cy="13683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6" name="Rectangle 4177">
                <a:extLst>
                  <a:ext uri="{FF2B5EF4-FFF2-40B4-BE49-F238E27FC236}">
                    <a16:creationId xmlns:a16="http://schemas.microsoft.com/office/drawing/2014/main" id="{D0647DF8-FDF4-DEB1-B95B-E40425E4C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482020"/>
                <a:ext cx="33332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7" name="Rectangle 4178">
                <a:extLst>
                  <a:ext uri="{FF2B5EF4-FFF2-40B4-BE49-F238E27FC236}">
                    <a16:creationId xmlns:a16="http://schemas.microsoft.com/office/drawing/2014/main" id="{E669D4F7-ADF2-E114-BE4A-F32836E7A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51919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8" name="Rectangle 4179">
                <a:extLst>
                  <a:ext uri="{FF2B5EF4-FFF2-40B4-BE49-F238E27FC236}">
                    <a16:creationId xmlns:a16="http://schemas.microsoft.com/office/drawing/2014/main" id="{D1B230AF-4322-B9C1-F3CE-B8D7B3125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555091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9" name="Rectangle 4180">
                <a:extLst>
                  <a:ext uri="{FF2B5EF4-FFF2-40B4-BE49-F238E27FC236}">
                    <a16:creationId xmlns:a16="http://schemas.microsoft.com/office/drawing/2014/main" id="{961F2BE9-7AFD-D299-A234-89D225C10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590987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0" name="Rectangle 4181">
                <a:extLst>
                  <a:ext uri="{FF2B5EF4-FFF2-40B4-BE49-F238E27FC236}">
                    <a16:creationId xmlns:a16="http://schemas.microsoft.com/office/drawing/2014/main" id="{A5FCD943-DAF6-8BE3-BB07-35ED8F850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626882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1" name="Rectangle 4182">
                <a:extLst>
                  <a:ext uri="{FF2B5EF4-FFF2-40B4-BE49-F238E27FC236}">
                    <a16:creationId xmlns:a16="http://schemas.microsoft.com/office/drawing/2014/main" id="{0096A3D0-BCE2-E369-7520-162D9A4C4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662777"/>
                <a:ext cx="30767" cy="136832"/>
              </a:xfrm>
              <a:prstGeom prst="rect">
                <a:avLst/>
              </a:prstGeom>
              <a:solidFill>
                <a:srgbClr val="46CE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2" name="Rectangle 4183">
                <a:extLst>
                  <a:ext uri="{FF2B5EF4-FFF2-40B4-BE49-F238E27FC236}">
                    <a16:creationId xmlns:a16="http://schemas.microsoft.com/office/drawing/2014/main" id="{5C0C9A3F-C786-21AC-DC29-C1CD7FC5E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698673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3" name="Rectangle 4184">
                <a:extLst>
                  <a:ext uri="{FF2B5EF4-FFF2-40B4-BE49-F238E27FC236}">
                    <a16:creationId xmlns:a16="http://schemas.microsoft.com/office/drawing/2014/main" id="{947A3244-D725-619B-EBC4-CC4E9FC97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73585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4" name="Rectangle 4185">
                <a:extLst>
                  <a:ext uri="{FF2B5EF4-FFF2-40B4-BE49-F238E27FC236}">
                    <a16:creationId xmlns:a16="http://schemas.microsoft.com/office/drawing/2014/main" id="{38412516-A7C6-681F-58D9-4705B7226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77302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5" name="Rectangle 4186">
                <a:extLst>
                  <a:ext uri="{FF2B5EF4-FFF2-40B4-BE49-F238E27FC236}">
                    <a16:creationId xmlns:a16="http://schemas.microsoft.com/office/drawing/2014/main" id="{97C5DC51-D84F-720F-2127-811849E64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80892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6" name="Rectangle 4187">
                <a:extLst>
                  <a:ext uri="{FF2B5EF4-FFF2-40B4-BE49-F238E27FC236}">
                    <a16:creationId xmlns:a16="http://schemas.microsoft.com/office/drawing/2014/main" id="{FBB0A674-A8D1-464A-72FF-2F245C529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844819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7" name="Rectangle 4188">
                <a:extLst>
                  <a:ext uri="{FF2B5EF4-FFF2-40B4-BE49-F238E27FC236}">
                    <a16:creationId xmlns:a16="http://schemas.microsoft.com/office/drawing/2014/main" id="{A3F59065-5C18-AA24-9AED-D85FC82BC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880714"/>
                <a:ext cx="30767" cy="136832"/>
              </a:xfrm>
              <a:prstGeom prst="rect">
                <a:avLst/>
              </a:prstGeom>
              <a:solidFill>
                <a:srgbClr val="4ED0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8" name="Rectangle 4189">
                <a:extLst>
                  <a:ext uri="{FF2B5EF4-FFF2-40B4-BE49-F238E27FC236}">
                    <a16:creationId xmlns:a16="http://schemas.microsoft.com/office/drawing/2014/main" id="{7426A130-D45D-B09E-E355-BF68EF564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916610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9" name="Rectangle 4190">
                <a:extLst>
                  <a:ext uri="{FF2B5EF4-FFF2-40B4-BE49-F238E27FC236}">
                    <a16:creationId xmlns:a16="http://schemas.microsoft.com/office/drawing/2014/main" id="{CAB933B5-77B8-89BE-ACDE-1062D8098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3952504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0" name="Rectangle 4191">
                <a:extLst>
                  <a:ext uri="{FF2B5EF4-FFF2-40B4-BE49-F238E27FC236}">
                    <a16:creationId xmlns:a16="http://schemas.microsoft.com/office/drawing/2014/main" id="{FB68CB6F-A9F2-B17E-9C92-1C8C11FD6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3989682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1" name="Rectangle 4192">
                <a:extLst>
                  <a:ext uri="{FF2B5EF4-FFF2-40B4-BE49-F238E27FC236}">
                    <a16:creationId xmlns:a16="http://schemas.microsoft.com/office/drawing/2014/main" id="{AE5B253C-4A5B-B3F6-CA84-AEB49E520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02685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2" name="Rectangle 4193">
                <a:extLst>
                  <a:ext uri="{FF2B5EF4-FFF2-40B4-BE49-F238E27FC236}">
                    <a16:creationId xmlns:a16="http://schemas.microsoft.com/office/drawing/2014/main" id="{44C7E0F1-82D5-3C00-8D4E-27C678C63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062754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3" name="Rectangle 4194">
                <a:extLst>
                  <a:ext uri="{FF2B5EF4-FFF2-40B4-BE49-F238E27FC236}">
                    <a16:creationId xmlns:a16="http://schemas.microsoft.com/office/drawing/2014/main" id="{3D6B2B36-44BE-549D-0375-0BB45BBE6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098649"/>
                <a:ext cx="30767" cy="136832"/>
              </a:xfrm>
              <a:prstGeom prst="rect">
                <a:avLst/>
              </a:prstGeom>
              <a:solidFill>
                <a:srgbClr val="89DE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4" name="Rectangle 4195">
                <a:extLst>
                  <a:ext uri="{FF2B5EF4-FFF2-40B4-BE49-F238E27FC236}">
                    <a16:creationId xmlns:a16="http://schemas.microsoft.com/office/drawing/2014/main" id="{9B613E1A-C5F5-80CA-4AB9-4AD2981D9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13454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5" name="Rectangle 4196">
                <a:extLst>
                  <a:ext uri="{FF2B5EF4-FFF2-40B4-BE49-F238E27FC236}">
                    <a16:creationId xmlns:a16="http://schemas.microsoft.com/office/drawing/2014/main" id="{06CF1ED2-78F3-2916-206F-2406FF021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6" name="Rectangle 4197">
                <a:extLst>
                  <a:ext uri="{FF2B5EF4-FFF2-40B4-BE49-F238E27FC236}">
                    <a16:creationId xmlns:a16="http://schemas.microsoft.com/office/drawing/2014/main" id="{52B39139-EFF1-F73E-BD0B-DB4AEF63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20633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7" name="Rectangle 4198">
                <a:extLst>
                  <a:ext uri="{FF2B5EF4-FFF2-40B4-BE49-F238E27FC236}">
                    <a16:creationId xmlns:a16="http://schemas.microsoft.com/office/drawing/2014/main" id="{8211F3CF-6FBC-7337-C157-8610DB96E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4243513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8" name="Rectangle 4199">
                <a:extLst>
                  <a:ext uri="{FF2B5EF4-FFF2-40B4-BE49-F238E27FC236}">
                    <a16:creationId xmlns:a16="http://schemas.microsoft.com/office/drawing/2014/main" id="{7F0EBCD1-6739-FF6E-3FAB-68340D070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280691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9" name="Rectangle 4200">
                <a:extLst>
                  <a:ext uri="{FF2B5EF4-FFF2-40B4-BE49-F238E27FC236}">
                    <a16:creationId xmlns:a16="http://schemas.microsoft.com/office/drawing/2014/main" id="{0AC631E0-90CC-F71D-1FF0-035DBAC8B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316585"/>
                <a:ext cx="30767" cy="136832"/>
              </a:xfrm>
              <a:prstGeom prst="rect">
                <a:avLst/>
              </a:prstGeom>
              <a:solidFill>
                <a:srgbClr val="75D9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0" name="Rectangle 4201">
                <a:extLst>
                  <a:ext uri="{FF2B5EF4-FFF2-40B4-BE49-F238E27FC236}">
                    <a16:creationId xmlns:a16="http://schemas.microsoft.com/office/drawing/2014/main" id="{AA7A67D7-A032-E804-3F7C-2747E58F4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352481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1" name="Rectangle 4202">
                <a:extLst>
                  <a:ext uri="{FF2B5EF4-FFF2-40B4-BE49-F238E27FC236}">
                    <a16:creationId xmlns:a16="http://schemas.microsoft.com/office/drawing/2014/main" id="{36E0C10F-C6E9-D320-97A3-64FE0E357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3883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2" name="Rectangle 4203">
                <a:extLst>
                  <a:ext uri="{FF2B5EF4-FFF2-40B4-BE49-F238E27FC236}">
                    <a16:creationId xmlns:a16="http://schemas.microsoft.com/office/drawing/2014/main" id="{8948A6A1-13A8-8374-AD89-D99E4893F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42427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3" name="Rectangle 4204">
                <a:extLst>
                  <a:ext uri="{FF2B5EF4-FFF2-40B4-BE49-F238E27FC236}">
                    <a16:creationId xmlns:a16="http://schemas.microsoft.com/office/drawing/2014/main" id="{3BAF3FBA-C330-2CEC-115A-73BDFB7E5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460167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4" name="Rectangle 4205">
                <a:extLst>
                  <a:ext uri="{FF2B5EF4-FFF2-40B4-BE49-F238E27FC236}">
                    <a16:creationId xmlns:a16="http://schemas.microsoft.com/office/drawing/2014/main" id="{FC23A7E9-F34F-498B-8894-A183BE8DE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4497344"/>
                <a:ext cx="33332" cy="136832"/>
              </a:xfrm>
              <a:prstGeom prst="rect">
                <a:avLst/>
              </a:prstGeom>
              <a:solidFill>
                <a:srgbClr val="01A3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5" name="Rectangle 4206">
                <a:extLst>
                  <a:ext uri="{FF2B5EF4-FFF2-40B4-BE49-F238E27FC236}">
                    <a16:creationId xmlns:a16="http://schemas.microsoft.com/office/drawing/2014/main" id="{440976C0-BE84-089E-2FEF-AE1BAC540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534521"/>
                <a:ext cx="30767" cy="13683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6" name="Rectangle 4207">
                <a:extLst>
                  <a:ext uri="{FF2B5EF4-FFF2-40B4-BE49-F238E27FC236}">
                    <a16:creationId xmlns:a16="http://schemas.microsoft.com/office/drawing/2014/main" id="{0A1FA1BC-5F49-3A1D-5C6D-C699D42BF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570416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7" name="Rectangle 4208">
                <a:extLst>
                  <a:ext uri="{FF2B5EF4-FFF2-40B4-BE49-F238E27FC236}">
                    <a16:creationId xmlns:a16="http://schemas.microsoft.com/office/drawing/2014/main" id="{60925CAC-5386-840E-FA8C-C5EB4475D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60631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8" name="Rectangle 4209">
                <a:extLst>
                  <a:ext uri="{FF2B5EF4-FFF2-40B4-BE49-F238E27FC236}">
                    <a16:creationId xmlns:a16="http://schemas.microsoft.com/office/drawing/2014/main" id="{189FB561-E0FA-C75F-F683-D9071491E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64220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9" name="Rectangle 4210">
                <a:extLst>
                  <a:ext uri="{FF2B5EF4-FFF2-40B4-BE49-F238E27FC236}">
                    <a16:creationId xmlns:a16="http://schemas.microsoft.com/office/drawing/2014/main" id="{C823AD40-C8D0-ADBB-60E6-EBC980FD9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678102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0" name="Rectangle 4211">
                <a:extLst>
                  <a:ext uri="{FF2B5EF4-FFF2-40B4-BE49-F238E27FC236}">
                    <a16:creationId xmlns:a16="http://schemas.microsoft.com/office/drawing/2014/main" id="{B26E3619-56BF-8DB6-B5DE-ED71CD65C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713998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1" name="Rectangle 4212">
                <a:extLst>
                  <a:ext uri="{FF2B5EF4-FFF2-40B4-BE49-F238E27FC236}">
                    <a16:creationId xmlns:a16="http://schemas.microsoft.com/office/drawing/2014/main" id="{D856308C-B519-FE2F-D7A6-A999D134E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4751175"/>
                <a:ext cx="33332" cy="136832"/>
              </a:xfrm>
              <a:prstGeom prst="rect">
                <a:avLst/>
              </a:prstGeom>
              <a:solidFill>
                <a:srgbClr val="01B8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2" name="Rectangle 4213">
                <a:extLst>
                  <a:ext uri="{FF2B5EF4-FFF2-40B4-BE49-F238E27FC236}">
                    <a16:creationId xmlns:a16="http://schemas.microsoft.com/office/drawing/2014/main" id="{FABC571E-0B2A-8C8D-43C4-6CB3AF133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78835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3" name="Rectangle 4214">
                <a:extLst>
                  <a:ext uri="{FF2B5EF4-FFF2-40B4-BE49-F238E27FC236}">
                    <a16:creationId xmlns:a16="http://schemas.microsoft.com/office/drawing/2014/main" id="{AD74FDD5-F049-F176-6D64-CF342DA89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82424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4" name="Rectangle 4215">
                <a:extLst>
                  <a:ext uri="{FF2B5EF4-FFF2-40B4-BE49-F238E27FC236}">
                    <a16:creationId xmlns:a16="http://schemas.microsoft.com/office/drawing/2014/main" id="{46AAEEA8-B796-A1EF-DB8E-7622BFA7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86014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5" name="Rectangle 4216">
                <a:extLst>
                  <a:ext uri="{FF2B5EF4-FFF2-40B4-BE49-F238E27FC236}">
                    <a16:creationId xmlns:a16="http://schemas.microsoft.com/office/drawing/2014/main" id="{54EE03CC-CCDA-5D4B-C025-FA246D7D8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896039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6" name="Rectangle 4217">
                <a:extLst>
                  <a:ext uri="{FF2B5EF4-FFF2-40B4-BE49-F238E27FC236}">
                    <a16:creationId xmlns:a16="http://schemas.microsoft.com/office/drawing/2014/main" id="{79A80B8F-5274-0A87-ED2B-E9AE9F1A2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931933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7" name="Rectangle 4218">
                <a:extLst>
                  <a:ext uri="{FF2B5EF4-FFF2-40B4-BE49-F238E27FC236}">
                    <a16:creationId xmlns:a16="http://schemas.microsoft.com/office/drawing/2014/main" id="{FD22192A-D71C-5F14-9561-EDA9D5CB6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4967829"/>
                <a:ext cx="30767" cy="136832"/>
              </a:xfrm>
              <a:prstGeom prst="rect">
                <a:avLst/>
              </a:prstGeom>
              <a:solidFill>
                <a:srgbClr val="01BA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8" name="Rectangle 4219">
                <a:extLst>
                  <a:ext uri="{FF2B5EF4-FFF2-40B4-BE49-F238E27FC236}">
                    <a16:creationId xmlns:a16="http://schemas.microsoft.com/office/drawing/2014/main" id="{CC9A9FE4-EDA9-2781-7A23-391224B91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5005007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9" name="Rectangle 4220">
                <a:extLst>
                  <a:ext uri="{FF2B5EF4-FFF2-40B4-BE49-F238E27FC236}">
                    <a16:creationId xmlns:a16="http://schemas.microsoft.com/office/drawing/2014/main" id="{1343635C-B456-7914-7BC6-B7768948A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04218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0" name="Rectangle 4221">
                <a:extLst>
                  <a:ext uri="{FF2B5EF4-FFF2-40B4-BE49-F238E27FC236}">
                    <a16:creationId xmlns:a16="http://schemas.microsoft.com/office/drawing/2014/main" id="{BCEF37A3-E215-6FC4-028C-D7E533BCC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07807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1" name="Rectangle 4222">
                <a:extLst>
                  <a:ext uri="{FF2B5EF4-FFF2-40B4-BE49-F238E27FC236}">
                    <a16:creationId xmlns:a16="http://schemas.microsoft.com/office/drawing/2014/main" id="{FDC7AEAA-4415-59CE-A4FA-AD77DBD18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113973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2" name="Rectangle 4223">
                <a:extLst>
                  <a:ext uri="{FF2B5EF4-FFF2-40B4-BE49-F238E27FC236}">
                    <a16:creationId xmlns:a16="http://schemas.microsoft.com/office/drawing/2014/main" id="{D0972783-6EA0-93F5-C9F6-4011EDCFA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14986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3" name="Rectangle 4224">
                <a:extLst>
                  <a:ext uri="{FF2B5EF4-FFF2-40B4-BE49-F238E27FC236}">
                    <a16:creationId xmlns:a16="http://schemas.microsoft.com/office/drawing/2014/main" id="{8A544CF4-F2C1-D742-F930-650E81AAD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185764"/>
                <a:ext cx="30767" cy="13683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4" name="Rectangle 4225">
                <a:extLst>
                  <a:ext uri="{FF2B5EF4-FFF2-40B4-BE49-F238E27FC236}">
                    <a16:creationId xmlns:a16="http://schemas.microsoft.com/office/drawing/2014/main" id="{FBCA1B3A-341C-262A-3D3B-B5393CCDF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221659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5" name="Rectangle 4226">
                <a:extLst>
                  <a:ext uri="{FF2B5EF4-FFF2-40B4-BE49-F238E27FC236}">
                    <a16:creationId xmlns:a16="http://schemas.microsoft.com/office/drawing/2014/main" id="{340DEAFF-5CBE-3A38-CB2B-5F03D09EA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25755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6" name="Rectangle 4227">
                <a:extLst>
                  <a:ext uri="{FF2B5EF4-FFF2-40B4-BE49-F238E27FC236}">
                    <a16:creationId xmlns:a16="http://schemas.microsoft.com/office/drawing/2014/main" id="{61AB2525-076A-A563-011F-CB3C76A7F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5294732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7" name="Rectangle 4228">
                <a:extLst>
                  <a:ext uri="{FF2B5EF4-FFF2-40B4-BE49-F238E27FC236}">
                    <a16:creationId xmlns:a16="http://schemas.microsoft.com/office/drawing/2014/main" id="{6F7C36B4-829C-0E96-1FA5-D898F85B5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33191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8" name="Rectangle 4229">
                <a:extLst>
                  <a:ext uri="{FF2B5EF4-FFF2-40B4-BE49-F238E27FC236}">
                    <a16:creationId xmlns:a16="http://schemas.microsoft.com/office/drawing/2014/main" id="{2EFDE9A9-55AC-8F0E-DC7B-E553246D9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367806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9" name="Rectangle 4230">
                <a:extLst>
                  <a:ext uri="{FF2B5EF4-FFF2-40B4-BE49-F238E27FC236}">
                    <a16:creationId xmlns:a16="http://schemas.microsoft.com/office/drawing/2014/main" id="{9FE7D41F-D55F-81B6-3F61-2EF9B8458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403700"/>
                <a:ext cx="30767" cy="13683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0" name="Rectangle 4231">
                <a:extLst>
                  <a:ext uri="{FF2B5EF4-FFF2-40B4-BE49-F238E27FC236}">
                    <a16:creationId xmlns:a16="http://schemas.microsoft.com/office/drawing/2014/main" id="{FB59DF24-E1B7-4898-DB83-F05B85982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439596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1" name="Rectangle 4232">
                <a:extLst>
                  <a:ext uri="{FF2B5EF4-FFF2-40B4-BE49-F238E27FC236}">
                    <a16:creationId xmlns:a16="http://schemas.microsoft.com/office/drawing/2014/main" id="{06C8A208-9D55-4086-3A42-A9C8CD49C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47549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2" name="Rectangle 4233">
                <a:extLst>
                  <a:ext uri="{FF2B5EF4-FFF2-40B4-BE49-F238E27FC236}">
                    <a16:creationId xmlns:a16="http://schemas.microsoft.com/office/drawing/2014/main" id="{FAD1409B-2E9E-F8E6-699A-AA366EB96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51138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3" name="Rectangle 4234">
                <a:extLst>
                  <a:ext uri="{FF2B5EF4-FFF2-40B4-BE49-F238E27FC236}">
                    <a16:creationId xmlns:a16="http://schemas.microsoft.com/office/drawing/2014/main" id="{3E2EE0A9-ECCB-ED8C-B05B-68DBA0059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5548564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4" name="Rectangle 4235">
                <a:extLst>
                  <a:ext uri="{FF2B5EF4-FFF2-40B4-BE49-F238E27FC236}">
                    <a16:creationId xmlns:a16="http://schemas.microsoft.com/office/drawing/2014/main" id="{55C50200-9A31-953A-6369-7B2DFB59B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585740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5" name="Rectangle 4236">
                <a:extLst>
                  <a:ext uri="{FF2B5EF4-FFF2-40B4-BE49-F238E27FC236}">
                    <a16:creationId xmlns:a16="http://schemas.microsoft.com/office/drawing/2014/main" id="{684B2DC8-A1DC-222B-DC0B-E86648AB6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621635"/>
                <a:ext cx="30767" cy="13683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6" name="Rectangle 4237">
                <a:extLst>
                  <a:ext uri="{FF2B5EF4-FFF2-40B4-BE49-F238E27FC236}">
                    <a16:creationId xmlns:a16="http://schemas.microsoft.com/office/drawing/2014/main" id="{3C8E72DB-2752-7A00-84F5-A90F9C043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657531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7" name="Rectangle 4238">
                <a:extLst>
                  <a:ext uri="{FF2B5EF4-FFF2-40B4-BE49-F238E27FC236}">
                    <a16:creationId xmlns:a16="http://schemas.microsoft.com/office/drawing/2014/main" id="{C8476FDE-12F5-8E30-1534-123D063A8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69342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8" name="Rectangle 4239">
                <a:extLst>
                  <a:ext uri="{FF2B5EF4-FFF2-40B4-BE49-F238E27FC236}">
                    <a16:creationId xmlns:a16="http://schemas.microsoft.com/office/drawing/2014/main" id="{99B4FF21-2472-C37F-E452-C6AC62D53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72932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9" name="Rectangle 4240">
                <a:extLst>
                  <a:ext uri="{FF2B5EF4-FFF2-40B4-BE49-F238E27FC236}">
                    <a16:creationId xmlns:a16="http://schemas.microsoft.com/office/drawing/2014/main" id="{77FCCADC-30CA-AB11-8857-EFB8DEA0C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765217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0" name="Rectangle 4241">
                <a:extLst>
                  <a:ext uri="{FF2B5EF4-FFF2-40B4-BE49-F238E27FC236}">
                    <a16:creationId xmlns:a16="http://schemas.microsoft.com/office/drawing/2014/main" id="{EBA7F69D-3BB2-4B38-3FDC-81845B721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5802395"/>
                <a:ext cx="33332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1" name="Rectangle 4242">
                <a:extLst>
                  <a:ext uri="{FF2B5EF4-FFF2-40B4-BE49-F238E27FC236}">
                    <a16:creationId xmlns:a16="http://schemas.microsoft.com/office/drawing/2014/main" id="{6FE18A47-6E82-248D-8AA4-2990EAA5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839572"/>
                <a:ext cx="30767" cy="136832"/>
              </a:xfrm>
              <a:prstGeom prst="rect">
                <a:avLst/>
              </a:prstGeom>
              <a:solidFill>
                <a:srgbClr val="22C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2" name="Rectangle 4243">
                <a:extLst>
                  <a:ext uri="{FF2B5EF4-FFF2-40B4-BE49-F238E27FC236}">
                    <a16:creationId xmlns:a16="http://schemas.microsoft.com/office/drawing/2014/main" id="{8A70D722-99A6-D5A0-B9B1-2470AB919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875468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3" name="Rectangle 4244">
                <a:extLst>
                  <a:ext uri="{FF2B5EF4-FFF2-40B4-BE49-F238E27FC236}">
                    <a16:creationId xmlns:a16="http://schemas.microsoft.com/office/drawing/2014/main" id="{B4DA4BB0-54AD-B6FD-F0B0-EF3CC92D6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91136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4" name="Rectangle 4245">
                <a:extLst>
                  <a:ext uri="{FF2B5EF4-FFF2-40B4-BE49-F238E27FC236}">
                    <a16:creationId xmlns:a16="http://schemas.microsoft.com/office/drawing/2014/main" id="{AA2EF9EF-1EDE-27FD-0218-F632EE473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94725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5" name="Rectangle 4246">
                <a:extLst>
                  <a:ext uri="{FF2B5EF4-FFF2-40B4-BE49-F238E27FC236}">
                    <a16:creationId xmlns:a16="http://schemas.microsoft.com/office/drawing/2014/main" id="{A0AA0F59-0A48-635F-5866-7A051EDE8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5983154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6" name="Rectangle 4247">
                <a:extLst>
                  <a:ext uri="{FF2B5EF4-FFF2-40B4-BE49-F238E27FC236}">
                    <a16:creationId xmlns:a16="http://schemas.microsoft.com/office/drawing/2014/main" id="{AF6A1243-C8C5-35BE-ABC5-C8B788D41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019048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7" name="Rectangle 4248">
                <a:extLst>
                  <a:ext uri="{FF2B5EF4-FFF2-40B4-BE49-F238E27FC236}">
                    <a16:creationId xmlns:a16="http://schemas.microsoft.com/office/drawing/2014/main" id="{72D8F760-02BC-FBEE-9FF3-A3D288D4D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6056226"/>
                <a:ext cx="33332" cy="136832"/>
              </a:xfrm>
              <a:prstGeom prst="rect">
                <a:avLst/>
              </a:prstGeom>
              <a:solidFill>
                <a:srgbClr val="01B9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8" name="Rectangle 4249">
                <a:extLst>
                  <a:ext uri="{FF2B5EF4-FFF2-40B4-BE49-F238E27FC236}">
                    <a16:creationId xmlns:a16="http://schemas.microsoft.com/office/drawing/2014/main" id="{C9063120-CA41-CEBD-47A8-3B0487429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093402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9" name="Rectangle 4250">
                <a:extLst>
                  <a:ext uri="{FF2B5EF4-FFF2-40B4-BE49-F238E27FC236}">
                    <a16:creationId xmlns:a16="http://schemas.microsoft.com/office/drawing/2014/main" id="{5777D502-85C5-038E-422F-5290A6CA2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12929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0" name="Rectangle 4251">
                <a:extLst>
                  <a:ext uri="{FF2B5EF4-FFF2-40B4-BE49-F238E27FC236}">
                    <a16:creationId xmlns:a16="http://schemas.microsoft.com/office/drawing/2014/main" id="{92B29B73-B264-1BCF-92D7-F2DC565FB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16519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1" name="Rectangle 4252">
                <a:extLst>
                  <a:ext uri="{FF2B5EF4-FFF2-40B4-BE49-F238E27FC236}">
                    <a16:creationId xmlns:a16="http://schemas.microsoft.com/office/drawing/2014/main" id="{D8E9FE7D-F7B9-0ADF-DC6D-658ABA9A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201088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2" name="Rectangle 4253">
                <a:extLst>
                  <a:ext uri="{FF2B5EF4-FFF2-40B4-BE49-F238E27FC236}">
                    <a16:creationId xmlns:a16="http://schemas.microsoft.com/office/drawing/2014/main" id="{A6F0E0D3-7D6F-F3DE-3DF4-D0AEC9CE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236984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3" name="Rectangle 4254">
                <a:extLst>
                  <a:ext uri="{FF2B5EF4-FFF2-40B4-BE49-F238E27FC236}">
                    <a16:creationId xmlns:a16="http://schemas.microsoft.com/office/drawing/2014/main" id="{AA361888-8FED-A4AD-B43C-C2BCE9828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272879"/>
                <a:ext cx="30767" cy="136832"/>
              </a:xfrm>
              <a:prstGeom prst="rect">
                <a:avLst/>
              </a:prstGeom>
              <a:solidFill>
                <a:srgbClr val="75D9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4" name="Rectangle 4255">
                <a:extLst>
                  <a:ext uri="{FF2B5EF4-FFF2-40B4-BE49-F238E27FC236}">
                    <a16:creationId xmlns:a16="http://schemas.microsoft.com/office/drawing/2014/main" id="{B7567DF6-9D80-3B7B-9B10-9D50CC494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6310057"/>
                <a:ext cx="33332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5" name="Rectangle 4256">
                <a:extLst>
                  <a:ext uri="{FF2B5EF4-FFF2-40B4-BE49-F238E27FC236}">
                    <a16:creationId xmlns:a16="http://schemas.microsoft.com/office/drawing/2014/main" id="{36CE195A-A8E4-B1C1-527E-D3D4E5DA3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34723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6" name="Rectangle 4257">
                <a:extLst>
                  <a:ext uri="{FF2B5EF4-FFF2-40B4-BE49-F238E27FC236}">
                    <a16:creationId xmlns:a16="http://schemas.microsoft.com/office/drawing/2014/main" id="{C3A513FE-59A5-CADE-D246-CFBCFDC02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383129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7" name="Rectangle 4258">
                <a:extLst>
                  <a:ext uri="{FF2B5EF4-FFF2-40B4-BE49-F238E27FC236}">
                    <a16:creationId xmlns:a16="http://schemas.microsoft.com/office/drawing/2014/main" id="{D970209C-6444-F0CF-FCB5-4F8ECDBDD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419025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8" name="Rectangle 4259">
                <a:extLst>
                  <a:ext uri="{FF2B5EF4-FFF2-40B4-BE49-F238E27FC236}">
                    <a16:creationId xmlns:a16="http://schemas.microsoft.com/office/drawing/2014/main" id="{BB6B1CAE-3CAE-A083-DD93-2CC40266D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454921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9" name="Rectangle 4260">
                <a:extLst>
                  <a:ext uri="{FF2B5EF4-FFF2-40B4-BE49-F238E27FC236}">
                    <a16:creationId xmlns:a16="http://schemas.microsoft.com/office/drawing/2014/main" id="{5063096F-5AB6-54A4-A333-B425E9183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490815"/>
                <a:ext cx="30767" cy="13683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0" name="Rectangle 4261">
                <a:extLst>
                  <a:ext uri="{FF2B5EF4-FFF2-40B4-BE49-F238E27FC236}">
                    <a16:creationId xmlns:a16="http://schemas.microsoft.com/office/drawing/2014/main" id="{F1445752-BA13-84A3-BF45-71B8246A6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526711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1" name="Rectangle 4262">
                <a:extLst>
                  <a:ext uri="{FF2B5EF4-FFF2-40B4-BE49-F238E27FC236}">
                    <a16:creationId xmlns:a16="http://schemas.microsoft.com/office/drawing/2014/main" id="{4BD36DA3-8B65-B892-608C-7A585AD71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6563888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2" name="Rectangle 4263">
                <a:extLst>
                  <a:ext uri="{FF2B5EF4-FFF2-40B4-BE49-F238E27FC236}">
                    <a16:creationId xmlns:a16="http://schemas.microsoft.com/office/drawing/2014/main" id="{D2226EED-0DC6-1153-F51D-FDC285DA6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60106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3" name="Rectangle 4264">
                <a:extLst>
                  <a:ext uri="{FF2B5EF4-FFF2-40B4-BE49-F238E27FC236}">
                    <a16:creationId xmlns:a16="http://schemas.microsoft.com/office/drawing/2014/main" id="{5A8962E9-C456-1A94-0C72-70CFBAF6B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63696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4" name="Rectangle 4265">
                <a:extLst>
                  <a:ext uri="{FF2B5EF4-FFF2-40B4-BE49-F238E27FC236}">
                    <a16:creationId xmlns:a16="http://schemas.microsoft.com/office/drawing/2014/main" id="{9F253956-6DD5-EFE3-8A68-845E28C7F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672855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5" name="Rectangle 4266">
                <a:extLst>
                  <a:ext uri="{FF2B5EF4-FFF2-40B4-BE49-F238E27FC236}">
                    <a16:creationId xmlns:a16="http://schemas.microsoft.com/office/drawing/2014/main" id="{5CEF84C9-C458-30B0-3ABA-525C05FD6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708750"/>
                <a:ext cx="30767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6" name="Rectangle 4267">
                <a:extLst>
                  <a:ext uri="{FF2B5EF4-FFF2-40B4-BE49-F238E27FC236}">
                    <a16:creationId xmlns:a16="http://schemas.microsoft.com/office/drawing/2014/main" id="{2792CB33-A8F3-C171-C587-0DEEDC8F7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744646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7" name="Rectangle 4268">
                <a:extLst>
                  <a:ext uri="{FF2B5EF4-FFF2-40B4-BE49-F238E27FC236}">
                    <a16:creationId xmlns:a16="http://schemas.microsoft.com/office/drawing/2014/main" id="{8C70EF27-A1A1-9829-FED4-37EF701AA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780542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8" name="Rectangle 4269">
                <a:extLst>
                  <a:ext uri="{FF2B5EF4-FFF2-40B4-BE49-F238E27FC236}">
                    <a16:creationId xmlns:a16="http://schemas.microsoft.com/office/drawing/2014/main" id="{FDF74EE1-7294-9E93-32D4-F13D0F71B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6817719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9" name="Rectangle 4270">
                <a:extLst>
                  <a:ext uri="{FF2B5EF4-FFF2-40B4-BE49-F238E27FC236}">
                    <a16:creationId xmlns:a16="http://schemas.microsoft.com/office/drawing/2014/main" id="{221F47D3-621C-70F3-8C27-67E55A43A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854897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0" name="Rectangle 4271">
                <a:extLst>
                  <a:ext uri="{FF2B5EF4-FFF2-40B4-BE49-F238E27FC236}">
                    <a16:creationId xmlns:a16="http://schemas.microsoft.com/office/drawing/2014/main" id="{56AC2ACB-D894-ADF6-F646-E4690DEA7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89079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1" name="Rectangle 4272">
                <a:extLst>
                  <a:ext uri="{FF2B5EF4-FFF2-40B4-BE49-F238E27FC236}">
                    <a16:creationId xmlns:a16="http://schemas.microsoft.com/office/drawing/2014/main" id="{DAB52B4E-A470-9075-CE2C-521CD0DBD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926687"/>
                <a:ext cx="30767" cy="136832"/>
              </a:xfrm>
              <a:prstGeom prst="rect">
                <a:avLst/>
              </a:prstGeom>
              <a:solidFill>
                <a:srgbClr val="01A5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2" name="Rectangle 4273">
                <a:extLst>
                  <a:ext uri="{FF2B5EF4-FFF2-40B4-BE49-F238E27FC236}">
                    <a16:creationId xmlns:a16="http://schemas.microsoft.com/office/drawing/2014/main" id="{6B5514AD-35F3-A768-FA7A-AFC32BE81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962583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3" name="Rectangle 4274">
                <a:extLst>
                  <a:ext uri="{FF2B5EF4-FFF2-40B4-BE49-F238E27FC236}">
                    <a16:creationId xmlns:a16="http://schemas.microsoft.com/office/drawing/2014/main" id="{F6EE3E71-F99D-CC10-D3A1-3472E2AD5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69984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4" name="Rectangle 4275">
                <a:extLst>
                  <a:ext uri="{FF2B5EF4-FFF2-40B4-BE49-F238E27FC236}">
                    <a16:creationId xmlns:a16="http://schemas.microsoft.com/office/drawing/2014/main" id="{34A1EBC9-4B10-6BBB-6A73-D39A34646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03437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5" name="Rectangle 4276">
                <a:extLst>
                  <a:ext uri="{FF2B5EF4-FFF2-40B4-BE49-F238E27FC236}">
                    <a16:creationId xmlns:a16="http://schemas.microsoft.com/office/drawing/2014/main" id="{3165FCE9-7632-DDC5-5E4F-AA51BB8F8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7071551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6" name="Rectangle 4277">
                <a:extLst>
                  <a:ext uri="{FF2B5EF4-FFF2-40B4-BE49-F238E27FC236}">
                    <a16:creationId xmlns:a16="http://schemas.microsoft.com/office/drawing/2014/main" id="{1388EA43-8949-4389-59F4-31A1C424C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108727"/>
                <a:ext cx="30767" cy="136832"/>
              </a:xfrm>
              <a:prstGeom prst="rect">
                <a:avLst/>
              </a:prstGeom>
              <a:solidFill>
                <a:srgbClr val="01A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7" name="Rectangle 4278">
                <a:extLst>
                  <a:ext uri="{FF2B5EF4-FFF2-40B4-BE49-F238E27FC236}">
                    <a16:creationId xmlns:a16="http://schemas.microsoft.com/office/drawing/2014/main" id="{B228BF65-6FF6-1CA5-E01B-CC849CE87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144622"/>
                <a:ext cx="30767" cy="136832"/>
              </a:xfrm>
              <a:prstGeom prst="rect">
                <a:avLst/>
              </a:prstGeom>
              <a:solidFill>
                <a:srgbClr val="59D3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8" name="Rectangle 4279">
                <a:extLst>
                  <a:ext uri="{FF2B5EF4-FFF2-40B4-BE49-F238E27FC236}">
                    <a16:creationId xmlns:a16="http://schemas.microsoft.com/office/drawing/2014/main" id="{C23920C2-42B1-F90E-4340-59A0E90DB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180517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9" name="Rectangle 4280">
                <a:extLst>
                  <a:ext uri="{FF2B5EF4-FFF2-40B4-BE49-F238E27FC236}">
                    <a16:creationId xmlns:a16="http://schemas.microsoft.com/office/drawing/2014/main" id="{B2357FD3-F07B-2063-7EEB-5EEFA43C4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21641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0" name="Rectangle 4281">
                <a:extLst>
                  <a:ext uri="{FF2B5EF4-FFF2-40B4-BE49-F238E27FC236}">
                    <a16:creationId xmlns:a16="http://schemas.microsoft.com/office/drawing/2014/main" id="{05C13472-7A73-F6A9-C387-084183E74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25230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1" name="Rectangle 4282">
                <a:extLst>
                  <a:ext uri="{FF2B5EF4-FFF2-40B4-BE49-F238E27FC236}">
                    <a16:creationId xmlns:a16="http://schemas.microsoft.com/office/drawing/2014/main" id="{4D4CB610-E5CC-9CE8-E3CF-2C3612031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288203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2" name="Rectangle 4283">
                <a:extLst>
                  <a:ext uri="{FF2B5EF4-FFF2-40B4-BE49-F238E27FC236}">
                    <a16:creationId xmlns:a16="http://schemas.microsoft.com/office/drawing/2014/main" id="{998C73C3-3786-E816-1BC4-4F662C5CD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324099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3" name="Rectangle 4284">
                <a:extLst>
                  <a:ext uri="{FF2B5EF4-FFF2-40B4-BE49-F238E27FC236}">
                    <a16:creationId xmlns:a16="http://schemas.microsoft.com/office/drawing/2014/main" id="{8D30837B-603A-0F43-D25C-8ECDC385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7361276"/>
                <a:ext cx="33332" cy="13683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4" name="Rectangle 4285">
                <a:extLst>
                  <a:ext uri="{FF2B5EF4-FFF2-40B4-BE49-F238E27FC236}">
                    <a16:creationId xmlns:a16="http://schemas.microsoft.com/office/drawing/2014/main" id="{17955F40-2240-A61C-6C59-9D9F50CD4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398454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5" name="Rectangle 4286">
                <a:extLst>
                  <a:ext uri="{FF2B5EF4-FFF2-40B4-BE49-F238E27FC236}">
                    <a16:creationId xmlns:a16="http://schemas.microsoft.com/office/drawing/2014/main" id="{2A26429D-6EF0-C09D-009F-D1E6C13FD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6" name="Rectangle 4287">
                <a:extLst>
                  <a:ext uri="{FF2B5EF4-FFF2-40B4-BE49-F238E27FC236}">
                    <a16:creationId xmlns:a16="http://schemas.microsoft.com/office/drawing/2014/main" id="{4DAA2F26-1602-0138-D830-F62CEF375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470244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7" name="Rectangle 4288">
                <a:extLst>
                  <a:ext uri="{FF2B5EF4-FFF2-40B4-BE49-F238E27FC236}">
                    <a16:creationId xmlns:a16="http://schemas.microsoft.com/office/drawing/2014/main" id="{FB68B33E-E538-B1B7-533E-23A00C7E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50614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8" name="Rectangle 4289">
                <a:extLst>
                  <a:ext uri="{FF2B5EF4-FFF2-40B4-BE49-F238E27FC236}">
                    <a16:creationId xmlns:a16="http://schemas.microsoft.com/office/drawing/2014/main" id="{15EBA630-5CE0-F40C-E54F-4387181A2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542035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9" name="Rectangle 4290">
                <a:extLst>
                  <a:ext uri="{FF2B5EF4-FFF2-40B4-BE49-F238E27FC236}">
                    <a16:creationId xmlns:a16="http://schemas.microsoft.com/office/drawing/2014/main" id="{428E07F8-D9FD-5D33-F93B-44697DA2A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577930"/>
                <a:ext cx="30767" cy="136832"/>
              </a:xfrm>
              <a:prstGeom prst="rect">
                <a:avLst/>
              </a:prstGeom>
              <a:solidFill>
                <a:srgbClr val="01BB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0" name="Rectangle 4291">
                <a:extLst>
                  <a:ext uri="{FF2B5EF4-FFF2-40B4-BE49-F238E27FC236}">
                    <a16:creationId xmlns:a16="http://schemas.microsoft.com/office/drawing/2014/main" id="{3C963A83-E893-0533-4498-A441A6112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7615108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1" name="Rectangle 4292">
                <a:extLst>
                  <a:ext uri="{FF2B5EF4-FFF2-40B4-BE49-F238E27FC236}">
                    <a16:creationId xmlns:a16="http://schemas.microsoft.com/office/drawing/2014/main" id="{1681D3D8-5608-7E1A-0B36-F50A3C7CA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65228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2" name="Rectangle 4293">
                <a:extLst>
                  <a:ext uri="{FF2B5EF4-FFF2-40B4-BE49-F238E27FC236}">
                    <a16:creationId xmlns:a16="http://schemas.microsoft.com/office/drawing/2014/main" id="{AB1E5BEE-6F3F-D28C-6D3C-3F14CB308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688179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3" name="Rectangle 4294">
                <a:extLst>
                  <a:ext uri="{FF2B5EF4-FFF2-40B4-BE49-F238E27FC236}">
                    <a16:creationId xmlns:a16="http://schemas.microsoft.com/office/drawing/2014/main" id="{51BD5D68-19C5-BE0E-5434-999FC4ADF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72407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4" name="Rectangle 4295">
                <a:extLst>
                  <a:ext uri="{FF2B5EF4-FFF2-40B4-BE49-F238E27FC236}">
                    <a16:creationId xmlns:a16="http://schemas.microsoft.com/office/drawing/2014/main" id="{27F92DEE-F604-9D88-1B81-477F8ACD9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759970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5" name="Rectangle 4296">
                <a:extLst>
                  <a:ext uri="{FF2B5EF4-FFF2-40B4-BE49-F238E27FC236}">
                    <a16:creationId xmlns:a16="http://schemas.microsoft.com/office/drawing/2014/main" id="{835A29E7-1303-3C46-2F42-57A4C8423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795865"/>
                <a:ext cx="30767" cy="136832"/>
              </a:xfrm>
              <a:prstGeom prst="rect">
                <a:avLst/>
              </a:prstGeom>
              <a:solidFill>
                <a:srgbClr val="01B7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6" name="Rectangle 4297">
                <a:extLst>
                  <a:ext uri="{FF2B5EF4-FFF2-40B4-BE49-F238E27FC236}">
                    <a16:creationId xmlns:a16="http://schemas.microsoft.com/office/drawing/2014/main" id="{82F13731-C08B-FBFA-6F16-6185ECC75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831761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7" name="Rectangle 4298">
                <a:extLst>
                  <a:ext uri="{FF2B5EF4-FFF2-40B4-BE49-F238E27FC236}">
                    <a16:creationId xmlns:a16="http://schemas.microsoft.com/office/drawing/2014/main" id="{C9A91A31-44DB-A284-6F2E-59AD6F21D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7868939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8" name="Rectangle 4299">
                <a:extLst>
                  <a:ext uri="{FF2B5EF4-FFF2-40B4-BE49-F238E27FC236}">
                    <a16:creationId xmlns:a16="http://schemas.microsoft.com/office/drawing/2014/main" id="{23FFF662-5239-EC4C-CDBB-EAE5A0487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906116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9" name="Rectangle 4300">
                <a:extLst>
                  <a:ext uri="{FF2B5EF4-FFF2-40B4-BE49-F238E27FC236}">
                    <a16:creationId xmlns:a16="http://schemas.microsoft.com/office/drawing/2014/main" id="{F3545B16-31EC-3518-64F5-7FF514EDB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942012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0" name="Rectangle 4301">
                <a:extLst>
                  <a:ext uri="{FF2B5EF4-FFF2-40B4-BE49-F238E27FC236}">
                    <a16:creationId xmlns:a16="http://schemas.microsoft.com/office/drawing/2014/main" id="{E8C34E4A-C595-8EE4-9296-C5E3A8074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7977907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1" name="Rectangle 4302">
                <a:extLst>
                  <a:ext uri="{FF2B5EF4-FFF2-40B4-BE49-F238E27FC236}">
                    <a16:creationId xmlns:a16="http://schemas.microsoft.com/office/drawing/2014/main" id="{4606E2FF-7232-CBA7-5326-B5F14A4BF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013802"/>
                <a:ext cx="30767" cy="136832"/>
              </a:xfrm>
              <a:prstGeom prst="rect">
                <a:avLst/>
              </a:prstGeom>
              <a:solidFill>
                <a:srgbClr val="01B6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2" name="Rectangle 4303">
                <a:extLst>
                  <a:ext uri="{FF2B5EF4-FFF2-40B4-BE49-F238E27FC236}">
                    <a16:creationId xmlns:a16="http://schemas.microsoft.com/office/drawing/2014/main" id="{F59FC814-6824-22E4-4E3A-C5C4CCE11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049698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3" name="Rectangle 4304">
                <a:extLst>
                  <a:ext uri="{FF2B5EF4-FFF2-40B4-BE49-F238E27FC236}">
                    <a16:creationId xmlns:a16="http://schemas.microsoft.com/office/drawing/2014/main" id="{E3C8B50B-9F26-2CBE-3FFB-79C27B92A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085592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4" name="Rectangle 4305">
                <a:extLst>
                  <a:ext uri="{FF2B5EF4-FFF2-40B4-BE49-F238E27FC236}">
                    <a16:creationId xmlns:a16="http://schemas.microsoft.com/office/drawing/2014/main" id="{B145F3DB-47AD-F01C-58F9-ADD20BF58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7922" y="8122770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5" name="Rectangle 4306">
                <a:extLst>
                  <a:ext uri="{FF2B5EF4-FFF2-40B4-BE49-F238E27FC236}">
                    <a16:creationId xmlns:a16="http://schemas.microsoft.com/office/drawing/2014/main" id="{5047D95B-97DA-FE01-D222-35D227D4B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15994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6" name="Rectangle 4307">
                <a:extLst>
                  <a:ext uri="{FF2B5EF4-FFF2-40B4-BE49-F238E27FC236}">
                    <a16:creationId xmlns:a16="http://schemas.microsoft.com/office/drawing/2014/main" id="{490A6B05-D543-7BBB-0E9A-3939385D2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19584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7" name="Rectangle 4308">
                <a:extLst>
                  <a:ext uri="{FF2B5EF4-FFF2-40B4-BE49-F238E27FC236}">
                    <a16:creationId xmlns:a16="http://schemas.microsoft.com/office/drawing/2014/main" id="{56A2E82F-5000-78ED-A6EA-338A15AEA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739204" y="8231737"/>
                <a:ext cx="30767" cy="136832"/>
              </a:xfrm>
              <a:prstGeom prst="rect">
                <a:avLst/>
              </a:prstGeom>
              <a:solidFill>
                <a:srgbClr val="01B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4" name="Rectangle 4315">
                <a:extLst>
                  <a:ext uri="{FF2B5EF4-FFF2-40B4-BE49-F238E27FC236}">
                    <a16:creationId xmlns:a16="http://schemas.microsoft.com/office/drawing/2014/main" id="{1C5411DF-DA62-442A-C190-33D366904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1914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5" name="Rectangle 4316">
                <a:extLst>
                  <a:ext uri="{FF2B5EF4-FFF2-40B4-BE49-F238E27FC236}">
                    <a16:creationId xmlns:a16="http://schemas.microsoft.com/office/drawing/2014/main" id="{C43E07BF-6291-DD13-99C7-F3F1B6371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5504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6" name="Rectangle 4317">
                <a:extLst>
                  <a:ext uri="{FF2B5EF4-FFF2-40B4-BE49-F238E27FC236}">
                    <a16:creationId xmlns:a16="http://schemas.microsoft.com/office/drawing/2014/main" id="{B6A6F3E9-8A22-AC87-0609-6FEC3A3D0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9093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7" name="Rectangle 4318">
                <a:extLst>
                  <a:ext uri="{FF2B5EF4-FFF2-40B4-BE49-F238E27FC236}">
                    <a16:creationId xmlns:a16="http://schemas.microsoft.com/office/drawing/2014/main" id="{AA8EA6FE-B22E-F1F5-4424-690290EA3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28116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8" name="Rectangle 4319">
                <a:extLst>
                  <a:ext uri="{FF2B5EF4-FFF2-40B4-BE49-F238E27FC236}">
                    <a16:creationId xmlns:a16="http://schemas.microsoft.com/office/drawing/2014/main" id="{ADEEC4EA-F1A3-DA73-81B8-B3529606C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64011"/>
                <a:ext cx="33332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9" name="Rectangle 4320">
                <a:extLst>
                  <a:ext uri="{FF2B5EF4-FFF2-40B4-BE49-F238E27FC236}">
                    <a16:creationId xmlns:a16="http://schemas.microsoft.com/office/drawing/2014/main" id="{D7E61C87-8C86-0C5A-7DA7-F59A163BE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01187"/>
                <a:ext cx="30767" cy="13732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0" name="Rectangle 4321">
                <a:extLst>
                  <a:ext uri="{FF2B5EF4-FFF2-40B4-BE49-F238E27FC236}">
                    <a16:creationId xmlns:a16="http://schemas.microsoft.com/office/drawing/2014/main" id="{07E1AA79-DF6D-E80E-259D-A6C4D9D14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3708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1" name="Rectangle 4322">
                <a:extLst>
                  <a:ext uri="{FF2B5EF4-FFF2-40B4-BE49-F238E27FC236}">
                    <a16:creationId xmlns:a16="http://schemas.microsoft.com/office/drawing/2014/main" id="{B1DAA8C0-086C-8F0F-8540-47D82B5F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7297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2" name="Rectangle 4323">
                <a:extLst>
                  <a:ext uri="{FF2B5EF4-FFF2-40B4-BE49-F238E27FC236}">
                    <a16:creationId xmlns:a16="http://schemas.microsoft.com/office/drawing/2014/main" id="{E20A649A-94CD-2A1B-9782-CE274E028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0887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3" name="Rectangle 4324">
                <a:extLst>
                  <a:ext uri="{FF2B5EF4-FFF2-40B4-BE49-F238E27FC236}">
                    <a16:creationId xmlns:a16="http://schemas.microsoft.com/office/drawing/2014/main" id="{E16FD0B6-6998-A3D0-81B8-CD49BB6E2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44769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4" name="Rectangle 4325">
                <a:extLst>
                  <a:ext uri="{FF2B5EF4-FFF2-40B4-BE49-F238E27FC236}">
                    <a16:creationId xmlns:a16="http://schemas.microsoft.com/office/drawing/2014/main" id="{8BD0FF1E-30F1-5C46-EE2A-B7E3EC1BB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80664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5" name="Rectangle 4326">
                <a:extLst>
                  <a:ext uri="{FF2B5EF4-FFF2-40B4-BE49-F238E27FC236}">
                    <a16:creationId xmlns:a16="http://schemas.microsoft.com/office/drawing/2014/main" id="{1B194452-72E1-FD52-BAF4-B0E74AEEC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617842"/>
                <a:ext cx="33332" cy="137322"/>
              </a:xfrm>
              <a:prstGeom prst="rect">
                <a:avLst/>
              </a:prstGeom>
              <a:solidFill>
                <a:srgbClr val="16C3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6" name="Rectangle 4327">
                <a:extLst>
                  <a:ext uri="{FF2B5EF4-FFF2-40B4-BE49-F238E27FC236}">
                    <a16:creationId xmlns:a16="http://schemas.microsoft.com/office/drawing/2014/main" id="{27B9AFAF-52B6-EACF-8451-0254FCFB0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55020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7" name="Rectangle 4328">
                <a:extLst>
                  <a:ext uri="{FF2B5EF4-FFF2-40B4-BE49-F238E27FC236}">
                    <a16:creationId xmlns:a16="http://schemas.microsoft.com/office/drawing/2014/main" id="{F7F137BB-83F8-694D-D641-9A0F49364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9091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8" name="Rectangle 4329">
                <a:extLst>
                  <a:ext uri="{FF2B5EF4-FFF2-40B4-BE49-F238E27FC236}">
                    <a16:creationId xmlns:a16="http://schemas.microsoft.com/office/drawing/2014/main" id="{8CCD76E9-0C36-AC08-7293-871DB3626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2681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9" name="Rectangle 4330">
                <a:extLst>
                  <a:ext uri="{FF2B5EF4-FFF2-40B4-BE49-F238E27FC236}">
                    <a16:creationId xmlns:a16="http://schemas.microsoft.com/office/drawing/2014/main" id="{695B14F1-E541-B628-20A7-8FAE3892B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6270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0" name="Rectangle 4331">
                <a:extLst>
                  <a:ext uri="{FF2B5EF4-FFF2-40B4-BE49-F238E27FC236}">
                    <a16:creationId xmlns:a16="http://schemas.microsoft.com/office/drawing/2014/main" id="{0F46231F-BABE-89EC-D33E-DF8113B56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9860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1" name="Rectangle 4332">
                <a:extLst>
                  <a:ext uri="{FF2B5EF4-FFF2-40B4-BE49-F238E27FC236}">
                    <a16:creationId xmlns:a16="http://schemas.microsoft.com/office/drawing/2014/main" id="{5F777451-9E1B-78E5-C7FC-9D1369320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34496"/>
                <a:ext cx="30767" cy="137322"/>
              </a:xfrm>
              <a:prstGeom prst="rect">
                <a:avLst/>
              </a:prstGeom>
              <a:solidFill>
                <a:srgbClr val="42CD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2" name="Rectangle 4333">
                <a:extLst>
                  <a:ext uri="{FF2B5EF4-FFF2-40B4-BE49-F238E27FC236}">
                    <a16:creationId xmlns:a16="http://schemas.microsoft.com/office/drawing/2014/main" id="{FB7E8ED9-A6B3-3A20-D58A-0AF7597F1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87167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3" name="Rectangle 4334">
                <a:extLst>
                  <a:ext uri="{FF2B5EF4-FFF2-40B4-BE49-F238E27FC236}">
                    <a16:creationId xmlns:a16="http://schemas.microsoft.com/office/drawing/2014/main" id="{2521E424-EF2D-0B2B-87A4-E2395EDB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90885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4" name="Rectangle 4335">
                <a:extLst>
                  <a:ext uri="{FF2B5EF4-FFF2-40B4-BE49-F238E27FC236}">
                    <a16:creationId xmlns:a16="http://schemas.microsoft.com/office/drawing/2014/main" id="{DE316133-A45C-0EB6-BEDD-FF7BC8D27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944745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5" name="Rectangle 4336">
                <a:extLst>
                  <a:ext uri="{FF2B5EF4-FFF2-40B4-BE49-F238E27FC236}">
                    <a16:creationId xmlns:a16="http://schemas.microsoft.com/office/drawing/2014/main" id="{AF571136-53F4-1055-8A09-8CA44B26C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98064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6" name="Rectangle 4337">
                <a:extLst>
                  <a:ext uri="{FF2B5EF4-FFF2-40B4-BE49-F238E27FC236}">
                    <a16:creationId xmlns:a16="http://schemas.microsoft.com/office/drawing/2014/main" id="{47CAAE34-5091-3F71-5400-0A60EFF13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016536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7" name="Rectangle 4338">
                <a:extLst>
                  <a:ext uri="{FF2B5EF4-FFF2-40B4-BE49-F238E27FC236}">
                    <a16:creationId xmlns:a16="http://schemas.microsoft.com/office/drawing/2014/main" id="{447F6861-8C3F-1B81-03E1-31E998A04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052431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8" name="Rectangle 4339">
                <a:extLst>
                  <a:ext uri="{FF2B5EF4-FFF2-40B4-BE49-F238E27FC236}">
                    <a16:creationId xmlns:a16="http://schemas.microsoft.com/office/drawing/2014/main" id="{542E11E1-7932-0C12-8FCE-81616D795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08832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9" name="Rectangle 4340">
                <a:extLst>
                  <a:ext uri="{FF2B5EF4-FFF2-40B4-BE49-F238E27FC236}">
                    <a16:creationId xmlns:a16="http://schemas.microsoft.com/office/drawing/2014/main" id="{B872A1D6-2C39-8F91-C6C4-7BE0D8B3E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12422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0" name="Rectangle 4342">
                <a:extLst>
                  <a:ext uri="{FF2B5EF4-FFF2-40B4-BE49-F238E27FC236}">
                    <a16:creationId xmlns:a16="http://schemas.microsoft.com/office/drawing/2014/main" id="{7A1CBD7F-EDB6-1F25-4A77-C011AC964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1161399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1" name="Rectangle 4343">
                <a:extLst>
                  <a:ext uri="{FF2B5EF4-FFF2-40B4-BE49-F238E27FC236}">
                    <a16:creationId xmlns:a16="http://schemas.microsoft.com/office/drawing/2014/main" id="{D1CB317F-F3D2-1C1A-F27F-3D0CA012B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198577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2" name="Rectangle 4344">
                <a:extLst>
                  <a:ext uri="{FF2B5EF4-FFF2-40B4-BE49-F238E27FC236}">
                    <a16:creationId xmlns:a16="http://schemas.microsoft.com/office/drawing/2014/main" id="{DBB59B44-0288-C145-EAA8-7CBD4F125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234472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3" name="Rectangle 4345">
                <a:extLst>
                  <a:ext uri="{FF2B5EF4-FFF2-40B4-BE49-F238E27FC236}">
                    <a16:creationId xmlns:a16="http://schemas.microsoft.com/office/drawing/2014/main" id="{2FA1E011-4548-18E6-E547-2DA195EA7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270367"/>
                <a:ext cx="30767" cy="13732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4" name="Rectangle 4346">
                <a:extLst>
                  <a:ext uri="{FF2B5EF4-FFF2-40B4-BE49-F238E27FC236}">
                    <a16:creationId xmlns:a16="http://schemas.microsoft.com/office/drawing/2014/main" id="{CCC5D0EC-4EC6-540F-CDFE-6C7FBE61F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306263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5" name="Rectangle 4347">
                <a:extLst>
                  <a:ext uri="{FF2B5EF4-FFF2-40B4-BE49-F238E27FC236}">
                    <a16:creationId xmlns:a16="http://schemas.microsoft.com/office/drawing/2014/main" id="{D5621FD1-BD58-79E4-0419-FE9B1B24C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34215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6" name="Rectangle 4348">
                <a:extLst>
                  <a:ext uri="{FF2B5EF4-FFF2-40B4-BE49-F238E27FC236}">
                    <a16:creationId xmlns:a16="http://schemas.microsoft.com/office/drawing/2014/main" id="{86995AF1-132D-FD7E-97DD-46E4E5FB0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37805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7" name="Rectangle 4349">
                <a:extLst>
                  <a:ext uri="{FF2B5EF4-FFF2-40B4-BE49-F238E27FC236}">
                    <a16:creationId xmlns:a16="http://schemas.microsoft.com/office/drawing/2014/main" id="{465DF629-7B02-58A4-4E99-B471B3544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1415231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8" name="Rectangle 4350">
                <a:extLst>
                  <a:ext uri="{FF2B5EF4-FFF2-40B4-BE49-F238E27FC236}">
                    <a16:creationId xmlns:a16="http://schemas.microsoft.com/office/drawing/2014/main" id="{4E157931-BA17-844B-76E6-9BDA78FB1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452407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9" name="Rectangle 4351">
                <a:extLst>
                  <a:ext uri="{FF2B5EF4-FFF2-40B4-BE49-F238E27FC236}">
                    <a16:creationId xmlns:a16="http://schemas.microsoft.com/office/drawing/2014/main" id="{E1BDE0F1-DE41-D923-9E8B-95FC8EEBA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488302"/>
                <a:ext cx="30767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0" name="Rectangle 4352">
                <a:extLst>
                  <a:ext uri="{FF2B5EF4-FFF2-40B4-BE49-F238E27FC236}">
                    <a16:creationId xmlns:a16="http://schemas.microsoft.com/office/drawing/2014/main" id="{7B879D64-587B-BAF5-DB31-D697B2113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52419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1" name="Rectangle 4353">
                <a:extLst>
                  <a:ext uri="{FF2B5EF4-FFF2-40B4-BE49-F238E27FC236}">
                    <a16:creationId xmlns:a16="http://schemas.microsoft.com/office/drawing/2014/main" id="{BB1D5FB8-445D-7312-4828-AF67BE984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56009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2" name="Rectangle 4354">
                <a:extLst>
                  <a:ext uri="{FF2B5EF4-FFF2-40B4-BE49-F238E27FC236}">
                    <a16:creationId xmlns:a16="http://schemas.microsoft.com/office/drawing/2014/main" id="{7BFDB165-5336-12F2-8778-DD046F378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59598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3" name="Rectangle 4355">
                <a:extLst>
                  <a:ext uri="{FF2B5EF4-FFF2-40B4-BE49-F238E27FC236}">
                    <a16:creationId xmlns:a16="http://schemas.microsoft.com/office/drawing/2014/main" id="{724A457B-619E-BE60-AA03-F307DFF5B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631884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4" name="Rectangle 4356">
                <a:extLst>
                  <a:ext uri="{FF2B5EF4-FFF2-40B4-BE49-F238E27FC236}">
                    <a16:creationId xmlns:a16="http://schemas.microsoft.com/office/drawing/2014/main" id="{1F99AD1A-92B7-E899-F541-1C7608AD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1669061"/>
                <a:ext cx="33332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5" name="Rectangle 4357">
                <a:extLst>
                  <a:ext uri="{FF2B5EF4-FFF2-40B4-BE49-F238E27FC236}">
                    <a16:creationId xmlns:a16="http://schemas.microsoft.com/office/drawing/2014/main" id="{FD44EDA2-4C24-8996-2763-B5161C72A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706239"/>
                <a:ext cx="30767" cy="137322"/>
              </a:xfrm>
              <a:prstGeom prst="rect">
                <a:avLst/>
              </a:prstGeom>
              <a:solidFill>
                <a:srgbClr val="6DD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6" name="Rectangle 4358">
                <a:extLst>
                  <a:ext uri="{FF2B5EF4-FFF2-40B4-BE49-F238E27FC236}">
                    <a16:creationId xmlns:a16="http://schemas.microsoft.com/office/drawing/2014/main" id="{6A01B599-4475-7560-FC4C-40340FA46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742135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7" name="Rectangle 4359">
                <a:extLst>
                  <a:ext uri="{FF2B5EF4-FFF2-40B4-BE49-F238E27FC236}">
                    <a16:creationId xmlns:a16="http://schemas.microsoft.com/office/drawing/2014/main" id="{7DCC1026-520E-C110-48D3-6D1CDBBF8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778029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8" name="Rectangle 4360">
                <a:extLst>
                  <a:ext uri="{FF2B5EF4-FFF2-40B4-BE49-F238E27FC236}">
                    <a16:creationId xmlns:a16="http://schemas.microsoft.com/office/drawing/2014/main" id="{D268BF4D-CFA7-757C-0D2A-B26F9CF39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81392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9" name="Rectangle 4361">
                <a:extLst>
                  <a:ext uri="{FF2B5EF4-FFF2-40B4-BE49-F238E27FC236}">
                    <a16:creationId xmlns:a16="http://schemas.microsoft.com/office/drawing/2014/main" id="{4FAD0927-C936-4510-B963-84A6125B9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849821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0" name="Rectangle 4362">
                <a:extLst>
                  <a:ext uri="{FF2B5EF4-FFF2-40B4-BE49-F238E27FC236}">
                    <a16:creationId xmlns:a16="http://schemas.microsoft.com/office/drawing/2014/main" id="{517FEB61-3E6D-8958-9E98-B3BF7606D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885715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1" name="Rectangle 4363">
                <a:extLst>
                  <a:ext uri="{FF2B5EF4-FFF2-40B4-BE49-F238E27FC236}">
                    <a16:creationId xmlns:a16="http://schemas.microsoft.com/office/drawing/2014/main" id="{701E35A3-1099-83BE-1442-82E047D35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1922893"/>
                <a:ext cx="33332" cy="137322"/>
              </a:xfrm>
              <a:prstGeom prst="rect">
                <a:avLst/>
              </a:prstGeom>
              <a:solidFill>
                <a:srgbClr val="61D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2" name="Rectangle 4364">
                <a:extLst>
                  <a:ext uri="{FF2B5EF4-FFF2-40B4-BE49-F238E27FC236}">
                    <a16:creationId xmlns:a16="http://schemas.microsoft.com/office/drawing/2014/main" id="{9BFDF5AB-DE7A-784B-C5D4-1FC16030E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960069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3" name="Rectangle 4365">
                <a:extLst>
                  <a:ext uri="{FF2B5EF4-FFF2-40B4-BE49-F238E27FC236}">
                    <a16:creationId xmlns:a16="http://schemas.microsoft.com/office/drawing/2014/main" id="{BDC032B7-93D0-F13C-4FAF-87A4DFAC4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1995965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4" name="Rectangle 4366">
                <a:extLst>
                  <a:ext uri="{FF2B5EF4-FFF2-40B4-BE49-F238E27FC236}">
                    <a16:creationId xmlns:a16="http://schemas.microsoft.com/office/drawing/2014/main" id="{D793AC30-F31F-0015-A670-592ADD02F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03186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5" name="Rectangle 4367">
                <a:extLst>
                  <a:ext uri="{FF2B5EF4-FFF2-40B4-BE49-F238E27FC236}">
                    <a16:creationId xmlns:a16="http://schemas.microsoft.com/office/drawing/2014/main" id="{6279CA5D-4F80-DBB9-3426-AF6F52807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067755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6" name="Rectangle 4368">
                <a:extLst>
                  <a:ext uri="{FF2B5EF4-FFF2-40B4-BE49-F238E27FC236}">
                    <a16:creationId xmlns:a16="http://schemas.microsoft.com/office/drawing/2014/main" id="{F67E2FF7-4DDD-1E5D-7D36-C71EAE15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103651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7" name="Rectangle 4369">
                <a:extLst>
                  <a:ext uri="{FF2B5EF4-FFF2-40B4-BE49-F238E27FC236}">
                    <a16:creationId xmlns:a16="http://schemas.microsoft.com/office/drawing/2014/main" id="{97D3E032-BDB4-7008-3169-C5E340F75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139546"/>
                <a:ext cx="30767" cy="13732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8" name="Rectangle 4370">
                <a:extLst>
                  <a:ext uri="{FF2B5EF4-FFF2-40B4-BE49-F238E27FC236}">
                    <a16:creationId xmlns:a16="http://schemas.microsoft.com/office/drawing/2014/main" id="{07A06FB4-3303-D865-2C1C-48A2BA4D3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2176724"/>
                <a:ext cx="33332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9" name="Rectangle 4371">
                <a:extLst>
                  <a:ext uri="{FF2B5EF4-FFF2-40B4-BE49-F238E27FC236}">
                    <a16:creationId xmlns:a16="http://schemas.microsoft.com/office/drawing/2014/main" id="{0C412EF5-A682-FB63-5148-A15084CC7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213902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0" name="Rectangle 4372">
                <a:extLst>
                  <a:ext uri="{FF2B5EF4-FFF2-40B4-BE49-F238E27FC236}">
                    <a16:creationId xmlns:a16="http://schemas.microsoft.com/office/drawing/2014/main" id="{4242EA40-4EBD-C986-5A6E-3968650D4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24979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1" name="Rectangle 4373">
                <a:extLst>
                  <a:ext uri="{FF2B5EF4-FFF2-40B4-BE49-F238E27FC236}">
                    <a16:creationId xmlns:a16="http://schemas.microsoft.com/office/drawing/2014/main" id="{4814B58E-A872-C65C-E059-2C692B22C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28569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2" name="Rectangle 4374">
                <a:extLst>
                  <a:ext uri="{FF2B5EF4-FFF2-40B4-BE49-F238E27FC236}">
                    <a16:creationId xmlns:a16="http://schemas.microsoft.com/office/drawing/2014/main" id="{02478F3E-C8FA-C018-DACD-D112832A6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321587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3" name="Rectangle 4375">
                <a:extLst>
                  <a:ext uri="{FF2B5EF4-FFF2-40B4-BE49-F238E27FC236}">
                    <a16:creationId xmlns:a16="http://schemas.microsoft.com/office/drawing/2014/main" id="{71E34095-702E-4BBD-737B-52EB5E1A7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357482"/>
                <a:ext cx="30767" cy="13732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4" name="Rectangle 4376">
                <a:extLst>
                  <a:ext uri="{FF2B5EF4-FFF2-40B4-BE49-F238E27FC236}">
                    <a16:creationId xmlns:a16="http://schemas.microsoft.com/office/drawing/2014/main" id="{E603357C-D1BE-59CC-4D2A-B2C882138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393378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5" name="Rectangle 4377">
                <a:extLst>
                  <a:ext uri="{FF2B5EF4-FFF2-40B4-BE49-F238E27FC236}">
                    <a16:creationId xmlns:a16="http://schemas.microsoft.com/office/drawing/2014/main" id="{2F88313D-6D6E-717C-CCC3-81DC63F07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2430555"/>
                <a:ext cx="33332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6" name="Rectangle 4378">
                <a:extLst>
                  <a:ext uri="{FF2B5EF4-FFF2-40B4-BE49-F238E27FC236}">
                    <a16:creationId xmlns:a16="http://schemas.microsoft.com/office/drawing/2014/main" id="{8692125C-5B32-512E-C79A-DE97B35D4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467731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7" name="Rectangle 4379">
                <a:extLst>
                  <a:ext uri="{FF2B5EF4-FFF2-40B4-BE49-F238E27FC236}">
                    <a16:creationId xmlns:a16="http://schemas.microsoft.com/office/drawing/2014/main" id="{607E730E-DDC9-BDA8-EC53-EA37C0386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503627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8" name="Rectangle 4380">
                <a:extLst>
                  <a:ext uri="{FF2B5EF4-FFF2-40B4-BE49-F238E27FC236}">
                    <a16:creationId xmlns:a16="http://schemas.microsoft.com/office/drawing/2014/main" id="{F6940E80-BACD-AE4B-359D-9CFD5370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539522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9" name="Rectangle 4381">
                <a:extLst>
                  <a:ext uri="{FF2B5EF4-FFF2-40B4-BE49-F238E27FC236}">
                    <a16:creationId xmlns:a16="http://schemas.microsoft.com/office/drawing/2014/main" id="{ABEE689C-F6D9-B35C-A4AE-A329B01FE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575417"/>
                <a:ext cx="30767" cy="13732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0" name="Rectangle 4382">
                <a:extLst>
                  <a:ext uri="{FF2B5EF4-FFF2-40B4-BE49-F238E27FC236}">
                    <a16:creationId xmlns:a16="http://schemas.microsoft.com/office/drawing/2014/main" id="{6FEC9D62-08B5-C1A4-8EC2-AFDC983EA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611313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1" name="Rectangle 4383">
                <a:extLst>
                  <a:ext uri="{FF2B5EF4-FFF2-40B4-BE49-F238E27FC236}">
                    <a16:creationId xmlns:a16="http://schemas.microsoft.com/office/drawing/2014/main" id="{D9F89271-7985-E833-AE9F-1988691ED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64720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2" name="Rectangle 4384">
                <a:extLst>
                  <a:ext uri="{FF2B5EF4-FFF2-40B4-BE49-F238E27FC236}">
                    <a16:creationId xmlns:a16="http://schemas.microsoft.com/office/drawing/2014/main" id="{724B47C6-D9B2-736B-5AFA-9979B135B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2684386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3" name="Rectangle 4385">
                <a:extLst>
                  <a:ext uri="{FF2B5EF4-FFF2-40B4-BE49-F238E27FC236}">
                    <a16:creationId xmlns:a16="http://schemas.microsoft.com/office/drawing/2014/main" id="{65FE4F1D-BF46-BBCF-CB63-158DA34B5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721564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4" name="Rectangle 4386">
                <a:extLst>
                  <a:ext uri="{FF2B5EF4-FFF2-40B4-BE49-F238E27FC236}">
                    <a16:creationId xmlns:a16="http://schemas.microsoft.com/office/drawing/2014/main" id="{AA0C5CE4-1A56-9EAF-1B6A-4CA0C8D78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757458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5" name="Rectangle 4387">
                <a:extLst>
                  <a:ext uri="{FF2B5EF4-FFF2-40B4-BE49-F238E27FC236}">
                    <a16:creationId xmlns:a16="http://schemas.microsoft.com/office/drawing/2014/main" id="{981A751A-1964-464E-7DDE-2EA14EC3D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793354"/>
                <a:ext cx="30767" cy="13732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6" name="Rectangle 4388">
                <a:extLst>
                  <a:ext uri="{FF2B5EF4-FFF2-40B4-BE49-F238E27FC236}">
                    <a16:creationId xmlns:a16="http://schemas.microsoft.com/office/drawing/2014/main" id="{B6380CB4-707A-106E-B163-C8FABFA65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829250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7" name="Rectangle 4389">
                <a:extLst>
                  <a:ext uri="{FF2B5EF4-FFF2-40B4-BE49-F238E27FC236}">
                    <a16:creationId xmlns:a16="http://schemas.microsoft.com/office/drawing/2014/main" id="{5B4E3020-C9CC-6037-BD52-7DF75AF77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86514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8" name="Rectangle 4390">
                <a:extLst>
                  <a:ext uri="{FF2B5EF4-FFF2-40B4-BE49-F238E27FC236}">
                    <a16:creationId xmlns:a16="http://schemas.microsoft.com/office/drawing/2014/main" id="{FA41DF43-3AA7-C2A2-20D7-32BA3EDA6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90104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9" name="Rectangle 4391">
                <a:extLst>
                  <a:ext uri="{FF2B5EF4-FFF2-40B4-BE49-F238E27FC236}">
                    <a16:creationId xmlns:a16="http://schemas.microsoft.com/office/drawing/2014/main" id="{6C0E5B40-7D1A-6580-763A-DD96394D2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2938218"/>
                <a:ext cx="33332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0" name="Rectangle 4392">
                <a:extLst>
                  <a:ext uri="{FF2B5EF4-FFF2-40B4-BE49-F238E27FC236}">
                    <a16:creationId xmlns:a16="http://schemas.microsoft.com/office/drawing/2014/main" id="{EDDAECBC-B569-988C-6BF8-62E7F7B5B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2975394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1" name="Rectangle 4393">
                <a:extLst>
                  <a:ext uri="{FF2B5EF4-FFF2-40B4-BE49-F238E27FC236}">
                    <a16:creationId xmlns:a16="http://schemas.microsoft.com/office/drawing/2014/main" id="{26569457-ACD0-2D1E-0187-C58FB7375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011289"/>
                <a:ext cx="30767" cy="13732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2" name="Rectangle 4394">
                <a:extLst>
                  <a:ext uri="{FF2B5EF4-FFF2-40B4-BE49-F238E27FC236}">
                    <a16:creationId xmlns:a16="http://schemas.microsoft.com/office/drawing/2014/main" id="{6555A053-FA57-EFF7-D334-D8B14523A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047184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3" name="Rectangle 4395">
                <a:extLst>
                  <a:ext uri="{FF2B5EF4-FFF2-40B4-BE49-F238E27FC236}">
                    <a16:creationId xmlns:a16="http://schemas.microsoft.com/office/drawing/2014/main" id="{B508F149-C12B-5537-EEB0-857896AC8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083080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4" name="Rectangle 4396">
                <a:extLst>
                  <a:ext uri="{FF2B5EF4-FFF2-40B4-BE49-F238E27FC236}">
                    <a16:creationId xmlns:a16="http://schemas.microsoft.com/office/drawing/2014/main" id="{E3257663-F201-B0CD-6007-950381749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118975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5" name="Rectangle 4397">
                <a:extLst>
                  <a:ext uri="{FF2B5EF4-FFF2-40B4-BE49-F238E27FC236}">
                    <a16:creationId xmlns:a16="http://schemas.microsoft.com/office/drawing/2014/main" id="{17CC8E81-0271-8CEB-72D0-1E6673556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154870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6" name="Rectangle 4398">
                <a:extLst>
                  <a:ext uri="{FF2B5EF4-FFF2-40B4-BE49-F238E27FC236}">
                    <a16:creationId xmlns:a16="http://schemas.microsoft.com/office/drawing/2014/main" id="{5D80CE5A-F771-E3C1-F8BD-445262001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190765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7" name="Rectangle 4399">
                <a:extLst>
                  <a:ext uri="{FF2B5EF4-FFF2-40B4-BE49-F238E27FC236}">
                    <a16:creationId xmlns:a16="http://schemas.microsoft.com/office/drawing/2014/main" id="{B1504B57-F9CF-97AB-7DE9-E0317E990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227943"/>
                <a:ext cx="33332" cy="137322"/>
              </a:xfrm>
              <a:prstGeom prst="rect">
                <a:avLst/>
              </a:prstGeom>
              <a:solidFill>
                <a:srgbClr val="32CA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8" name="Rectangle 4400">
                <a:extLst>
                  <a:ext uri="{FF2B5EF4-FFF2-40B4-BE49-F238E27FC236}">
                    <a16:creationId xmlns:a16="http://schemas.microsoft.com/office/drawing/2014/main" id="{3DDA71F3-7DDF-2F23-699E-FD3DDD37C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26512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9" name="Rectangle 4401">
                <a:extLst>
                  <a:ext uri="{FF2B5EF4-FFF2-40B4-BE49-F238E27FC236}">
                    <a16:creationId xmlns:a16="http://schemas.microsoft.com/office/drawing/2014/main" id="{AE927578-D335-5894-C537-36D1948B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30101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0" name="Rectangle 4402">
                <a:extLst>
                  <a:ext uri="{FF2B5EF4-FFF2-40B4-BE49-F238E27FC236}">
                    <a16:creationId xmlns:a16="http://schemas.microsoft.com/office/drawing/2014/main" id="{B61CC098-0CCD-05CE-D70A-3E639EF42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33691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1" name="Rectangle 4403">
                <a:extLst>
                  <a:ext uri="{FF2B5EF4-FFF2-40B4-BE49-F238E27FC236}">
                    <a16:creationId xmlns:a16="http://schemas.microsoft.com/office/drawing/2014/main" id="{BF8AECE4-A73E-D114-A79B-3A708D662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372807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2" name="Rectangle 4404">
                <a:extLst>
                  <a:ext uri="{FF2B5EF4-FFF2-40B4-BE49-F238E27FC236}">
                    <a16:creationId xmlns:a16="http://schemas.microsoft.com/office/drawing/2014/main" id="{D0C43418-8633-CA28-53CA-ADE90E0E3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408702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3" name="Rectangle 4405">
                <a:extLst>
                  <a:ext uri="{FF2B5EF4-FFF2-40B4-BE49-F238E27FC236}">
                    <a16:creationId xmlns:a16="http://schemas.microsoft.com/office/drawing/2014/main" id="{0FCE4A11-4560-C1B4-4ABB-5E6E4B647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444597"/>
                <a:ext cx="30767" cy="137322"/>
              </a:xfrm>
              <a:prstGeom prst="rect">
                <a:avLst/>
              </a:prstGeom>
              <a:solidFill>
                <a:srgbClr val="06C0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4" name="Rectangle 4406">
                <a:extLst>
                  <a:ext uri="{FF2B5EF4-FFF2-40B4-BE49-F238E27FC236}">
                    <a16:creationId xmlns:a16="http://schemas.microsoft.com/office/drawing/2014/main" id="{8E10DB1E-2D39-7F93-4535-00B7BD5B4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481775"/>
                <a:ext cx="33332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5" name="Rectangle 4407">
                <a:extLst>
                  <a:ext uri="{FF2B5EF4-FFF2-40B4-BE49-F238E27FC236}">
                    <a16:creationId xmlns:a16="http://schemas.microsoft.com/office/drawing/2014/main" id="{ACE4DEEE-1CD1-4681-C57F-FC4320C45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51895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6" name="Rectangle 4408">
                <a:extLst>
                  <a:ext uri="{FF2B5EF4-FFF2-40B4-BE49-F238E27FC236}">
                    <a16:creationId xmlns:a16="http://schemas.microsoft.com/office/drawing/2014/main" id="{0705FD4E-0550-BBB0-2FD4-A13619307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554846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7" name="Rectangle 4409">
                <a:extLst>
                  <a:ext uri="{FF2B5EF4-FFF2-40B4-BE49-F238E27FC236}">
                    <a16:creationId xmlns:a16="http://schemas.microsoft.com/office/drawing/2014/main" id="{17394BFD-B30A-D585-5025-BF32C3FC4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590742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8" name="Rectangle 4410">
                <a:extLst>
                  <a:ext uri="{FF2B5EF4-FFF2-40B4-BE49-F238E27FC236}">
                    <a16:creationId xmlns:a16="http://schemas.microsoft.com/office/drawing/2014/main" id="{F6D62041-E2C7-1299-EF44-A208EAEBD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626637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9" name="Rectangle 4411">
                <a:extLst>
                  <a:ext uri="{FF2B5EF4-FFF2-40B4-BE49-F238E27FC236}">
                    <a16:creationId xmlns:a16="http://schemas.microsoft.com/office/drawing/2014/main" id="{572AB0FC-93BE-0941-3675-8A2805B84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662532"/>
                <a:ext cx="30767" cy="137322"/>
              </a:xfrm>
              <a:prstGeom prst="rect">
                <a:avLst/>
              </a:prstGeom>
              <a:solidFill>
                <a:srgbClr val="02BF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0" name="Rectangle 4412">
                <a:extLst>
                  <a:ext uri="{FF2B5EF4-FFF2-40B4-BE49-F238E27FC236}">
                    <a16:creationId xmlns:a16="http://schemas.microsoft.com/office/drawing/2014/main" id="{09F7B0CA-C1F6-80C8-0B0F-717E50845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698428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1" name="Rectangle 4413">
                <a:extLst>
                  <a:ext uri="{FF2B5EF4-FFF2-40B4-BE49-F238E27FC236}">
                    <a16:creationId xmlns:a16="http://schemas.microsoft.com/office/drawing/2014/main" id="{5A8EDB79-9A0D-73B5-F5D6-654E289CF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735605"/>
                <a:ext cx="33332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2" name="Rectangle 4414">
                <a:extLst>
                  <a:ext uri="{FF2B5EF4-FFF2-40B4-BE49-F238E27FC236}">
                    <a16:creationId xmlns:a16="http://schemas.microsoft.com/office/drawing/2014/main" id="{DBD26D11-3FA2-DCED-D111-D2ABAC6D5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77278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3" name="Rectangle 4415">
                <a:extLst>
                  <a:ext uri="{FF2B5EF4-FFF2-40B4-BE49-F238E27FC236}">
                    <a16:creationId xmlns:a16="http://schemas.microsoft.com/office/drawing/2014/main" id="{D4594E32-DB16-E593-CF87-8AA8005BE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808679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4" name="Rectangle 4416">
                <a:extLst>
                  <a:ext uri="{FF2B5EF4-FFF2-40B4-BE49-F238E27FC236}">
                    <a16:creationId xmlns:a16="http://schemas.microsoft.com/office/drawing/2014/main" id="{AD291E59-46BC-579D-E7B0-B81729351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844573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5" name="Rectangle 4417">
                <a:extLst>
                  <a:ext uri="{FF2B5EF4-FFF2-40B4-BE49-F238E27FC236}">
                    <a16:creationId xmlns:a16="http://schemas.microsoft.com/office/drawing/2014/main" id="{40E4A529-9F75-E0CD-0DED-B14DAD9D1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880469"/>
                <a:ext cx="30767" cy="137322"/>
              </a:xfrm>
              <a:prstGeom prst="rect">
                <a:avLst/>
              </a:prstGeom>
              <a:solidFill>
                <a:srgbClr val="06C0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6" name="Rectangle 4418">
                <a:extLst>
                  <a:ext uri="{FF2B5EF4-FFF2-40B4-BE49-F238E27FC236}">
                    <a16:creationId xmlns:a16="http://schemas.microsoft.com/office/drawing/2014/main" id="{22D05DF9-F690-E465-10D2-A0E8114EE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916365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7" name="Rectangle 4419">
                <a:extLst>
                  <a:ext uri="{FF2B5EF4-FFF2-40B4-BE49-F238E27FC236}">
                    <a16:creationId xmlns:a16="http://schemas.microsoft.com/office/drawing/2014/main" id="{F483170B-5EA5-93A7-B102-FF7121C12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395225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8" name="Rectangle 4420">
                <a:extLst>
                  <a:ext uri="{FF2B5EF4-FFF2-40B4-BE49-F238E27FC236}">
                    <a16:creationId xmlns:a16="http://schemas.microsoft.com/office/drawing/2014/main" id="{7F9DDB26-9CD2-5B51-2611-D0CEDFC5D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3989437"/>
                <a:ext cx="33332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9" name="Rectangle 4421">
                <a:extLst>
                  <a:ext uri="{FF2B5EF4-FFF2-40B4-BE49-F238E27FC236}">
                    <a16:creationId xmlns:a16="http://schemas.microsoft.com/office/drawing/2014/main" id="{0E1B35F4-DE99-FB99-2604-24E03C2D7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026613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0" name="Rectangle 4422">
                <a:extLst>
                  <a:ext uri="{FF2B5EF4-FFF2-40B4-BE49-F238E27FC236}">
                    <a16:creationId xmlns:a16="http://schemas.microsoft.com/office/drawing/2014/main" id="{ECA61125-AA4D-443C-7F6F-54384F095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062509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1" name="Rectangle 4423">
                <a:extLst>
                  <a:ext uri="{FF2B5EF4-FFF2-40B4-BE49-F238E27FC236}">
                    <a16:creationId xmlns:a16="http://schemas.microsoft.com/office/drawing/2014/main" id="{FFD7C458-1A2F-3886-B116-675643CA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098404"/>
                <a:ext cx="30767" cy="137322"/>
              </a:xfrm>
              <a:prstGeom prst="rect">
                <a:avLst/>
              </a:prstGeom>
              <a:solidFill>
                <a:srgbClr val="06C0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2" name="Rectangle 4424">
                <a:extLst>
                  <a:ext uri="{FF2B5EF4-FFF2-40B4-BE49-F238E27FC236}">
                    <a16:creationId xmlns:a16="http://schemas.microsoft.com/office/drawing/2014/main" id="{3D0296E7-430A-7738-984C-2E8A43F29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134299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3" name="Rectangle 4425">
                <a:extLst>
                  <a:ext uri="{FF2B5EF4-FFF2-40B4-BE49-F238E27FC236}">
                    <a16:creationId xmlns:a16="http://schemas.microsoft.com/office/drawing/2014/main" id="{7328E1A0-0F4D-2224-D63E-40CAC6CC8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170195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4" name="Rectangle 4426">
                <a:extLst>
                  <a:ext uri="{FF2B5EF4-FFF2-40B4-BE49-F238E27FC236}">
                    <a16:creationId xmlns:a16="http://schemas.microsoft.com/office/drawing/2014/main" id="{3551626D-30E7-A87E-A5B4-64C1A451E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20609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5" name="Rectangle 4427">
                <a:extLst>
                  <a:ext uri="{FF2B5EF4-FFF2-40B4-BE49-F238E27FC236}">
                    <a16:creationId xmlns:a16="http://schemas.microsoft.com/office/drawing/2014/main" id="{0827C842-C5CA-3A07-DF53-BF6F27BD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4243268"/>
                <a:ext cx="33332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6" name="Rectangle 4428">
                <a:extLst>
                  <a:ext uri="{FF2B5EF4-FFF2-40B4-BE49-F238E27FC236}">
                    <a16:creationId xmlns:a16="http://schemas.microsoft.com/office/drawing/2014/main" id="{6C036C2F-820B-F948-99CE-D031C6A0E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280446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7" name="Rectangle 4429">
                <a:extLst>
                  <a:ext uri="{FF2B5EF4-FFF2-40B4-BE49-F238E27FC236}">
                    <a16:creationId xmlns:a16="http://schemas.microsoft.com/office/drawing/2014/main" id="{ADA4408A-3F13-489E-F7A7-56DE8175E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316340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8" name="Rectangle 4430">
                <a:extLst>
                  <a:ext uri="{FF2B5EF4-FFF2-40B4-BE49-F238E27FC236}">
                    <a16:creationId xmlns:a16="http://schemas.microsoft.com/office/drawing/2014/main" id="{59E6629D-D466-FEAD-BAF1-932D8ADA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352236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9" name="Rectangle 4431">
                <a:extLst>
                  <a:ext uri="{FF2B5EF4-FFF2-40B4-BE49-F238E27FC236}">
                    <a16:creationId xmlns:a16="http://schemas.microsoft.com/office/drawing/2014/main" id="{43893D0E-33EE-2442-56AF-DACDBB3FA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388131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0" name="Rectangle 4432">
                <a:extLst>
                  <a:ext uri="{FF2B5EF4-FFF2-40B4-BE49-F238E27FC236}">
                    <a16:creationId xmlns:a16="http://schemas.microsoft.com/office/drawing/2014/main" id="{9B8C8D04-B5A0-F6C6-DAE6-CDE110FB7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42402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1" name="Rectangle 4433">
                <a:extLst>
                  <a:ext uri="{FF2B5EF4-FFF2-40B4-BE49-F238E27FC236}">
                    <a16:creationId xmlns:a16="http://schemas.microsoft.com/office/drawing/2014/main" id="{C43DE72B-31BB-2532-AADA-0A715D462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459922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2" name="Rectangle 4434">
                <a:extLst>
                  <a:ext uri="{FF2B5EF4-FFF2-40B4-BE49-F238E27FC236}">
                    <a16:creationId xmlns:a16="http://schemas.microsoft.com/office/drawing/2014/main" id="{4A9BE476-8A78-53A2-79BB-0A1ABD69B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4497099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3" name="Rectangle 4435">
                <a:extLst>
                  <a:ext uri="{FF2B5EF4-FFF2-40B4-BE49-F238E27FC236}">
                    <a16:creationId xmlns:a16="http://schemas.microsoft.com/office/drawing/2014/main" id="{0475EA87-0054-257B-AFB3-B509E569E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534275"/>
                <a:ext cx="30767" cy="137322"/>
              </a:xfrm>
              <a:prstGeom prst="rect">
                <a:avLst/>
              </a:prstGeom>
              <a:solidFill>
                <a:srgbClr val="01B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4" name="Rectangle 4436">
                <a:extLst>
                  <a:ext uri="{FF2B5EF4-FFF2-40B4-BE49-F238E27FC236}">
                    <a16:creationId xmlns:a16="http://schemas.microsoft.com/office/drawing/2014/main" id="{E2273922-E521-8762-1575-67CCF18B4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57017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5" name="Rectangle 4437">
                <a:extLst>
                  <a:ext uri="{FF2B5EF4-FFF2-40B4-BE49-F238E27FC236}">
                    <a16:creationId xmlns:a16="http://schemas.microsoft.com/office/drawing/2014/main" id="{E0B5A049-2AAE-0D4A-9B1C-08D687428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606066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6" name="Rectangle 4438">
                <a:extLst>
                  <a:ext uri="{FF2B5EF4-FFF2-40B4-BE49-F238E27FC236}">
                    <a16:creationId xmlns:a16="http://schemas.microsoft.com/office/drawing/2014/main" id="{5D1DB4D9-D410-3B3C-F3D3-84C857C0A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641961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7" name="Rectangle 4439">
                <a:extLst>
                  <a:ext uri="{FF2B5EF4-FFF2-40B4-BE49-F238E27FC236}">
                    <a16:creationId xmlns:a16="http://schemas.microsoft.com/office/drawing/2014/main" id="{D03B82FA-54BF-99C3-3051-3A263A605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677857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8" name="Rectangle 4440">
                <a:extLst>
                  <a:ext uri="{FF2B5EF4-FFF2-40B4-BE49-F238E27FC236}">
                    <a16:creationId xmlns:a16="http://schemas.microsoft.com/office/drawing/2014/main" id="{8D393FEA-50F3-6D99-8B99-D1658F90A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713752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9" name="Rectangle 4441">
                <a:extLst>
                  <a:ext uri="{FF2B5EF4-FFF2-40B4-BE49-F238E27FC236}">
                    <a16:creationId xmlns:a16="http://schemas.microsoft.com/office/drawing/2014/main" id="{CA6573CC-4C48-A920-59DD-A515B559B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4750930"/>
                <a:ext cx="33332" cy="137322"/>
              </a:xfrm>
              <a:prstGeom prst="rect">
                <a:avLst/>
              </a:prstGeom>
              <a:solidFill>
                <a:srgbClr val="5DD4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0" name="Rectangle 4442">
                <a:extLst>
                  <a:ext uri="{FF2B5EF4-FFF2-40B4-BE49-F238E27FC236}">
                    <a16:creationId xmlns:a16="http://schemas.microsoft.com/office/drawing/2014/main" id="{43D49FC8-43D5-323D-1110-40F93C656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788108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1" name="Rectangle 4443">
                <a:extLst>
                  <a:ext uri="{FF2B5EF4-FFF2-40B4-BE49-F238E27FC236}">
                    <a16:creationId xmlns:a16="http://schemas.microsoft.com/office/drawing/2014/main" id="{9ED1FCD3-11B4-9E26-5817-49BF229AB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824002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2" name="Rectangle 4444">
                <a:extLst>
                  <a:ext uri="{FF2B5EF4-FFF2-40B4-BE49-F238E27FC236}">
                    <a16:creationId xmlns:a16="http://schemas.microsoft.com/office/drawing/2014/main" id="{F2C57927-E72D-A2B7-A8ED-6BDF9654E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859898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3" name="Rectangle 4445">
                <a:extLst>
                  <a:ext uri="{FF2B5EF4-FFF2-40B4-BE49-F238E27FC236}">
                    <a16:creationId xmlns:a16="http://schemas.microsoft.com/office/drawing/2014/main" id="{FC389C28-3819-0128-50F7-00BA0002E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895794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4" name="Rectangle 4446">
                <a:extLst>
                  <a:ext uri="{FF2B5EF4-FFF2-40B4-BE49-F238E27FC236}">
                    <a16:creationId xmlns:a16="http://schemas.microsoft.com/office/drawing/2014/main" id="{216AC38D-BD4A-F62D-7239-46F614077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931688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5" name="Rectangle 4447">
                <a:extLst>
                  <a:ext uri="{FF2B5EF4-FFF2-40B4-BE49-F238E27FC236}">
                    <a16:creationId xmlns:a16="http://schemas.microsoft.com/office/drawing/2014/main" id="{4CF6884C-A769-6C8B-C556-9A7F8521E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4967584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6" name="Rectangle 4448">
                <a:extLst>
                  <a:ext uri="{FF2B5EF4-FFF2-40B4-BE49-F238E27FC236}">
                    <a16:creationId xmlns:a16="http://schemas.microsoft.com/office/drawing/2014/main" id="{CF622DA7-0746-4281-F163-2A1043FB2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5004762"/>
                <a:ext cx="33332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7" name="Rectangle 4449">
                <a:extLst>
                  <a:ext uri="{FF2B5EF4-FFF2-40B4-BE49-F238E27FC236}">
                    <a16:creationId xmlns:a16="http://schemas.microsoft.com/office/drawing/2014/main" id="{BEEF7116-B35D-BE71-5C5F-5EB62AB73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04193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8" name="Rectangle 4450">
                <a:extLst>
                  <a:ext uri="{FF2B5EF4-FFF2-40B4-BE49-F238E27FC236}">
                    <a16:creationId xmlns:a16="http://schemas.microsoft.com/office/drawing/2014/main" id="{F3AC979C-2CC0-B3F5-DF4C-A8E44864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077833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9" name="Rectangle 4451">
                <a:extLst>
                  <a:ext uri="{FF2B5EF4-FFF2-40B4-BE49-F238E27FC236}">
                    <a16:creationId xmlns:a16="http://schemas.microsoft.com/office/drawing/2014/main" id="{341BA84A-ABF8-26FB-88D1-2C93962CE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113728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0" name="Rectangle 4452">
                <a:extLst>
                  <a:ext uri="{FF2B5EF4-FFF2-40B4-BE49-F238E27FC236}">
                    <a16:creationId xmlns:a16="http://schemas.microsoft.com/office/drawing/2014/main" id="{28465274-7E11-D162-7867-ED20D658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149624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1" name="Rectangle 4453">
                <a:extLst>
                  <a:ext uri="{FF2B5EF4-FFF2-40B4-BE49-F238E27FC236}">
                    <a16:creationId xmlns:a16="http://schemas.microsoft.com/office/drawing/2014/main" id="{FFC041D1-1091-5154-B092-3E3088DAA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185519"/>
                <a:ext cx="30767" cy="137322"/>
              </a:xfrm>
              <a:prstGeom prst="rect">
                <a:avLst/>
              </a:prstGeom>
              <a:solidFill>
                <a:srgbClr val="1EC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2" name="Rectangle 4454">
                <a:extLst>
                  <a:ext uri="{FF2B5EF4-FFF2-40B4-BE49-F238E27FC236}">
                    <a16:creationId xmlns:a16="http://schemas.microsoft.com/office/drawing/2014/main" id="{93283FE2-00AF-6607-A918-F77C8DA55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221414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3" name="Rectangle 4455">
                <a:extLst>
                  <a:ext uri="{FF2B5EF4-FFF2-40B4-BE49-F238E27FC236}">
                    <a16:creationId xmlns:a16="http://schemas.microsoft.com/office/drawing/2014/main" id="{49369F2C-21CB-DB6B-10F8-90130CD32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257309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4" name="Rectangle 4456">
                <a:extLst>
                  <a:ext uri="{FF2B5EF4-FFF2-40B4-BE49-F238E27FC236}">
                    <a16:creationId xmlns:a16="http://schemas.microsoft.com/office/drawing/2014/main" id="{31DA1997-0E0D-E3C8-8597-609390E41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5294487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5" name="Rectangle 4457">
                <a:extLst>
                  <a:ext uri="{FF2B5EF4-FFF2-40B4-BE49-F238E27FC236}">
                    <a16:creationId xmlns:a16="http://schemas.microsoft.com/office/drawing/2014/main" id="{2D6D772F-B502-E0AE-F7D9-1A4E6CFD6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331665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6" name="Rectangle 4458">
                <a:extLst>
                  <a:ext uri="{FF2B5EF4-FFF2-40B4-BE49-F238E27FC236}">
                    <a16:creationId xmlns:a16="http://schemas.microsoft.com/office/drawing/2014/main" id="{4B236394-38A1-1DF1-4B3D-866C06703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367560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7" name="Rectangle 4459">
                <a:extLst>
                  <a:ext uri="{FF2B5EF4-FFF2-40B4-BE49-F238E27FC236}">
                    <a16:creationId xmlns:a16="http://schemas.microsoft.com/office/drawing/2014/main" id="{57E76E97-27B6-1390-A480-8D53060C7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403455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8" name="Rectangle 4460">
                <a:extLst>
                  <a:ext uri="{FF2B5EF4-FFF2-40B4-BE49-F238E27FC236}">
                    <a16:creationId xmlns:a16="http://schemas.microsoft.com/office/drawing/2014/main" id="{3E3C812D-9DAE-774D-24C4-91764AC78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43935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9" name="Rectangle 4461">
                <a:extLst>
                  <a:ext uri="{FF2B5EF4-FFF2-40B4-BE49-F238E27FC236}">
                    <a16:creationId xmlns:a16="http://schemas.microsoft.com/office/drawing/2014/main" id="{3D5ECA34-A39F-B6ED-85D3-9581220A8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47524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0" name="Rectangle 4462">
                <a:extLst>
                  <a:ext uri="{FF2B5EF4-FFF2-40B4-BE49-F238E27FC236}">
                    <a16:creationId xmlns:a16="http://schemas.microsoft.com/office/drawing/2014/main" id="{91760442-FD83-110F-4F87-B137FB66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511141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1" name="Rectangle 4463">
                <a:extLst>
                  <a:ext uri="{FF2B5EF4-FFF2-40B4-BE49-F238E27FC236}">
                    <a16:creationId xmlns:a16="http://schemas.microsoft.com/office/drawing/2014/main" id="{616C2305-88A5-25F5-CBE6-622BF94D3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5548319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2" name="Rectangle 4464">
                <a:extLst>
                  <a:ext uri="{FF2B5EF4-FFF2-40B4-BE49-F238E27FC236}">
                    <a16:creationId xmlns:a16="http://schemas.microsoft.com/office/drawing/2014/main" id="{39AD066A-D620-33C4-9828-9E9E26384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585495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3" name="Rectangle 4465">
                <a:extLst>
                  <a:ext uri="{FF2B5EF4-FFF2-40B4-BE49-F238E27FC236}">
                    <a16:creationId xmlns:a16="http://schemas.microsoft.com/office/drawing/2014/main" id="{22C8C4EC-679C-7C51-ABAA-D0978ED9F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621390"/>
                <a:ext cx="30767" cy="137322"/>
              </a:xfrm>
              <a:prstGeom prst="rect">
                <a:avLst/>
              </a:prstGeom>
              <a:solidFill>
                <a:srgbClr val="01B6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4" name="Rectangle 4466">
                <a:extLst>
                  <a:ext uri="{FF2B5EF4-FFF2-40B4-BE49-F238E27FC236}">
                    <a16:creationId xmlns:a16="http://schemas.microsoft.com/office/drawing/2014/main" id="{6317D4DB-BF64-FBBD-5396-5F1907962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657286"/>
                <a:ext cx="30767" cy="137322"/>
              </a:xfrm>
              <a:prstGeom prst="rect">
                <a:avLst/>
              </a:prstGeom>
              <a:solidFill>
                <a:srgbClr val="4AC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5" name="Rectangle 4467">
                <a:extLst>
                  <a:ext uri="{FF2B5EF4-FFF2-40B4-BE49-F238E27FC236}">
                    <a16:creationId xmlns:a16="http://schemas.microsoft.com/office/drawing/2014/main" id="{66B2BA5E-919E-758A-C54F-7A71A8450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69318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6" name="Rectangle 4468">
                <a:extLst>
                  <a:ext uri="{FF2B5EF4-FFF2-40B4-BE49-F238E27FC236}">
                    <a16:creationId xmlns:a16="http://schemas.microsoft.com/office/drawing/2014/main" id="{92F83AA5-3BF8-7C49-6D6E-23470AC4A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729076"/>
                <a:ext cx="30767" cy="137322"/>
              </a:xfrm>
              <a:prstGeom prst="rect">
                <a:avLst/>
              </a:prstGeom>
              <a:solidFill>
                <a:srgbClr val="017E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7" name="Rectangle 4469">
                <a:extLst>
                  <a:ext uri="{FF2B5EF4-FFF2-40B4-BE49-F238E27FC236}">
                    <a16:creationId xmlns:a16="http://schemas.microsoft.com/office/drawing/2014/main" id="{51663A85-E1F0-7E07-683A-FDAFEBFFC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764972"/>
                <a:ext cx="30767" cy="137322"/>
              </a:xfrm>
              <a:prstGeom prst="rect">
                <a:avLst/>
              </a:prstGeom>
              <a:solidFill>
                <a:srgbClr val="017F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8" name="Rectangle 4470">
                <a:extLst>
                  <a:ext uri="{FF2B5EF4-FFF2-40B4-BE49-F238E27FC236}">
                    <a16:creationId xmlns:a16="http://schemas.microsoft.com/office/drawing/2014/main" id="{0A0DF343-3FC9-0AEB-370E-427941659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5802149"/>
                <a:ext cx="33332" cy="137322"/>
              </a:xfrm>
              <a:prstGeom prst="rect">
                <a:avLst/>
              </a:prstGeom>
              <a:solidFill>
                <a:srgbClr val="0180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9" name="Rectangle 4471">
                <a:extLst>
                  <a:ext uri="{FF2B5EF4-FFF2-40B4-BE49-F238E27FC236}">
                    <a16:creationId xmlns:a16="http://schemas.microsoft.com/office/drawing/2014/main" id="{238AD2DC-2356-9D89-8F8A-C9CB72921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839327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0" name="Rectangle 4472">
                <a:extLst>
                  <a:ext uri="{FF2B5EF4-FFF2-40B4-BE49-F238E27FC236}">
                    <a16:creationId xmlns:a16="http://schemas.microsoft.com/office/drawing/2014/main" id="{8A302E16-3510-79A5-5326-16C7AF553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875223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1" name="Rectangle 4473">
                <a:extLst>
                  <a:ext uri="{FF2B5EF4-FFF2-40B4-BE49-F238E27FC236}">
                    <a16:creationId xmlns:a16="http://schemas.microsoft.com/office/drawing/2014/main" id="{2BDB3C15-A9BC-9E4D-71BF-313679EA8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911117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2" name="Rectangle 4474">
                <a:extLst>
                  <a:ext uri="{FF2B5EF4-FFF2-40B4-BE49-F238E27FC236}">
                    <a16:creationId xmlns:a16="http://schemas.microsoft.com/office/drawing/2014/main" id="{E5261F20-2AD2-9956-5D51-19BF02CB8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947013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3" name="Rectangle 4475">
                <a:extLst>
                  <a:ext uri="{FF2B5EF4-FFF2-40B4-BE49-F238E27FC236}">
                    <a16:creationId xmlns:a16="http://schemas.microsoft.com/office/drawing/2014/main" id="{48211F98-D571-6192-BA8A-72E3FB85B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5982909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4" name="Rectangle 4476">
                <a:extLst>
                  <a:ext uri="{FF2B5EF4-FFF2-40B4-BE49-F238E27FC236}">
                    <a16:creationId xmlns:a16="http://schemas.microsoft.com/office/drawing/2014/main" id="{9E26CF38-6C49-C302-FDB9-08CFB7F78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018803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5" name="Rectangle 4477">
                <a:extLst>
                  <a:ext uri="{FF2B5EF4-FFF2-40B4-BE49-F238E27FC236}">
                    <a16:creationId xmlns:a16="http://schemas.microsoft.com/office/drawing/2014/main" id="{52C8F63B-B707-B668-B789-616DAFB26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6055981"/>
                <a:ext cx="33332" cy="137322"/>
              </a:xfrm>
              <a:prstGeom prst="rect">
                <a:avLst/>
              </a:prstGeom>
              <a:solidFill>
                <a:srgbClr val="06C0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6" name="Rectangle 4478">
                <a:extLst>
                  <a:ext uri="{FF2B5EF4-FFF2-40B4-BE49-F238E27FC236}">
                    <a16:creationId xmlns:a16="http://schemas.microsoft.com/office/drawing/2014/main" id="{191F0D60-CC6C-0803-5F9B-B03BA6069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093157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7" name="Rectangle 4479">
                <a:extLst>
                  <a:ext uri="{FF2B5EF4-FFF2-40B4-BE49-F238E27FC236}">
                    <a16:creationId xmlns:a16="http://schemas.microsoft.com/office/drawing/2014/main" id="{C5A11655-0DCB-A12F-7A26-4DC649B2C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12905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8" name="Rectangle 4480">
                <a:extLst>
                  <a:ext uri="{FF2B5EF4-FFF2-40B4-BE49-F238E27FC236}">
                    <a16:creationId xmlns:a16="http://schemas.microsoft.com/office/drawing/2014/main" id="{C7C416CD-DEA7-EB96-E05C-019D39689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16494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9" name="Rectangle 4481">
                <a:extLst>
                  <a:ext uri="{FF2B5EF4-FFF2-40B4-BE49-F238E27FC236}">
                    <a16:creationId xmlns:a16="http://schemas.microsoft.com/office/drawing/2014/main" id="{D1B40F0D-E877-1A87-2450-F7F99FFE8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20084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0" name="Rectangle 4482">
                <a:extLst>
                  <a:ext uri="{FF2B5EF4-FFF2-40B4-BE49-F238E27FC236}">
                    <a16:creationId xmlns:a16="http://schemas.microsoft.com/office/drawing/2014/main" id="{3E04FE88-771C-1CD3-2500-CE799CFF3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236739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1" name="Rectangle 4483">
                <a:extLst>
                  <a:ext uri="{FF2B5EF4-FFF2-40B4-BE49-F238E27FC236}">
                    <a16:creationId xmlns:a16="http://schemas.microsoft.com/office/drawing/2014/main" id="{E2EF3318-3F74-AE5B-315D-642A925ED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272634"/>
                <a:ext cx="30767" cy="13732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2" name="Rectangle 4484">
                <a:extLst>
                  <a:ext uri="{FF2B5EF4-FFF2-40B4-BE49-F238E27FC236}">
                    <a16:creationId xmlns:a16="http://schemas.microsoft.com/office/drawing/2014/main" id="{6ADCF9E6-26D9-EF1A-D127-B61548B5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6309812"/>
                <a:ext cx="33332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3" name="Rectangle 4485">
                <a:extLst>
                  <a:ext uri="{FF2B5EF4-FFF2-40B4-BE49-F238E27FC236}">
                    <a16:creationId xmlns:a16="http://schemas.microsoft.com/office/drawing/2014/main" id="{55135286-85E0-38F9-1E29-AC955097B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34699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4" name="Rectangle 4486">
                <a:extLst>
                  <a:ext uri="{FF2B5EF4-FFF2-40B4-BE49-F238E27FC236}">
                    <a16:creationId xmlns:a16="http://schemas.microsoft.com/office/drawing/2014/main" id="{97B64019-6275-EC86-7F10-9EE5BAFE4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382884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5" name="Rectangle 4487">
                <a:extLst>
                  <a:ext uri="{FF2B5EF4-FFF2-40B4-BE49-F238E27FC236}">
                    <a16:creationId xmlns:a16="http://schemas.microsoft.com/office/drawing/2014/main" id="{67D2B9F2-64E4-8E96-809B-396879A86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41878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6" name="Rectangle 4488">
                <a:extLst>
                  <a:ext uri="{FF2B5EF4-FFF2-40B4-BE49-F238E27FC236}">
                    <a16:creationId xmlns:a16="http://schemas.microsoft.com/office/drawing/2014/main" id="{D6B21E92-FC4C-3284-3510-42D427C23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454675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7" name="Rectangle 4489">
                <a:extLst>
                  <a:ext uri="{FF2B5EF4-FFF2-40B4-BE49-F238E27FC236}">
                    <a16:creationId xmlns:a16="http://schemas.microsoft.com/office/drawing/2014/main" id="{C753A4A1-7093-A70F-8674-CA1DF83ED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490570"/>
                <a:ext cx="30767" cy="137322"/>
              </a:xfrm>
              <a:prstGeom prst="rect">
                <a:avLst/>
              </a:prstGeom>
              <a:solidFill>
                <a:srgbClr val="01B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8" name="Rectangle 4490">
                <a:extLst>
                  <a:ext uri="{FF2B5EF4-FFF2-40B4-BE49-F238E27FC236}">
                    <a16:creationId xmlns:a16="http://schemas.microsoft.com/office/drawing/2014/main" id="{34E59B59-323A-4298-8743-17D42BA0D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526466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9" name="Rectangle 4491">
                <a:extLst>
                  <a:ext uri="{FF2B5EF4-FFF2-40B4-BE49-F238E27FC236}">
                    <a16:creationId xmlns:a16="http://schemas.microsoft.com/office/drawing/2014/main" id="{7BD699E6-1FFB-834B-9594-CB841EAAE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656364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0" name="Rectangle 4492">
                <a:extLst>
                  <a:ext uri="{FF2B5EF4-FFF2-40B4-BE49-F238E27FC236}">
                    <a16:creationId xmlns:a16="http://schemas.microsoft.com/office/drawing/2014/main" id="{FA08E423-479A-172C-9DE4-DE43D1449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60081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1" name="Rectangle 4493">
                <a:extLst>
                  <a:ext uri="{FF2B5EF4-FFF2-40B4-BE49-F238E27FC236}">
                    <a16:creationId xmlns:a16="http://schemas.microsoft.com/office/drawing/2014/main" id="{8EA4716E-C734-C7E1-7FD0-45A299B98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636715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2" name="Rectangle 4494">
                <a:extLst>
                  <a:ext uri="{FF2B5EF4-FFF2-40B4-BE49-F238E27FC236}">
                    <a16:creationId xmlns:a16="http://schemas.microsoft.com/office/drawing/2014/main" id="{FD2B45FD-5677-7D28-01C2-87EFD4BD0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672610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3" name="Rectangle 4495">
                <a:extLst>
                  <a:ext uri="{FF2B5EF4-FFF2-40B4-BE49-F238E27FC236}">
                    <a16:creationId xmlns:a16="http://schemas.microsoft.com/office/drawing/2014/main" id="{4892994F-5020-88A7-98A2-F3D3EA58C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708505"/>
                <a:ext cx="30767" cy="137322"/>
              </a:xfrm>
              <a:prstGeom prst="rect">
                <a:avLst/>
              </a:prstGeom>
              <a:solidFill>
                <a:srgbClr val="01B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4" name="Rectangle 4496">
                <a:extLst>
                  <a:ext uri="{FF2B5EF4-FFF2-40B4-BE49-F238E27FC236}">
                    <a16:creationId xmlns:a16="http://schemas.microsoft.com/office/drawing/2014/main" id="{121FD533-9127-7196-A9CD-A9DC65F5A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744401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5" name="Rectangle 4497">
                <a:extLst>
                  <a:ext uri="{FF2B5EF4-FFF2-40B4-BE49-F238E27FC236}">
                    <a16:creationId xmlns:a16="http://schemas.microsoft.com/office/drawing/2014/main" id="{24AC6564-85CA-E539-3D7F-AEBEF779E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78029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6" name="Rectangle 4498">
                <a:extLst>
                  <a:ext uri="{FF2B5EF4-FFF2-40B4-BE49-F238E27FC236}">
                    <a16:creationId xmlns:a16="http://schemas.microsoft.com/office/drawing/2014/main" id="{EA1CFC9B-9C60-D4F0-1EBC-3B61191E1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681747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7" name="Rectangle 4499">
                <a:extLst>
                  <a:ext uri="{FF2B5EF4-FFF2-40B4-BE49-F238E27FC236}">
                    <a16:creationId xmlns:a16="http://schemas.microsoft.com/office/drawing/2014/main" id="{A6F07F12-EB90-0064-2E39-609B7929E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854652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8" name="Rectangle 4500">
                <a:extLst>
                  <a:ext uri="{FF2B5EF4-FFF2-40B4-BE49-F238E27FC236}">
                    <a16:creationId xmlns:a16="http://schemas.microsoft.com/office/drawing/2014/main" id="{4417355C-EADB-6CBA-A977-272302B97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890546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9" name="Rectangle 4501">
                <a:extLst>
                  <a:ext uri="{FF2B5EF4-FFF2-40B4-BE49-F238E27FC236}">
                    <a16:creationId xmlns:a16="http://schemas.microsoft.com/office/drawing/2014/main" id="{DDA0EC54-A309-FB33-0A82-AFC906DD1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926442"/>
                <a:ext cx="30767" cy="13732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0" name="Rectangle 4502">
                <a:extLst>
                  <a:ext uri="{FF2B5EF4-FFF2-40B4-BE49-F238E27FC236}">
                    <a16:creationId xmlns:a16="http://schemas.microsoft.com/office/drawing/2014/main" id="{DB269891-DE95-076D-5C80-AE576CEE9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962338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1" name="Rectangle 4503">
                <a:extLst>
                  <a:ext uri="{FF2B5EF4-FFF2-40B4-BE49-F238E27FC236}">
                    <a16:creationId xmlns:a16="http://schemas.microsoft.com/office/drawing/2014/main" id="{5B39ADD7-7231-7424-3A7A-DBE485839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6998232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2" name="Rectangle 4504">
                <a:extLst>
                  <a:ext uri="{FF2B5EF4-FFF2-40B4-BE49-F238E27FC236}">
                    <a16:creationId xmlns:a16="http://schemas.microsoft.com/office/drawing/2014/main" id="{EBD8C619-EF2E-1E39-A13E-B240FF40B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034128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3" name="Rectangle 4505">
                <a:extLst>
                  <a:ext uri="{FF2B5EF4-FFF2-40B4-BE49-F238E27FC236}">
                    <a16:creationId xmlns:a16="http://schemas.microsoft.com/office/drawing/2014/main" id="{7C88EF8B-9DA5-322F-B498-74C55A533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7071306"/>
                <a:ext cx="33332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4" name="Rectangle 4506">
                <a:extLst>
                  <a:ext uri="{FF2B5EF4-FFF2-40B4-BE49-F238E27FC236}">
                    <a16:creationId xmlns:a16="http://schemas.microsoft.com/office/drawing/2014/main" id="{858E582F-11F7-1BCD-8E57-007001374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108482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5" name="Rectangle 4507">
                <a:extLst>
                  <a:ext uri="{FF2B5EF4-FFF2-40B4-BE49-F238E27FC236}">
                    <a16:creationId xmlns:a16="http://schemas.microsoft.com/office/drawing/2014/main" id="{FD6E5C6B-ACDB-D7BE-74FB-6CB17F579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144377"/>
                <a:ext cx="30767" cy="137322"/>
              </a:xfrm>
              <a:prstGeom prst="rect">
                <a:avLst/>
              </a:prstGeom>
              <a:solidFill>
                <a:srgbClr val="01B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6" name="Rectangle 4508">
                <a:extLst>
                  <a:ext uri="{FF2B5EF4-FFF2-40B4-BE49-F238E27FC236}">
                    <a16:creationId xmlns:a16="http://schemas.microsoft.com/office/drawing/2014/main" id="{CE5D8DCF-49BB-197D-D2B2-8B43F40A2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180272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7" name="Rectangle 4509">
                <a:extLst>
                  <a:ext uri="{FF2B5EF4-FFF2-40B4-BE49-F238E27FC236}">
                    <a16:creationId xmlns:a16="http://schemas.microsoft.com/office/drawing/2014/main" id="{53673B9D-418E-EABE-0183-05EFE608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21616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8" name="Rectangle 4510">
                <a:extLst>
                  <a:ext uri="{FF2B5EF4-FFF2-40B4-BE49-F238E27FC236}">
                    <a16:creationId xmlns:a16="http://schemas.microsoft.com/office/drawing/2014/main" id="{DF39710C-A13C-65EA-BDB0-E05B46B5E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252063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9" name="Rectangle 4511">
                <a:extLst>
                  <a:ext uri="{FF2B5EF4-FFF2-40B4-BE49-F238E27FC236}">
                    <a16:creationId xmlns:a16="http://schemas.microsoft.com/office/drawing/2014/main" id="{577E272A-AA5C-0340-D305-94965B61B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287958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0" name="Rectangle 4512">
                <a:extLst>
                  <a:ext uri="{FF2B5EF4-FFF2-40B4-BE49-F238E27FC236}">
                    <a16:creationId xmlns:a16="http://schemas.microsoft.com/office/drawing/2014/main" id="{D7483154-EAD4-576F-D824-FA241CDF1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323853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1" name="Rectangle 4513">
                <a:extLst>
                  <a:ext uri="{FF2B5EF4-FFF2-40B4-BE49-F238E27FC236}">
                    <a16:creationId xmlns:a16="http://schemas.microsoft.com/office/drawing/2014/main" id="{FE84F34B-10FD-69DB-BB73-868F3F3D2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7361031"/>
                <a:ext cx="33332" cy="13732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2" name="Rectangle 4514">
                <a:extLst>
                  <a:ext uri="{FF2B5EF4-FFF2-40B4-BE49-F238E27FC236}">
                    <a16:creationId xmlns:a16="http://schemas.microsoft.com/office/drawing/2014/main" id="{A9D3316C-2558-C941-9D15-8E8E3EEF6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398209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3" name="Rectangle 4515">
                <a:extLst>
                  <a:ext uri="{FF2B5EF4-FFF2-40B4-BE49-F238E27FC236}">
                    <a16:creationId xmlns:a16="http://schemas.microsoft.com/office/drawing/2014/main" id="{D3F523E8-4677-3330-9007-5D67B0B72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434104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4" name="Rectangle 4516">
                <a:extLst>
                  <a:ext uri="{FF2B5EF4-FFF2-40B4-BE49-F238E27FC236}">
                    <a16:creationId xmlns:a16="http://schemas.microsoft.com/office/drawing/2014/main" id="{4B0CE341-49D3-8D82-5116-338D010F7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469999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5" name="Rectangle 4517">
                <a:extLst>
                  <a:ext uri="{FF2B5EF4-FFF2-40B4-BE49-F238E27FC236}">
                    <a16:creationId xmlns:a16="http://schemas.microsoft.com/office/drawing/2014/main" id="{962358DB-29A7-CC00-2A27-738699E54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505895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6" name="Rectangle 4518">
                <a:extLst>
                  <a:ext uri="{FF2B5EF4-FFF2-40B4-BE49-F238E27FC236}">
                    <a16:creationId xmlns:a16="http://schemas.microsoft.com/office/drawing/2014/main" id="{ECFE1D3C-BD0B-1626-B694-8E8E0CCF7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541790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7" name="Rectangle 4519">
                <a:extLst>
                  <a:ext uri="{FF2B5EF4-FFF2-40B4-BE49-F238E27FC236}">
                    <a16:creationId xmlns:a16="http://schemas.microsoft.com/office/drawing/2014/main" id="{B2BF6746-1130-3179-5732-C64163A2D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577685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8" name="Rectangle 4520">
                <a:extLst>
                  <a:ext uri="{FF2B5EF4-FFF2-40B4-BE49-F238E27FC236}">
                    <a16:creationId xmlns:a16="http://schemas.microsoft.com/office/drawing/2014/main" id="{A407190C-C75B-540D-1A03-671551B03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7614863"/>
                <a:ext cx="33332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9" name="Rectangle 4521">
                <a:extLst>
                  <a:ext uri="{FF2B5EF4-FFF2-40B4-BE49-F238E27FC236}">
                    <a16:creationId xmlns:a16="http://schemas.microsoft.com/office/drawing/2014/main" id="{509C54B6-8080-A1CC-2D19-E4C70B392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652039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0" name="Rectangle 4522">
                <a:extLst>
                  <a:ext uri="{FF2B5EF4-FFF2-40B4-BE49-F238E27FC236}">
                    <a16:creationId xmlns:a16="http://schemas.microsoft.com/office/drawing/2014/main" id="{13C0DB3E-68A9-3CB1-0768-3A2B54BA9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687934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1" name="Rectangle 4523">
                <a:extLst>
                  <a:ext uri="{FF2B5EF4-FFF2-40B4-BE49-F238E27FC236}">
                    <a16:creationId xmlns:a16="http://schemas.microsoft.com/office/drawing/2014/main" id="{4F565CA2-8E99-8E0F-A1E0-ED59E06B0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72383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2" name="Rectangle 4524">
                <a:extLst>
                  <a:ext uri="{FF2B5EF4-FFF2-40B4-BE49-F238E27FC236}">
                    <a16:creationId xmlns:a16="http://schemas.microsoft.com/office/drawing/2014/main" id="{54D93F41-7B28-6CE0-8F54-C31709072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759725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3" name="Rectangle 4525">
                <a:extLst>
                  <a:ext uri="{FF2B5EF4-FFF2-40B4-BE49-F238E27FC236}">
                    <a16:creationId xmlns:a16="http://schemas.microsoft.com/office/drawing/2014/main" id="{DE5A6E5A-AAF9-D234-D3EF-891B4E64A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795620"/>
                <a:ext cx="30767" cy="137322"/>
              </a:xfrm>
              <a:prstGeom prst="rect">
                <a:avLst/>
              </a:prstGeom>
              <a:solidFill>
                <a:srgbClr val="01BE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4" name="Rectangle 4526">
                <a:extLst>
                  <a:ext uri="{FF2B5EF4-FFF2-40B4-BE49-F238E27FC236}">
                    <a16:creationId xmlns:a16="http://schemas.microsoft.com/office/drawing/2014/main" id="{8DE40ED0-75AA-ECE7-CC1D-762307348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831516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5" name="Rectangle 4527">
                <a:extLst>
                  <a:ext uri="{FF2B5EF4-FFF2-40B4-BE49-F238E27FC236}">
                    <a16:creationId xmlns:a16="http://schemas.microsoft.com/office/drawing/2014/main" id="{87541145-5995-2117-0C08-0D790FDB4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7868693"/>
                <a:ext cx="33332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6" name="Rectangle 4528">
                <a:extLst>
                  <a:ext uri="{FF2B5EF4-FFF2-40B4-BE49-F238E27FC236}">
                    <a16:creationId xmlns:a16="http://schemas.microsoft.com/office/drawing/2014/main" id="{00137345-1DB0-2D01-9DD7-F5EBE0F0F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905871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7" name="Rectangle 4529">
                <a:extLst>
                  <a:ext uri="{FF2B5EF4-FFF2-40B4-BE49-F238E27FC236}">
                    <a16:creationId xmlns:a16="http://schemas.microsoft.com/office/drawing/2014/main" id="{FF0DE474-25E2-0648-A599-0E5A4AE24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941767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8" name="Rectangle 4530">
                <a:extLst>
                  <a:ext uri="{FF2B5EF4-FFF2-40B4-BE49-F238E27FC236}">
                    <a16:creationId xmlns:a16="http://schemas.microsoft.com/office/drawing/2014/main" id="{EF2F118D-B578-5764-63D0-C1A3B956C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7977661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9" name="Rectangle 4531">
                <a:extLst>
                  <a:ext uri="{FF2B5EF4-FFF2-40B4-BE49-F238E27FC236}">
                    <a16:creationId xmlns:a16="http://schemas.microsoft.com/office/drawing/2014/main" id="{0FC23ACC-A9BF-F5E8-2D85-B9753FF5A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013557"/>
                <a:ext cx="30767" cy="137322"/>
              </a:xfrm>
              <a:prstGeom prst="rect">
                <a:avLst/>
              </a:prstGeom>
              <a:solidFill>
                <a:srgbClr val="12C2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0" name="Rectangle 4532">
                <a:extLst>
                  <a:ext uri="{FF2B5EF4-FFF2-40B4-BE49-F238E27FC236}">
                    <a16:creationId xmlns:a16="http://schemas.microsoft.com/office/drawing/2014/main" id="{56616631-8AD7-2D6F-0677-515D990AA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049453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1" name="Rectangle 4533">
                <a:extLst>
                  <a:ext uri="{FF2B5EF4-FFF2-40B4-BE49-F238E27FC236}">
                    <a16:creationId xmlns:a16="http://schemas.microsoft.com/office/drawing/2014/main" id="{D0E3A615-626D-C18A-5C06-E0B70FC01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085347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2" name="Rectangle 4534">
                <a:extLst>
                  <a:ext uri="{FF2B5EF4-FFF2-40B4-BE49-F238E27FC236}">
                    <a16:creationId xmlns:a16="http://schemas.microsoft.com/office/drawing/2014/main" id="{7E51E10A-ECA3-22CD-863F-35BC84895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5980" y="8122525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3" name="Rectangle 4535">
                <a:extLst>
                  <a:ext uri="{FF2B5EF4-FFF2-40B4-BE49-F238E27FC236}">
                    <a16:creationId xmlns:a16="http://schemas.microsoft.com/office/drawing/2014/main" id="{F122DF71-A5F0-20A9-5E5C-E860D7C7D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159701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4" name="Rectangle 4536">
                <a:extLst>
                  <a:ext uri="{FF2B5EF4-FFF2-40B4-BE49-F238E27FC236}">
                    <a16:creationId xmlns:a16="http://schemas.microsoft.com/office/drawing/2014/main" id="{10AEB17D-32B4-6708-390E-DD4FDC914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195597"/>
                <a:ext cx="30767" cy="13732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5" name="Rectangle 4537">
                <a:extLst>
                  <a:ext uri="{FF2B5EF4-FFF2-40B4-BE49-F238E27FC236}">
                    <a16:creationId xmlns:a16="http://schemas.microsoft.com/office/drawing/2014/main" id="{389B240A-6BD2-1F48-D137-B3C838D20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877262" y="8231492"/>
                <a:ext cx="30767" cy="137322"/>
              </a:xfrm>
              <a:prstGeom prst="rect">
                <a:avLst/>
              </a:prstGeom>
              <a:solidFill>
                <a:srgbClr val="01AC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2" name="Rectangle 4545">
                <a:extLst>
                  <a:ext uri="{FF2B5EF4-FFF2-40B4-BE49-F238E27FC236}">
                    <a16:creationId xmlns:a16="http://schemas.microsoft.com/office/drawing/2014/main" id="{6CD9E699-BA0B-D757-B1D9-2916A7365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1939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3" name="Rectangle 4546">
                <a:extLst>
                  <a:ext uri="{FF2B5EF4-FFF2-40B4-BE49-F238E27FC236}">
                    <a16:creationId xmlns:a16="http://schemas.microsoft.com/office/drawing/2014/main" id="{31EEF61F-3EF5-0092-5A89-69461A996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55287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4" name="Rectangle 4547">
                <a:extLst>
                  <a:ext uri="{FF2B5EF4-FFF2-40B4-BE49-F238E27FC236}">
                    <a16:creationId xmlns:a16="http://schemas.microsoft.com/office/drawing/2014/main" id="{C211BF78-E7B5-9D9A-5C75-EFD49B27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9118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5" name="Rectangle 4548">
                <a:extLst>
                  <a:ext uri="{FF2B5EF4-FFF2-40B4-BE49-F238E27FC236}">
                    <a16:creationId xmlns:a16="http://schemas.microsoft.com/office/drawing/2014/main" id="{AFB02C98-F319-12E4-83F9-647704B46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28359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6" name="Rectangle 4549">
                <a:extLst>
                  <a:ext uri="{FF2B5EF4-FFF2-40B4-BE49-F238E27FC236}">
                    <a16:creationId xmlns:a16="http://schemas.microsoft.com/office/drawing/2014/main" id="{B43420AE-705F-5DEF-3BEA-093375FF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64255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7" name="Rectangle 4550">
                <a:extLst>
                  <a:ext uri="{FF2B5EF4-FFF2-40B4-BE49-F238E27FC236}">
                    <a16:creationId xmlns:a16="http://schemas.microsoft.com/office/drawing/2014/main" id="{CE513BE8-A197-7916-EE95-5EAC86A1D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01433"/>
                <a:ext cx="30767" cy="13683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8" name="Rectangle 4551">
                <a:extLst>
                  <a:ext uri="{FF2B5EF4-FFF2-40B4-BE49-F238E27FC236}">
                    <a16:creationId xmlns:a16="http://schemas.microsoft.com/office/drawing/2014/main" id="{B302C453-7947-421F-60DE-EBE39E9A3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37328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9" name="Rectangle 4552">
                <a:extLst>
                  <a:ext uri="{FF2B5EF4-FFF2-40B4-BE49-F238E27FC236}">
                    <a16:creationId xmlns:a16="http://schemas.microsoft.com/office/drawing/2014/main" id="{22CE0DE4-1EE0-6A94-E11A-D0A99A97B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7322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0" name="Rectangle 4553">
                <a:extLst>
                  <a:ext uri="{FF2B5EF4-FFF2-40B4-BE49-F238E27FC236}">
                    <a16:creationId xmlns:a16="http://schemas.microsoft.com/office/drawing/2014/main" id="{A37E5BBF-DB1F-DADA-6A7F-68DC8BDC9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0911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1" name="Rectangle 4554">
                <a:extLst>
                  <a:ext uri="{FF2B5EF4-FFF2-40B4-BE49-F238E27FC236}">
                    <a16:creationId xmlns:a16="http://schemas.microsoft.com/office/drawing/2014/main" id="{C3C18AB8-EBFE-2DC6-5519-C90AE33EB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4501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2" name="Rectangle 4555">
                <a:extLst>
                  <a:ext uri="{FF2B5EF4-FFF2-40B4-BE49-F238E27FC236}">
                    <a16:creationId xmlns:a16="http://schemas.microsoft.com/office/drawing/2014/main" id="{D98BBDF2-834B-6F1F-5E67-A0DED5F14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8091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3" name="Rectangle 4556">
                <a:extLst>
                  <a:ext uri="{FF2B5EF4-FFF2-40B4-BE49-F238E27FC236}">
                    <a16:creationId xmlns:a16="http://schemas.microsoft.com/office/drawing/2014/main" id="{3B478199-72C8-BF9E-9252-9800D409D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618087"/>
                <a:ext cx="33332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4" name="Rectangle 4557">
                <a:extLst>
                  <a:ext uri="{FF2B5EF4-FFF2-40B4-BE49-F238E27FC236}">
                    <a16:creationId xmlns:a16="http://schemas.microsoft.com/office/drawing/2014/main" id="{94C7B982-3B2D-CFC3-684A-CB7358965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5526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5" name="Rectangle 4558">
                <a:extLst>
                  <a:ext uri="{FF2B5EF4-FFF2-40B4-BE49-F238E27FC236}">
                    <a16:creationId xmlns:a16="http://schemas.microsoft.com/office/drawing/2014/main" id="{4A923E92-BE5B-974A-366B-457C408DF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9115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6" name="Rectangle 4559">
                <a:extLst>
                  <a:ext uri="{FF2B5EF4-FFF2-40B4-BE49-F238E27FC236}">
                    <a16:creationId xmlns:a16="http://schemas.microsoft.com/office/drawing/2014/main" id="{336C1481-8D61-89A7-04E4-CC411F7EE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2705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7" name="Rectangle 4560">
                <a:extLst>
                  <a:ext uri="{FF2B5EF4-FFF2-40B4-BE49-F238E27FC236}">
                    <a16:creationId xmlns:a16="http://schemas.microsoft.com/office/drawing/2014/main" id="{7CAE5BEA-7961-BEC4-2EEF-5CA57039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6294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8" name="Rectangle 4561">
                <a:extLst>
                  <a:ext uri="{FF2B5EF4-FFF2-40B4-BE49-F238E27FC236}">
                    <a16:creationId xmlns:a16="http://schemas.microsoft.com/office/drawing/2014/main" id="{EBEFF00E-6DC2-B6A3-0118-A9B3A829B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9884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9" name="Rectangle 4562">
                <a:extLst>
                  <a:ext uri="{FF2B5EF4-FFF2-40B4-BE49-F238E27FC236}">
                    <a16:creationId xmlns:a16="http://schemas.microsoft.com/office/drawing/2014/main" id="{A63DCB3E-A0B5-4123-1086-113AEB489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34739"/>
                <a:ext cx="30767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0" name="Rectangle 4563">
                <a:extLst>
                  <a:ext uri="{FF2B5EF4-FFF2-40B4-BE49-F238E27FC236}">
                    <a16:creationId xmlns:a16="http://schemas.microsoft.com/office/drawing/2014/main" id="{6216C854-2E43-C411-A1DA-B28F9B092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871917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1" name="Rectangle 4564">
                <a:extLst>
                  <a:ext uri="{FF2B5EF4-FFF2-40B4-BE49-F238E27FC236}">
                    <a16:creationId xmlns:a16="http://schemas.microsoft.com/office/drawing/2014/main" id="{EA0D9460-EBD5-9796-FEC0-D3BEC0177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2" name="Rectangle 4565">
                <a:extLst>
                  <a:ext uri="{FF2B5EF4-FFF2-40B4-BE49-F238E27FC236}">
                    <a16:creationId xmlns:a16="http://schemas.microsoft.com/office/drawing/2014/main" id="{0727986E-3B0A-AFAF-5E1E-6074FB64E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94499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3" name="Rectangle 4566">
                <a:extLst>
                  <a:ext uri="{FF2B5EF4-FFF2-40B4-BE49-F238E27FC236}">
                    <a16:creationId xmlns:a16="http://schemas.microsoft.com/office/drawing/2014/main" id="{4EF075B9-C988-AE34-07A3-4B9F3C8A1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980885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4" name="Rectangle 4567">
                <a:extLst>
                  <a:ext uri="{FF2B5EF4-FFF2-40B4-BE49-F238E27FC236}">
                    <a16:creationId xmlns:a16="http://schemas.microsoft.com/office/drawing/2014/main" id="{600ABFAF-DD05-8403-F9AF-282069C9A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01678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5" name="Rectangle 4568">
                <a:extLst>
                  <a:ext uri="{FF2B5EF4-FFF2-40B4-BE49-F238E27FC236}">
                    <a16:creationId xmlns:a16="http://schemas.microsoft.com/office/drawing/2014/main" id="{096422E5-7364-1ED6-2BCD-923EAE8C4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052676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6" name="Rectangle 4569">
                <a:extLst>
                  <a:ext uri="{FF2B5EF4-FFF2-40B4-BE49-F238E27FC236}">
                    <a16:creationId xmlns:a16="http://schemas.microsoft.com/office/drawing/2014/main" id="{F45A4F54-D655-407A-A07D-7AF6AC7CE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08857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7" name="Rectangle 4570">
                <a:extLst>
                  <a:ext uri="{FF2B5EF4-FFF2-40B4-BE49-F238E27FC236}">
                    <a16:creationId xmlns:a16="http://schemas.microsoft.com/office/drawing/2014/main" id="{C7BB91FB-048B-E5EB-0D2C-E7129D119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124467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8" name="Rectangle 4571">
                <a:extLst>
                  <a:ext uri="{FF2B5EF4-FFF2-40B4-BE49-F238E27FC236}">
                    <a16:creationId xmlns:a16="http://schemas.microsoft.com/office/drawing/2014/main" id="{A657E0D7-D62F-CDD2-797A-4DF1A368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1161644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9" name="Rectangle 4572">
                <a:extLst>
                  <a:ext uri="{FF2B5EF4-FFF2-40B4-BE49-F238E27FC236}">
                    <a16:creationId xmlns:a16="http://schemas.microsoft.com/office/drawing/2014/main" id="{49C718DB-8AAF-19A0-91CE-30E525694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19882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0" name="Rectangle 4573">
                <a:extLst>
                  <a:ext uri="{FF2B5EF4-FFF2-40B4-BE49-F238E27FC236}">
                    <a16:creationId xmlns:a16="http://schemas.microsoft.com/office/drawing/2014/main" id="{AE22494E-CA75-017C-D40D-DC0C3734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23471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1" name="Rectangle 4574">
                <a:extLst>
                  <a:ext uri="{FF2B5EF4-FFF2-40B4-BE49-F238E27FC236}">
                    <a16:creationId xmlns:a16="http://schemas.microsoft.com/office/drawing/2014/main" id="{D6927C77-697C-1BB7-6DB2-E945883DE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27061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2" name="Rectangle 4575">
                <a:extLst>
                  <a:ext uri="{FF2B5EF4-FFF2-40B4-BE49-F238E27FC236}">
                    <a16:creationId xmlns:a16="http://schemas.microsoft.com/office/drawing/2014/main" id="{F14D67D6-0FD4-960E-AC52-525124F2B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306506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3" name="Rectangle 4576">
                <a:extLst>
                  <a:ext uri="{FF2B5EF4-FFF2-40B4-BE49-F238E27FC236}">
                    <a16:creationId xmlns:a16="http://schemas.microsoft.com/office/drawing/2014/main" id="{E720ECC4-E5F2-7C7F-7616-523FA9332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34240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4" name="Rectangle 4577">
                <a:extLst>
                  <a:ext uri="{FF2B5EF4-FFF2-40B4-BE49-F238E27FC236}">
                    <a16:creationId xmlns:a16="http://schemas.microsoft.com/office/drawing/2014/main" id="{7DF06078-AF50-40BD-B3AA-3BC910CC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37829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5" name="Rectangle 4578">
                <a:extLst>
                  <a:ext uri="{FF2B5EF4-FFF2-40B4-BE49-F238E27FC236}">
                    <a16:creationId xmlns:a16="http://schemas.microsoft.com/office/drawing/2014/main" id="{09C7E414-23A3-A31B-FCD9-F8C8AD135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1415474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6" name="Rectangle 4579">
                <a:extLst>
                  <a:ext uri="{FF2B5EF4-FFF2-40B4-BE49-F238E27FC236}">
                    <a16:creationId xmlns:a16="http://schemas.microsoft.com/office/drawing/2014/main" id="{153167E6-5A40-34F4-B564-450A1358D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452652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7" name="Rectangle 4580">
                <a:extLst>
                  <a:ext uri="{FF2B5EF4-FFF2-40B4-BE49-F238E27FC236}">
                    <a16:creationId xmlns:a16="http://schemas.microsoft.com/office/drawing/2014/main" id="{2F0950E0-CCF4-10C3-9536-D0A157142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488547"/>
                <a:ext cx="30767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8" name="Rectangle 4581">
                <a:extLst>
                  <a:ext uri="{FF2B5EF4-FFF2-40B4-BE49-F238E27FC236}">
                    <a16:creationId xmlns:a16="http://schemas.microsoft.com/office/drawing/2014/main" id="{9EC00403-0A50-F7AF-9762-B58167DD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524443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9" name="Rectangle 4582">
                <a:extLst>
                  <a:ext uri="{FF2B5EF4-FFF2-40B4-BE49-F238E27FC236}">
                    <a16:creationId xmlns:a16="http://schemas.microsoft.com/office/drawing/2014/main" id="{7658FCE6-DD69-B042-ACF3-A3D7A3105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0" name="Rectangle 4583">
                <a:extLst>
                  <a:ext uri="{FF2B5EF4-FFF2-40B4-BE49-F238E27FC236}">
                    <a16:creationId xmlns:a16="http://schemas.microsoft.com/office/drawing/2014/main" id="{74C9FE89-E1C9-44BE-9AF1-7B0B90586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59623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1" name="Rectangle 4584">
                <a:extLst>
                  <a:ext uri="{FF2B5EF4-FFF2-40B4-BE49-F238E27FC236}">
                    <a16:creationId xmlns:a16="http://schemas.microsoft.com/office/drawing/2014/main" id="{AB9B9077-9F3C-EF98-044F-FEE88353B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63212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2" name="Rectangle 4585">
                <a:extLst>
                  <a:ext uri="{FF2B5EF4-FFF2-40B4-BE49-F238E27FC236}">
                    <a16:creationId xmlns:a16="http://schemas.microsoft.com/office/drawing/2014/main" id="{0AA8FCBD-C20B-A18A-033E-B786FF2DC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1669307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3" name="Rectangle 4586">
                <a:extLst>
                  <a:ext uri="{FF2B5EF4-FFF2-40B4-BE49-F238E27FC236}">
                    <a16:creationId xmlns:a16="http://schemas.microsoft.com/office/drawing/2014/main" id="{E0125BDC-B4DB-4C13-7494-70A68DDD2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706483"/>
                <a:ext cx="30767" cy="136832"/>
              </a:xfrm>
              <a:prstGeom prst="rect">
                <a:avLst/>
              </a:prstGeom>
              <a:solidFill>
                <a:srgbClr val="01A8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4" name="Rectangle 4587">
                <a:extLst>
                  <a:ext uri="{FF2B5EF4-FFF2-40B4-BE49-F238E27FC236}">
                    <a16:creationId xmlns:a16="http://schemas.microsoft.com/office/drawing/2014/main" id="{56628844-12FC-3980-4BBC-1D567D06B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74237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5" name="Rectangle 4588">
                <a:extLst>
                  <a:ext uri="{FF2B5EF4-FFF2-40B4-BE49-F238E27FC236}">
                    <a16:creationId xmlns:a16="http://schemas.microsoft.com/office/drawing/2014/main" id="{81B676DF-7701-9643-BBDB-A8DB5B58E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77827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6" name="Rectangle 4589">
                <a:extLst>
                  <a:ext uri="{FF2B5EF4-FFF2-40B4-BE49-F238E27FC236}">
                    <a16:creationId xmlns:a16="http://schemas.microsoft.com/office/drawing/2014/main" id="{55549CBB-E2F2-B7AA-FB9D-020B96827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81416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7" name="Rectangle 4590">
                <a:extLst>
                  <a:ext uri="{FF2B5EF4-FFF2-40B4-BE49-F238E27FC236}">
                    <a16:creationId xmlns:a16="http://schemas.microsoft.com/office/drawing/2014/main" id="{6513E2EB-8D50-6184-8CB3-A8BCF2C38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850064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8" name="Rectangle 4591">
                <a:extLst>
                  <a:ext uri="{FF2B5EF4-FFF2-40B4-BE49-F238E27FC236}">
                    <a16:creationId xmlns:a16="http://schemas.microsoft.com/office/drawing/2014/main" id="{D10B53C8-7FF8-534F-CDB6-5DC6C192D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88595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9" name="Rectangle 4592">
                <a:extLst>
                  <a:ext uri="{FF2B5EF4-FFF2-40B4-BE49-F238E27FC236}">
                    <a16:creationId xmlns:a16="http://schemas.microsoft.com/office/drawing/2014/main" id="{CBD79E2B-D508-2821-D6E5-326378FC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1923136"/>
                <a:ext cx="33332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0" name="Rectangle 4593">
                <a:extLst>
                  <a:ext uri="{FF2B5EF4-FFF2-40B4-BE49-F238E27FC236}">
                    <a16:creationId xmlns:a16="http://schemas.microsoft.com/office/drawing/2014/main" id="{F89749B0-057C-EC87-004B-C1E091B62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96031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1" name="Rectangle 4594">
                <a:extLst>
                  <a:ext uri="{FF2B5EF4-FFF2-40B4-BE49-F238E27FC236}">
                    <a16:creationId xmlns:a16="http://schemas.microsoft.com/office/drawing/2014/main" id="{7DBB4C3F-3313-9792-D87E-BB7D0E5FC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199621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2" name="Rectangle 4595">
                <a:extLst>
                  <a:ext uri="{FF2B5EF4-FFF2-40B4-BE49-F238E27FC236}">
                    <a16:creationId xmlns:a16="http://schemas.microsoft.com/office/drawing/2014/main" id="{2B4AF065-8E93-D455-AC37-09F7002F3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03210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3" name="Rectangle 4596">
                <a:extLst>
                  <a:ext uri="{FF2B5EF4-FFF2-40B4-BE49-F238E27FC236}">
                    <a16:creationId xmlns:a16="http://schemas.microsoft.com/office/drawing/2014/main" id="{63D5A499-1874-0FD6-BAAD-A2A0DD694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06800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4" name="Rectangle 4597">
                <a:extLst>
                  <a:ext uri="{FF2B5EF4-FFF2-40B4-BE49-F238E27FC236}">
                    <a16:creationId xmlns:a16="http://schemas.microsoft.com/office/drawing/2014/main" id="{9AE7BA1E-750E-ACEB-7746-D6155F585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10389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5" name="Rectangle 4598">
                <a:extLst>
                  <a:ext uri="{FF2B5EF4-FFF2-40B4-BE49-F238E27FC236}">
                    <a16:creationId xmlns:a16="http://schemas.microsoft.com/office/drawing/2014/main" id="{424FB42C-2470-5E9A-3504-326EFF394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139791"/>
                <a:ext cx="30767" cy="136832"/>
              </a:xfrm>
              <a:prstGeom prst="rect">
                <a:avLst/>
              </a:prstGeom>
              <a:solidFill>
                <a:srgbClr val="01B8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6" name="Rectangle 4599">
                <a:extLst>
                  <a:ext uri="{FF2B5EF4-FFF2-40B4-BE49-F238E27FC236}">
                    <a16:creationId xmlns:a16="http://schemas.microsoft.com/office/drawing/2014/main" id="{5F658590-CC16-751A-7F33-D8D4762DD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2176969"/>
                <a:ext cx="33332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7" name="Rectangle 4600">
                <a:extLst>
                  <a:ext uri="{FF2B5EF4-FFF2-40B4-BE49-F238E27FC236}">
                    <a16:creationId xmlns:a16="http://schemas.microsoft.com/office/drawing/2014/main" id="{F9E66683-F025-9804-3882-F4E876C4E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21414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8" name="Rectangle 4601">
                <a:extLst>
                  <a:ext uri="{FF2B5EF4-FFF2-40B4-BE49-F238E27FC236}">
                    <a16:creationId xmlns:a16="http://schemas.microsoft.com/office/drawing/2014/main" id="{31F216CA-071E-5554-F756-A45638676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25004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9" name="Rectangle 4602">
                <a:extLst>
                  <a:ext uri="{FF2B5EF4-FFF2-40B4-BE49-F238E27FC236}">
                    <a16:creationId xmlns:a16="http://schemas.microsoft.com/office/drawing/2014/main" id="{30813775-4C40-14FB-DB4F-61E09C70A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28593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0" name="Rectangle 4603">
                <a:extLst>
                  <a:ext uri="{FF2B5EF4-FFF2-40B4-BE49-F238E27FC236}">
                    <a16:creationId xmlns:a16="http://schemas.microsoft.com/office/drawing/2014/main" id="{D5A10087-8960-91B0-86C8-3D17A9831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32183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1" name="Rectangle 4604">
                <a:extLst>
                  <a:ext uri="{FF2B5EF4-FFF2-40B4-BE49-F238E27FC236}">
                    <a16:creationId xmlns:a16="http://schemas.microsoft.com/office/drawing/2014/main" id="{592EE510-7C42-6E86-B2FF-DCC2EC244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357726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2" name="Rectangle 4605">
                <a:extLst>
                  <a:ext uri="{FF2B5EF4-FFF2-40B4-BE49-F238E27FC236}">
                    <a16:creationId xmlns:a16="http://schemas.microsoft.com/office/drawing/2014/main" id="{0081437A-147D-8E16-92F4-FE1BE0979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393621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3" name="Rectangle 4606">
                <a:extLst>
                  <a:ext uri="{FF2B5EF4-FFF2-40B4-BE49-F238E27FC236}">
                    <a16:creationId xmlns:a16="http://schemas.microsoft.com/office/drawing/2014/main" id="{399062AD-A70B-FBD1-A3B9-1F8F13190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243079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4" name="Rectangle 4607">
                <a:extLst>
                  <a:ext uri="{FF2B5EF4-FFF2-40B4-BE49-F238E27FC236}">
                    <a16:creationId xmlns:a16="http://schemas.microsoft.com/office/drawing/2014/main" id="{EC04DE34-0476-CE5D-8F3E-D13A7AB0C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4679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5" name="Rectangle 4608">
                <a:extLst>
                  <a:ext uri="{FF2B5EF4-FFF2-40B4-BE49-F238E27FC236}">
                    <a16:creationId xmlns:a16="http://schemas.microsoft.com/office/drawing/2014/main" id="{F0FE4D47-1ED1-8917-26C8-584F8F7FF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50387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6" name="Rectangle 4609">
                <a:extLst>
                  <a:ext uri="{FF2B5EF4-FFF2-40B4-BE49-F238E27FC236}">
                    <a16:creationId xmlns:a16="http://schemas.microsoft.com/office/drawing/2014/main" id="{3DE322E9-3AAE-FC8A-4199-59F37C8BB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53976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7" name="Rectangle 4610">
                <a:extLst>
                  <a:ext uri="{FF2B5EF4-FFF2-40B4-BE49-F238E27FC236}">
                    <a16:creationId xmlns:a16="http://schemas.microsoft.com/office/drawing/2014/main" id="{6FF4270F-26FE-64C3-86C6-3CB5F6936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575662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8" name="Rectangle 4611">
                <a:extLst>
                  <a:ext uri="{FF2B5EF4-FFF2-40B4-BE49-F238E27FC236}">
                    <a16:creationId xmlns:a16="http://schemas.microsoft.com/office/drawing/2014/main" id="{E4C284D9-D34D-0D87-47EF-3D557A87D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611558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9" name="Rectangle 4612">
                <a:extLst>
                  <a:ext uri="{FF2B5EF4-FFF2-40B4-BE49-F238E27FC236}">
                    <a16:creationId xmlns:a16="http://schemas.microsoft.com/office/drawing/2014/main" id="{0FCD13B1-9586-4C26-E480-0F5BB4227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647454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0" name="Rectangle 4613">
                <a:extLst>
                  <a:ext uri="{FF2B5EF4-FFF2-40B4-BE49-F238E27FC236}">
                    <a16:creationId xmlns:a16="http://schemas.microsoft.com/office/drawing/2014/main" id="{2B0FACD2-0572-5DAC-082F-476F7803F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268463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1" name="Rectangle 4614">
                <a:extLst>
                  <a:ext uri="{FF2B5EF4-FFF2-40B4-BE49-F238E27FC236}">
                    <a16:creationId xmlns:a16="http://schemas.microsoft.com/office/drawing/2014/main" id="{0D8FE8CA-ABD8-3C96-52EB-3370854E5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72180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2" name="Rectangle 4615">
                <a:extLst>
                  <a:ext uri="{FF2B5EF4-FFF2-40B4-BE49-F238E27FC236}">
                    <a16:creationId xmlns:a16="http://schemas.microsoft.com/office/drawing/2014/main" id="{D91499A9-D3EF-737C-3871-830125836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757702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3" name="Rectangle 4616">
                <a:extLst>
                  <a:ext uri="{FF2B5EF4-FFF2-40B4-BE49-F238E27FC236}">
                    <a16:creationId xmlns:a16="http://schemas.microsoft.com/office/drawing/2014/main" id="{AC140F8D-6E58-1B35-71BE-143B81E2A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793598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4" name="Rectangle 4617">
                <a:extLst>
                  <a:ext uri="{FF2B5EF4-FFF2-40B4-BE49-F238E27FC236}">
                    <a16:creationId xmlns:a16="http://schemas.microsoft.com/office/drawing/2014/main" id="{A6B621C9-1BDE-352B-4A23-D8C79D50B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829493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5" name="Rectangle 4618">
                <a:extLst>
                  <a:ext uri="{FF2B5EF4-FFF2-40B4-BE49-F238E27FC236}">
                    <a16:creationId xmlns:a16="http://schemas.microsoft.com/office/drawing/2014/main" id="{80BBC716-D4AA-6928-6CB6-B1A2881E8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86538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6" name="Rectangle 4619">
                <a:extLst>
                  <a:ext uri="{FF2B5EF4-FFF2-40B4-BE49-F238E27FC236}">
                    <a16:creationId xmlns:a16="http://schemas.microsoft.com/office/drawing/2014/main" id="{624A7DFB-1BBE-04FD-E5F2-9B4384CDF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901283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7" name="Rectangle 4620">
                <a:extLst>
                  <a:ext uri="{FF2B5EF4-FFF2-40B4-BE49-F238E27FC236}">
                    <a16:creationId xmlns:a16="http://schemas.microsoft.com/office/drawing/2014/main" id="{8E45E2BB-DD19-2630-4F64-5BBED6FFC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2938461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8" name="Rectangle 4621">
                <a:extLst>
                  <a:ext uri="{FF2B5EF4-FFF2-40B4-BE49-F238E27FC236}">
                    <a16:creationId xmlns:a16="http://schemas.microsoft.com/office/drawing/2014/main" id="{15080512-A0F3-5A0B-7189-FE03DAA23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2975639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9" name="Rectangle 4622">
                <a:extLst>
                  <a:ext uri="{FF2B5EF4-FFF2-40B4-BE49-F238E27FC236}">
                    <a16:creationId xmlns:a16="http://schemas.microsoft.com/office/drawing/2014/main" id="{4936461B-0D08-56DE-524A-CC7B2A73C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011534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0" name="Rectangle 4623">
                <a:extLst>
                  <a:ext uri="{FF2B5EF4-FFF2-40B4-BE49-F238E27FC236}">
                    <a16:creationId xmlns:a16="http://schemas.microsoft.com/office/drawing/2014/main" id="{CB3595E7-340E-2D12-1C60-A00E6D18B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047429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1" name="Rectangle 4624">
                <a:extLst>
                  <a:ext uri="{FF2B5EF4-FFF2-40B4-BE49-F238E27FC236}">
                    <a16:creationId xmlns:a16="http://schemas.microsoft.com/office/drawing/2014/main" id="{DB811F03-4EFE-11A1-63D6-90C93000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08332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2" name="Rectangle 4625">
                <a:extLst>
                  <a:ext uri="{FF2B5EF4-FFF2-40B4-BE49-F238E27FC236}">
                    <a16:creationId xmlns:a16="http://schemas.microsoft.com/office/drawing/2014/main" id="{0FA79050-4E41-2693-3149-76561BE4D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11922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3" name="Rectangle 4626">
                <a:extLst>
                  <a:ext uri="{FF2B5EF4-FFF2-40B4-BE49-F238E27FC236}">
                    <a16:creationId xmlns:a16="http://schemas.microsoft.com/office/drawing/2014/main" id="{7001FA43-49B8-EADB-B96F-93B5CEC6A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15511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4" name="Rectangle 4627">
                <a:extLst>
                  <a:ext uri="{FF2B5EF4-FFF2-40B4-BE49-F238E27FC236}">
                    <a16:creationId xmlns:a16="http://schemas.microsoft.com/office/drawing/2014/main" id="{B912D96F-C97D-A0AA-46BF-A5DC92110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19101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5" name="Rectangle 4628">
                <a:extLst>
                  <a:ext uri="{FF2B5EF4-FFF2-40B4-BE49-F238E27FC236}">
                    <a16:creationId xmlns:a16="http://schemas.microsoft.com/office/drawing/2014/main" id="{7D1F0345-34AB-B389-BB45-D910E46F9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228188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6" name="Rectangle 4629">
                <a:extLst>
                  <a:ext uri="{FF2B5EF4-FFF2-40B4-BE49-F238E27FC236}">
                    <a16:creationId xmlns:a16="http://schemas.microsoft.com/office/drawing/2014/main" id="{8681CCD3-77DC-DA52-EF22-DD30BDC44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265364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7" name="Rectangle 4630">
                <a:extLst>
                  <a:ext uri="{FF2B5EF4-FFF2-40B4-BE49-F238E27FC236}">
                    <a16:creationId xmlns:a16="http://schemas.microsoft.com/office/drawing/2014/main" id="{A8CB5357-C45D-C58B-CBA4-79FEE15A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301260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8" name="Rectangle 4631">
                <a:extLst>
                  <a:ext uri="{FF2B5EF4-FFF2-40B4-BE49-F238E27FC236}">
                    <a16:creationId xmlns:a16="http://schemas.microsoft.com/office/drawing/2014/main" id="{055CFB0A-DEB1-A6BA-7EE6-AC03EF49B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33715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9" name="Rectangle 4632">
                <a:extLst>
                  <a:ext uri="{FF2B5EF4-FFF2-40B4-BE49-F238E27FC236}">
                    <a16:creationId xmlns:a16="http://schemas.microsoft.com/office/drawing/2014/main" id="{294BAC85-5FAF-CE0B-34A8-D67594E84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37305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0" name="Rectangle 4633">
                <a:extLst>
                  <a:ext uri="{FF2B5EF4-FFF2-40B4-BE49-F238E27FC236}">
                    <a16:creationId xmlns:a16="http://schemas.microsoft.com/office/drawing/2014/main" id="{6EB381CE-4543-5C0F-D893-79C271EAA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408946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1" name="Rectangle 4634">
                <a:extLst>
                  <a:ext uri="{FF2B5EF4-FFF2-40B4-BE49-F238E27FC236}">
                    <a16:creationId xmlns:a16="http://schemas.microsoft.com/office/drawing/2014/main" id="{99782950-EBE0-D834-FBD7-5ABCA9150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444840"/>
                <a:ext cx="30767" cy="136832"/>
              </a:xfrm>
              <a:prstGeom prst="rect">
                <a:avLst/>
              </a:prstGeom>
              <a:solidFill>
                <a:srgbClr val="01AB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2" name="Rectangle 4635">
                <a:extLst>
                  <a:ext uri="{FF2B5EF4-FFF2-40B4-BE49-F238E27FC236}">
                    <a16:creationId xmlns:a16="http://schemas.microsoft.com/office/drawing/2014/main" id="{D844B828-8457-BC63-C7FD-B8E06CAE9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482018"/>
                <a:ext cx="33332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3" name="Rectangle 4636">
                <a:extLst>
                  <a:ext uri="{FF2B5EF4-FFF2-40B4-BE49-F238E27FC236}">
                    <a16:creationId xmlns:a16="http://schemas.microsoft.com/office/drawing/2014/main" id="{F587B636-9804-87E6-9E42-71591EB76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519196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4" name="Rectangle 4637">
                <a:extLst>
                  <a:ext uri="{FF2B5EF4-FFF2-40B4-BE49-F238E27FC236}">
                    <a16:creationId xmlns:a16="http://schemas.microsoft.com/office/drawing/2014/main" id="{34F06514-703D-5D7C-31A3-156EEB102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55509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5" name="Rectangle 4638">
                <a:extLst>
                  <a:ext uri="{FF2B5EF4-FFF2-40B4-BE49-F238E27FC236}">
                    <a16:creationId xmlns:a16="http://schemas.microsoft.com/office/drawing/2014/main" id="{EDDFAE60-6559-9ABB-7C28-28224BE92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59098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6" name="Rectangle 4639">
                <a:extLst>
                  <a:ext uri="{FF2B5EF4-FFF2-40B4-BE49-F238E27FC236}">
                    <a16:creationId xmlns:a16="http://schemas.microsoft.com/office/drawing/2014/main" id="{5A23FC89-5783-D087-F533-758CBD024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626882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7" name="Rectangle 4640">
                <a:extLst>
                  <a:ext uri="{FF2B5EF4-FFF2-40B4-BE49-F238E27FC236}">
                    <a16:creationId xmlns:a16="http://schemas.microsoft.com/office/drawing/2014/main" id="{AD367251-6E51-677C-99A9-3D0E2AC51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662777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8" name="Rectangle 4641">
                <a:extLst>
                  <a:ext uri="{FF2B5EF4-FFF2-40B4-BE49-F238E27FC236}">
                    <a16:creationId xmlns:a16="http://schemas.microsoft.com/office/drawing/2014/main" id="{89F944C4-130C-ADD6-2F85-E199C65D0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698673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9" name="Rectangle 4642">
                <a:extLst>
                  <a:ext uri="{FF2B5EF4-FFF2-40B4-BE49-F238E27FC236}">
                    <a16:creationId xmlns:a16="http://schemas.microsoft.com/office/drawing/2014/main" id="{F316429C-A917-CDFD-6A21-3DCC6424B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735851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0" name="Rectangle 4643">
                <a:extLst>
                  <a:ext uri="{FF2B5EF4-FFF2-40B4-BE49-F238E27FC236}">
                    <a16:creationId xmlns:a16="http://schemas.microsoft.com/office/drawing/2014/main" id="{A303ABE8-EDAA-CC55-69FC-DA18FB22B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77302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1" name="Rectangle 4644">
                <a:extLst>
                  <a:ext uri="{FF2B5EF4-FFF2-40B4-BE49-F238E27FC236}">
                    <a16:creationId xmlns:a16="http://schemas.microsoft.com/office/drawing/2014/main" id="{A1A93D51-A524-BCB1-354B-0B73AEBAA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80892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2" name="Rectangle 4645">
                <a:extLst>
                  <a:ext uri="{FF2B5EF4-FFF2-40B4-BE49-F238E27FC236}">
                    <a16:creationId xmlns:a16="http://schemas.microsoft.com/office/drawing/2014/main" id="{3677B837-A406-7ECE-3526-F87BA34BE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844817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3" name="Rectangle 4646">
                <a:extLst>
                  <a:ext uri="{FF2B5EF4-FFF2-40B4-BE49-F238E27FC236}">
                    <a16:creationId xmlns:a16="http://schemas.microsoft.com/office/drawing/2014/main" id="{6DC919CE-363D-50E7-A202-02351224A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880713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4" name="Rectangle 4647">
                <a:extLst>
                  <a:ext uri="{FF2B5EF4-FFF2-40B4-BE49-F238E27FC236}">
                    <a16:creationId xmlns:a16="http://schemas.microsoft.com/office/drawing/2014/main" id="{15D4A331-A13B-91D5-6CED-3AE1029E6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916608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5" name="Rectangle 4648">
                <a:extLst>
                  <a:ext uri="{FF2B5EF4-FFF2-40B4-BE49-F238E27FC236}">
                    <a16:creationId xmlns:a16="http://schemas.microsoft.com/office/drawing/2014/main" id="{5B5C1EE9-32E4-ABDF-10A3-6F402FBB8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395250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6" name="Rectangle 4649">
                <a:extLst>
                  <a:ext uri="{FF2B5EF4-FFF2-40B4-BE49-F238E27FC236}">
                    <a16:creationId xmlns:a16="http://schemas.microsoft.com/office/drawing/2014/main" id="{6961B7F6-C202-9848-087F-C221281BD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3989680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7" name="Rectangle 4650">
                <a:extLst>
                  <a:ext uri="{FF2B5EF4-FFF2-40B4-BE49-F238E27FC236}">
                    <a16:creationId xmlns:a16="http://schemas.microsoft.com/office/drawing/2014/main" id="{FBF5B8F6-DFF8-9566-F6EC-661277B2A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026858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8" name="Rectangle 4651">
                <a:extLst>
                  <a:ext uri="{FF2B5EF4-FFF2-40B4-BE49-F238E27FC236}">
                    <a16:creationId xmlns:a16="http://schemas.microsoft.com/office/drawing/2014/main" id="{DC4BCE8B-CF62-F195-4774-CD7FFB7F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062754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9" name="Rectangle 4652">
                <a:extLst>
                  <a:ext uri="{FF2B5EF4-FFF2-40B4-BE49-F238E27FC236}">
                    <a16:creationId xmlns:a16="http://schemas.microsoft.com/office/drawing/2014/main" id="{DD154AA4-21CD-00C2-4F59-7D66F7265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098649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0" name="Rectangle 4653">
                <a:extLst>
                  <a:ext uri="{FF2B5EF4-FFF2-40B4-BE49-F238E27FC236}">
                    <a16:creationId xmlns:a16="http://schemas.microsoft.com/office/drawing/2014/main" id="{8AAB02DB-1727-2296-A8E5-32434A5EA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134544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1" name="Rectangle 4654">
                <a:extLst>
                  <a:ext uri="{FF2B5EF4-FFF2-40B4-BE49-F238E27FC236}">
                    <a16:creationId xmlns:a16="http://schemas.microsoft.com/office/drawing/2014/main" id="{046D2312-5016-E02E-3039-491F0ED5F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2" name="Rectangle 4655">
                <a:extLst>
                  <a:ext uri="{FF2B5EF4-FFF2-40B4-BE49-F238E27FC236}">
                    <a16:creationId xmlns:a16="http://schemas.microsoft.com/office/drawing/2014/main" id="{BC49F14B-21A8-C3B2-713C-0C10C45A9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20633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3" name="Rectangle 4656">
                <a:extLst>
                  <a:ext uri="{FF2B5EF4-FFF2-40B4-BE49-F238E27FC236}">
                    <a16:creationId xmlns:a16="http://schemas.microsoft.com/office/drawing/2014/main" id="{BC2D67D3-6C24-6E69-D150-3D084B47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4243513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4" name="Rectangle 4657">
                <a:extLst>
                  <a:ext uri="{FF2B5EF4-FFF2-40B4-BE49-F238E27FC236}">
                    <a16:creationId xmlns:a16="http://schemas.microsoft.com/office/drawing/2014/main" id="{8A4E4C43-722D-0224-8770-C5A928126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28068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5" name="Rectangle 4658">
                <a:extLst>
                  <a:ext uri="{FF2B5EF4-FFF2-40B4-BE49-F238E27FC236}">
                    <a16:creationId xmlns:a16="http://schemas.microsoft.com/office/drawing/2014/main" id="{D1C0DE78-6336-B95A-FA23-CF5B6FFC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316584"/>
                <a:ext cx="30767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6" name="Rectangle 4659">
                <a:extLst>
                  <a:ext uri="{FF2B5EF4-FFF2-40B4-BE49-F238E27FC236}">
                    <a16:creationId xmlns:a16="http://schemas.microsoft.com/office/drawing/2014/main" id="{E9FF06F2-26DB-1380-6450-A00276D87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352479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7" name="Rectangle 4660">
                <a:extLst>
                  <a:ext uri="{FF2B5EF4-FFF2-40B4-BE49-F238E27FC236}">
                    <a16:creationId xmlns:a16="http://schemas.microsoft.com/office/drawing/2014/main" id="{6369E4F5-F100-53D0-6DCB-ACD16FF5F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388375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8" name="Rectangle 4661">
                <a:extLst>
                  <a:ext uri="{FF2B5EF4-FFF2-40B4-BE49-F238E27FC236}">
                    <a16:creationId xmlns:a16="http://schemas.microsoft.com/office/drawing/2014/main" id="{DADF8990-FBA3-FF10-D6DB-76052144C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42427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9" name="Rectangle 4662">
                <a:extLst>
                  <a:ext uri="{FF2B5EF4-FFF2-40B4-BE49-F238E27FC236}">
                    <a16:creationId xmlns:a16="http://schemas.microsoft.com/office/drawing/2014/main" id="{D555E1B7-ADB6-331F-2F40-147942D72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46016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0" name="Rectangle 4663">
                <a:extLst>
                  <a:ext uri="{FF2B5EF4-FFF2-40B4-BE49-F238E27FC236}">
                    <a16:creationId xmlns:a16="http://schemas.microsoft.com/office/drawing/2014/main" id="{CACFDCE2-037A-0E6E-A018-BC0E5822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4497343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1" name="Rectangle 4664">
                <a:extLst>
                  <a:ext uri="{FF2B5EF4-FFF2-40B4-BE49-F238E27FC236}">
                    <a16:creationId xmlns:a16="http://schemas.microsoft.com/office/drawing/2014/main" id="{FA6FAA9F-BFA4-6153-DBDC-C7162E704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534521"/>
                <a:ext cx="30767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2" name="Rectangle 4665">
                <a:extLst>
                  <a:ext uri="{FF2B5EF4-FFF2-40B4-BE49-F238E27FC236}">
                    <a16:creationId xmlns:a16="http://schemas.microsoft.com/office/drawing/2014/main" id="{3B3A8C88-CBC6-DECA-8B1D-6C73464A5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570416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3" name="Rectangle 4666">
                <a:extLst>
                  <a:ext uri="{FF2B5EF4-FFF2-40B4-BE49-F238E27FC236}">
                    <a16:creationId xmlns:a16="http://schemas.microsoft.com/office/drawing/2014/main" id="{38246D8A-8453-FD58-96F0-16B56BAD0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60631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4" name="Rectangle 4667">
                <a:extLst>
                  <a:ext uri="{FF2B5EF4-FFF2-40B4-BE49-F238E27FC236}">
                    <a16:creationId xmlns:a16="http://schemas.microsoft.com/office/drawing/2014/main" id="{66E5FB73-87E1-95C5-2EB8-293DF1E7E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642206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5" name="Rectangle 4668">
                <a:extLst>
                  <a:ext uri="{FF2B5EF4-FFF2-40B4-BE49-F238E27FC236}">
                    <a16:creationId xmlns:a16="http://schemas.microsoft.com/office/drawing/2014/main" id="{D337715B-7435-07DD-5CB3-C9EB82CE8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67810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6" name="Rectangle 4669">
                <a:extLst>
                  <a:ext uri="{FF2B5EF4-FFF2-40B4-BE49-F238E27FC236}">
                    <a16:creationId xmlns:a16="http://schemas.microsoft.com/office/drawing/2014/main" id="{8778A39B-B84E-A0B1-1E25-2C4FE7CA4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713998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7" name="Rectangle 4670">
                <a:extLst>
                  <a:ext uri="{FF2B5EF4-FFF2-40B4-BE49-F238E27FC236}">
                    <a16:creationId xmlns:a16="http://schemas.microsoft.com/office/drawing/2014/main" id="{0E8A7CDF-E75A-2DCF-0FE5-A9B57E9C5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4751175"/>
                <a:ext cx="33332" cy="136832"/>
              </a:xfrm>
              <a:prstGeom prst="rect">
                <a:avLst/>
              </a:prstGeom>
              <a:solidFill>
                <a:srgbClr val="01A9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8" name="Rectangle 4671">
                <a:extLst>
                  <a:ext uri="{FF2B5EF4-FFF2-40B4-BE49-F238E27FC236}">
                    <a16:creationId xmlns:a16="http://schemas.microsoft.com/office/drawing/2014/main" id="{C0CC3B17-8DB2-FE74-E830-65E4BB289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788351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9" name="Rectangle 4672">
                <a:extLst>
                  <a:ext uri="{FF2B5EF4-FFF2-40B4-BE49-F238E27FC236}">
                    <a16:creationId xmlns:a16="http://schemas.microsoft.com/office/drawing/2014/main" id="{06383C4D-751F-CFF6-7319-0D01B48F3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82424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0" name="Rectangle 4673">
                <a:extLst>
                  <a:ext uri="{FF2B5EF4-FFF2-40B4-BE49-F238E27FC236}">
                    <a16:creationId xmlns:a16="http://schemas.microsoft.com/office/drawing/2014/main" id="{9EA966CC-BF86-8F3F-89C1-DAB6D3833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860142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1" name="Rectangle 4674">
                <a:extLst>
                  <a:ext uri="{FF2B5EF4-FFF2-40B4-BE49-F238E27FC236}">
                    <a16:creationId xmlns:a16="http://schemas.microsoft.com/office/drawing/2014/main" id="{4E322AE6-75DB-BF73-2D5E-05E18C521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89603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2" name="Rectangle 4675">
                <a:extLst>
                  <a:ext uri="{FF2B5EF4-FFF2-40B4-BE49-F238E27FC236}">
                    <a16:creationId xmlns:a16="http://schemas.microsoft.com/office/drawing/2014/main" id="{A3AD01A4-613D-D5E0-29A7-06C035E9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931932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3" name="Rectangle 4676">
                <a:extLst>
                  <a:ext uri="{FF2B5EF4-FFF2-40B4-BE49-F238E27FC236}">
                    <a16:creationId xmlns:a16="http://schemas.microsoft.com/office/drawing/2014/main" id="{69CEC996-5585-019A-4B4F-E7290B273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4967827"/>
                <a:ext cx="30767" cy="136832"/>
              </a:xfrm>
              <a:prstGeom prst="rect">
                <a:avLst/>
              </a:prstGeom>
              <a:solidFill>
                <a:srgbClr val="01B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4" name="Rectangle 4677">
                <a:extLst>
                  <a:ext uri="{FF2B5EF4-FFF2-40B4-BE49-F238E27FC236}">
                    <a16:creationId xmlns:a16="http://schemas.microsoft.com/office/drawing/2014/main" id="{CE68157C-625D-5CC5-814A-8E6AB03E1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5005005"/>
                <a:ext cx="33332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5" name="Rectangle 4678">
                <a:extLst>
                  <a:ext uri="{FF2B5EF4-FFF2-40B4-BE49-F238E27FC236}">
                    <a16:creationId xmlns:a16="http://schemas.microsoft.com/office/drawing/2014/main" id="{57ED154A-B4FA-F5AC-D27D-B585E7D77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042183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6" name="Rectangle 4679">
                <a:extLst>
                  <a:ext uri="{FF2B5EF4-FFF2-40B4-BE49-F238E27FC236}">
                    <a16:creationId xmlns:a16="http://schemas.microsoft.com/office/drawing/2014/main" id="{037AAC9B-07EE-E6BF-ACED-E6C3A073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07807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7" name="Rectangle 4680">
                <a:extLst>
                  <a:ext uri="{FF2B5EF4-FFF2-40B4-BE49-F238E27FC236}">
                    <a16:creationId xmlns:a16="http://schemas.microsoft.com/office/drawing/2014/main" id="{55BF8555-FC93-1EE5-B980-A76FA6BB5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11397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8" name="Rectangle 4681">
                <a:extLst>
                  <a:ext uri="{FF2B5EF4-FFF2-40B4-BE49-F238E27FC236}">
                    <a16:creationId xmlns:a16="http://schemas.microsoft.com/office/drawing/2014/main" id="{189BCF62-9FA5-C64A-7DD5-5B93322B5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14986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9" name="Rectangle 4682">
                <a:extLst>
                  <a:ext uri="{FF2B5EF4-FFF2-40B4-BE49-F238E27FC236}">
                    <a16:creationId xmlns:a16="http://schemas.microsoft.com/office/drawing/2014/main" id="{36877EC4-C159-231C-E556-EADBB1DEE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185764"/>
                <a:ext cx="30767" cy="136832"/>
              </a:xfrm>
              <a:prstGeom prst="rect">
                <a:avLst/>
              </a:prstGeom>
              <a:solidFill>
                <a:srgbClr val="01AC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0" name="Rectangle 4683">
                <a:extLst>
                  <a:ext uri="{FF2B5EF4-FFF2-40B4-BE49-F238E27FC236}">
                    <a16:creationId xmlns:a16="http://schemas.microsoft.com/office/drawing/2014/main" id="{3727BD3F-F447-380E-EBE9-DBDAAA26E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221659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1" name="Rectangle 4684">
                <a:extLst>
                  <a:ext uri="{FF2B5EF4-FFF2-40B4-BE49-F238E27FC236}">
                    <a16:creationId xmlns:a16="http://schemas.microsoft.com/office/drawing/2014/main" id="{E1C25B18-142D-F523-2FBB-E338B2D3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25755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2" name="Rectangle 4685">
                <a:extLst>
                  <a:ext uri="{FF2B5EF4-FFF2-40B4-BE49-F238E27FC236}">
                    <a16:creationId xmlns:a16="http://schemas.microsoft.com/office/drawing/2014/main" id="{07818702-70A8-5F10-0259-9A6CE88E6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5294732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3" name="Rectangle 4686">
                <a:extLst>
                  <a:ext uri="{FF2B5EF4-FFF2-40B4-BE49-F238E27FC236}">
                    <a16:creationId xmlns:a16="http://schemas.microsoft.com/office/drawing/2014/main" id="{897F53AB-4FF7-0F0F-030E-0F7658F75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331908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4" name="Rectangle 4687">
                <a:extLst>
                  <a:ext uri="{FF2B5EF4-FFF2-40B4-BE49-F238E27FC236}">
                    <a16:creationId xmlns:a16="http://schemas.microsoft.com/office/drawing/2014/main" id="{93C44B3F-A33E-6059-84D3-AF2D5AD1F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367804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5" name="Rectangle 4688">
                <a:extLst>
                  <a:ext uri="{FF2B5EF4-FFF2-40B4-BE49-F238E27FC236}">
                    <a16:creationId xmlns:a16="http://schemas.microsoft.com/office/drawing/2014/main" id="{B98E6761-84C7-B8C6-E75C-8C2114089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403699"/>
                <a:ext cx="30767" cy="136832"/>
              </a:xfrm>
              <a:prstGeom prst="rect">
                <a:avLst/>
              </a:prstGeom>
              <a:solidFill>
                <a:srgbClr val="01B6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6" name="Rectangle 4689">
                <a:extLst>
                  <a:ext uri="{FF2B5EF4-FFF2-40B4-BE49-F238E27FC236}">
                    <a16:creationId xmlns:a16="http://schemas.microsoft.com/office/drawing/2014/main" id="{56F5397C-1D95-44EA-CFE8-2E4F7BE5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439594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7" name="Rectangle 4690">
                <a:extLst>
                  <a:ext uri="{FF2B5EF4-FFF2-40B4-BE49-F238E27FC236}">
                    <a16:creationId xmlns:a16="http://schemas.microsoft.com/office/drawing/2014/main" id="{DE99A7A6-BCAE-8CD1-3FAB-10AD6DAC5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47549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8" name="Rectangle 4691">
                <a:extLst>
                  <a:ext uri="{FF2B5EF4-FFF2-40B4-BE49-F238E27FC236}">
                    <a16:creationId xmlns:a16="http://schemas.microsoft.com/office/drawing/2014/main" id="{4167E2CB-8FBA-57D8-CCFC-B3EBB8479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51138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9" name="Rectangle 4692">
                <a:extLst>
                  <a:ext uri="{FF2B5EF4-FFF2-40B4-BE49-F238E27FC236}">
                    <a16:creationId xmlns:a16="http://schemas.microsoft.com/office/drawing/2014/main" id="{7BC97D11-6D7A-1345-7F58-88262F980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5548562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0" name="Rectangle 4693">
                <a:extLst>
                  <a:ext uri="{FF2B5EF4-FFF2-40B4-BE49-F238E27FC236}">
                    <a16:creationId xmlns:a16="http://schemas.microsoft.com/office/drawing/2014/main" id="{73CE9916-D3A3-86AA-E34E-41FBD5538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585740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1" name="Rectangle 4694">
                <a:extLst>
                  <a:ext uri="{FF2B5EF4-FFF2-40B4-BE49-F238E27FC236}">
                    <a16:creationId xmlns:a16="http://schemas.microsoft.com/office/drawing/2014/main" id="{43CC4AF9-7E2B-8BFC-CBE7-0CC91C6D1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621635"/>
                <a:ext cx="30767" cy="136832"/>
              </a:xfrm>
              <a:prstGeom prst="rect">
                <a:avLst/>
              </a:prstGeom>
              <a:solidFill>
                <a:srgbClr val="01B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2" name="Rectangle 4695">
                <a:extLst>
                  <a:ext uri="{FF2B5EF4-FFF2-40B4-BE49-F238E27FC236}">
                    <a16:creationId xmlns:a16="http://schemas.microsoft.com/office/drawing/2014/main" id="{1AF32FB4-58AA-E58D-5936-B61356C59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657531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3" name="Rectangle 4696">
                <a:extLst>
                  <a:ext uri="{FF2B5EF4-FFF2-40B4-BE49-F238E27FC236}">
                    <a16:creationId xmlns:a16="http://schemas.microsoft.com/office/drawing/2014/main" id="{47940798-C1AB-1C8A-575C-0EDA32CF4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69342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4" name="Rectangle 4697">
                <a:extLst>
                  <a:ext uri="{FF2B5EF4-FFF2-40B4-BE49-F238E27FC236}">
                    <a16:creationId xmlns:a16="http://schemas.microsoft.com/office/drawing/2014/main" id="{EA3343DF-F496-E1AA-377D-3303D69B0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72932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5" name="Rectangle 4698">
                <a:extLst>
                  <a:ext uri="{FF2B5EF4-FFF2-40B4-BE49-F238E27FC236}">
                    <a16:creationId xmlns:a16="http://schemas.microsoft.com/office/drawing/2014/main" id="{1630AD89-8963-F822-1D91-A2FE86302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76521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6" name="Rectangle 4699">
                <a:extLst>
                  <a:ext uri="{FF2B5EF4-FFF2-40B4-BE49-F238E27FC236}">
                    <a16:creationId xmlns:a16="http://schemas.microsoft.com/office/drawing/2014/main" id="{F4EADBA0-1ADB-A7CF-17C1-E716491A6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5802395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7" name="Rectangle 4700">
                <a:extLst>
                  <a:ext uri="{FF2B5EF4-FFF2-40B4-BE49-F238E27FC236}">
                    <a16:creationId xmlns:a16="http://schemas.microsoft.com/office/drawing/2014/main" id="{10E9859D-E8ED-1691-08F7-B916AEE59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839571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8" name="Rectangle 4701">
                <a:extLst>
                  <a:ext uri="{FF2B5EF4-FFF2-40B4-BE49-F238E27FC236}">
                    <a16:creationId xmlns:a16="http://schemas.microsoft.com/office/drawing/2014/main" id="{763F8C87-0983-E337-571A-F887C1526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875466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9" name="Rectangle 4702">
                <a:extLst>
                  <a:ext uri="{FF2B5EF4-FFF2-40B4-BE49-F238E27FC236}">
                    <a16:creationId xmlns:a16="http://schemas.microsoft.com/office/drawing/2014/main" id="{4FCE2EAD-3A0B-0292-22FF-FA697304E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91136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0" name="Rectangle 4703">
                <a:extLst>
                  <a:ext uri="{FF2B5EF4-FFF2-40B4-BE49-F238E27FC236}">
                    <a16:creationId xmlns:a16="http://schemas.microsoft.com/office/drawing/2014/main" id="{E7194544-6DC3-56C4-A1C0-B917FA63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947257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1" name="Rectangle 4704">
                <a:extLst>
                  <a:ext uri="{FF2B5EF4-FFF2-40B4-BE49-F238E27FC236}">
                    <a16:creationId xmlns:a16="http://schemas.microsoft.com/office/drawing/2014/main" id="{F38254B8-FFCB-9C34-1934-59C9A8208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598315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2" name="Rectangle 4705">
                <a:extLst>
                  <a:ext uri="{FF2B5EF4-FFF2-40B4-BE49-F238E27FC236}">
                    <a16:creationId xmlns:a16="http://schemas.microsoft.com/office/drawing/2014/main" id="{157C5A6B-D416-32C2-AC6C-CBC1DC071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019047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3" name="Rectangle 4706">
                <a:extLst>
                  <a:ext uri="{FF2B5EF4-FFF2-40B4-BE49-F238E27FC236}">
                    <a16:creationId xmlns:a16="http://schemas.microsoft.com/office/drawing/2014/main" id="{C184A435-1E9A-7031-86EB-6E25589C9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6056224"/>
                <a:ext cx="33332" cy="136832"/>
              </a:xfrm>
              <a:prstGeom prst="rect">
                <a:avLst/>
              </a:prstGeom>
              <a:solidFill>
                <a:srgbClr val="01AC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4" name="Rectangle 4707">
                <a:extLst>
                  <a:ext uri="{FF2B5EF4-FFF2-40B4-BE49-F238E27FC236}">
                    <a16:creationId xmlns:a16="http://schemas.microsoft.com/office/drawing/2014/main" id="{5068199F-CAB9-A2C0-737E-609DFBEDD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093402"/>
                <a:ext cx="30767" cy="136832"/>
              </a:xfrm>
              <a:prstGeom prst="rect">
                <a:avLst/>
              </a:prstGeom>
              <a:solidFill>
                <a:srgbClr val="26C7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5" name="Rectangle 4708">
                <a:extLst>
                  <a:ext uri="{FF2B5EF4-FFF2-40B4-BE49-F238E27FC236}">
                    <a16:creationId xmlns:a16="http://schemas.microsoft.com/office/drawing/2014/main" id="{BD1AB35D-1541-A5D6-A613-1AA45EBA9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129298"/>
                <a:ext cx="30767" cy="136832"/>
              </a:xfrm>
              <a:prstGeom prst="rect">
                <a:avLst/>
              </a:prstGeom>
              <a:solidFill>
                <a:srgbClr val="017E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6" name="Rectangle 4709">
                <a:extLst>
                  <a:ext uri="{FF2B5EF4-FFF2-40B4-BE49-F238E27FC236}">
                    <a16:creationId xmlns:a16="http://schemas.microsoft.com/office/drawing/2014/main" id="{0D359E91-4775-CE59-89BF-DF8921CB1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165193"/>
                <a:ext cx="30767" cy="136832"/>
              </a:xfrm>
              <a:prstGeom prst="rect">
                <a:avLst/>
              </a:prstGeom>
              <a:solidFill>
                <a:srgbClr val="017F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7" name="Rectangle 4710">
                <a:extLst>
                  <a:ext uri="{FF2B5EF4-FFF2-40B4-BE49-F238E27FC236}">
                    <a16:creationId xmlns:a16="http://schemas.microsoft.com/office/drawing/2014/main" id="{B1E27934-A5EA-AC82-BA57-F772530A9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201088"/>
                <a:ext cx="30767" cy="136832"/>
              </a:xfrm>
              <a:prstGeom prst="rect">
                <a:avLst/>
              </a:prstGeom>
              <a:solidFill>
                <a:srgbClr val="017F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8" name="Rectangle 4711">
                <a:extLst>
                  <a:ext uri="{FF2B5EF4-FFF2-40B4-BE49-F238E27FC236}">
                    <a16:creationId xmlns:a16="http://schemas.microsoft.com/office/drawing/2014/main" id="{9387BDA0-6098-6C76-6F40-E8AF02E29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236984"/>
                <a:ext cx="30767" cy="136832"/>
              </a:xfrm>
              <a:prstGeom prst="rect">
                <a:avLst/>
              </a:prstGeom>
              <a:solidFill>
                <a:srgbClr val="0181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9" name="Rectangle 4712">
                <a:extLst>
                  <a:ext uri="{FF2B5EF4-FFF2-40B4-BE49-F238E27FC236}">
                    <a16:creationId xmlns:a16="http://schemas.microsoft.com/office/drawing/2014/main" id="{093F62A2-FEBF-0694-620F-1DB66BF64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272879"/>
                <a:ext cx="30767" cy="136832"/>
              </a:xfrm>
              <a:prstGeom prst="rect">
                <a:avLst/>
              </a:prstGeom>
              <a:solidFill>
                <a:srgbClr val="0182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0" name="Rectangle 4713">
                <a:extLst>
                  <a:ext uri="{FF2B5EF4-FFF2-40B4-BE49-F238E27FC236}">
                    <a16:creationId xmlns:a16="http://schemas.microsoft.com/office/drawing/2014/main" id="{4A049354-2A4A-2FCD-F40F-9154A3E42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6310057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1" name="Rectangle 4714">
                <a:extLst>
                  <a:ext uri="{FF2B5EF4-FFF2-40B4-BE49-F238E27FC236}">
                    <a16:creationId xmlns:a16="http://schemas.microsoft.com/office/drawing/2014/main" id="{3CC25F9F-1B97-30CA-0E06-0B26A67AB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34723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2" name="Rectangle 4715">
                <a:extLst>
                  <a:ext uri="{FF2B5EF4-FFF2-40B4-BE49-F238E27FC236}">
                    <a16:creationId xmlns:a16="http://schemas.microsoft.com/office/drawing/2014/main" id="{F4C1CDAB-85C5-0396-9545-585F4CDB3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38312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3" name="Rectangle 4716">
                <a:extLst>
                  <a:ext uri="{FF2B5EF4-FFF2-40B4-BE49-F238E27FC236}">
                    <a16:creationId xmlns:a16="http://schemas.microsoft.com/office/drawing/2014/main" id="{6619AB07-1781-319A-35CE-DA2B084D0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41902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4" name="Rectangle 4717">
                <a:extLst>
                  <a:ext uri="{FF2B5EF4-FFF2-40B4-BE49-F238E27FC236}">
                    <a16:creationId xmlns:a16="http://schemas.microsoft.com/office/drawing/2014/main" id="{95E7B6D0-734D-D17A-D57A-BE06E45C3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454919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5" name="Rectangle 4718">
                <a:extLst>
                  <a:ext uri="{FF2B5EF4-FFF2-40B4-BE49-F238E27FC236}">
                    <a16:creationId xmlns:a16="http://schemas.microsoft.com/office/drawing/2014/main" id="{BB83CB9A-E8F2-3191-BDFA-539EDE09D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490814"/>
                <a:ext cx="30767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6" name="Rectangle 4719">
                <a:extLst>
                  <a:ext uri="{FF2B5EF4-FFF2-40B4-BE49-F238E27FC236}">
                    <a16:creationId xmlns:a16="http://schemas.microsoft.com/office/drawing/2014/main" id="{27CB0C73-A340-53F6-3C8A-450D240CD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526709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7" name="Rectangle 4720">
                <a:extLst>
                  <a:ext uri="{FF2B5EF4-FFF2-40B4-BE49-F238E27FC236}">
                    <a16:creationId xmlns:a16="http://schemas.microsoft.com/office/drawing/2014/main" id="{88660D79-5177-DD1A-2D8D-97423B33F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6563887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8" name="Rectangle 4721">
                <a:extLst>
                  <a:ext uri="{FF2B5EF4-FFF2-40B4-BE49-F238E27FC236}">
                    <a16:creationId xmlns:a16="http://schemas.microsoft.com/office/drawing/2014/main" id="{E1C8C98E-F5BB-2887-069B-42372B913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60106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9" name="Rectangle 4722">
                <a:extLst>
                  <a:ext uri="{FF2B5EF4-FFF2-40B4-BE49-F238E27FC236}">
                    <a16:creationId xmlns:a16="http://schemas.microsoft.com/office/drawing/2014/main" id="{ABD7F425-E294-5768-83E0-862639B4D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63696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0" name="Rectangle 4723">
                <a:extLst>
                  <a:ext uri="{FF2B5EF4-FFF2-40B4-BE49-F238E27FC236}">
                    <a16:creationId xmlns:a16="http://schemas.microsoft.com/office/drawing/2014/main" id="{D25712A2-7A69-45A3-E23C-7AC9287A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672855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1" name="Rectangle 4724">
                <a:extLst>
                  <a:ext uri="{FF2B5EF4-FFF2-40B4-BE49-F238E27FC236}">
                    <a16:creationId xmlns:a16="http://schemas.microsoft.com/office/drawing/2014/main" id="{C7554157-F968-763F-FE59-58ADB6F6F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708750"/>
                <a:ext cx="30767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2" name="Rectangle 4725">
                <a:extLst>
                  <a:ext uri="{FF2B5EF4-FFF2-40B4-BE49-F238E27FC236}">
                    <a16:creationId xmlns:a16="http://schemas.microsoft.com/office/drawing/2014/main" id="{351571B9-49D3-5280-7BFB-6C6B7C51A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744646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3" name="Rectangle 4726">
                <a:extLst>
                  <a:ext uri="{FF2B5EF4-FFF2-40B4-BE49-F238E27FC236}">
                    <a16:creationId xmlns:a16="http://schemas.microsoft.com/office/drawing/2014/main" id="{D790B583-7AC9-C53F-76D6-1BECD8514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4" name="Rectangle 4727">
                <a:extLst>
                  <a:ext uri="{FF2B5EF4-FFF2-40B4-BE49-F238E27FC236}">
                    <a16:creationId xmlns:a16="http://schemas.microsoft.com/office/drawing/2014/main" id="{EA2DF1DD-C6F6-F40F-B75A-6A9B86590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6817719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5" name="Rectangle 4728">
                <a:extLst>
                  <a:ext uri="{FF2B5EF4-FFF2-40B4-BE49-F238E27FC236}">
                    <a16:creationId xmlns:a16="http://schemas.microsoft.com/office/drawing/2014/main" id="{B9867B80-8AC0-24F6-ED93-4A5F2E04C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85489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6" name="Rectangle 4729">
                <a:extLst>
                  <a:ext uri="{FF2B5EF4-FFF2-40B4-BE49-F238E27FC236}">
                    <a16:creationId xmlns:a16="http://schemas.microsoft.com/office/drawing/2014/main" id="{F85C2950-3928-FD19-80FD-B9D6D17DF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89079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7" name="Rectangle 4730">
                <a:extLst>
                  <a:ext uri="{FF2B5EF4-FFF2-40B4-BE49-F238E27FC236}">
                    <a16:creationId xmlns:a16="http://schemas.microsoft.com/office/drawing/2014/main" id="{F3D22543-CD64-4A22-D385-9072D3578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926686"/>
                <a:ext cx="30767" cy="136832"/>
              </a:xfrm>
              <a:prstGeom prst="rect">
                <a:avLst/>
              </a:prstGeom>
              <a:solidFill>
                <a:srgbClr val="01AB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8" name="Rectangle 4731">
                <a:extLst>
                  <a:ext uri="{FF2B5EF4-FFF2-40B4-BE49-F238E27FC236}">
                    <a16:creationId xmlns:a16="http://schemas.microsoft.com/office/drawing/2014/main" id="{CE8AF6B6-7CA3-F798-C2B8-77A96D04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962581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9" name="Rectangle 4732">
                <a:extLst>
                  <a:ext uri="{FF2B5EF4-FFF2-40B4-BE49-F238E27FC236}">
                    <a16:creationId xmlns:a16="http://schemas.microsoft.com/office/drawing/2014/main" id="{19E0EDF5-7C9C-AE2C-D9DB-282B9137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6998476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0" name="Rectangle 4733">
                <a:extLst>
                  <a:ext uri="{FF2B5EF4-FFF2-40B4-BE49-F238E27FC236}">
                    <a16:creationId xmlns:a16="http://schemas.microsoft.com/office/drawing/2014/main" id="{18064355-825C-BF65-7A9C-381487B8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034371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1" name="Rectangle 4734">
                <a:extLst>
                  <a:ext uri="{FF2B5EF4-FFF2-40B4-BE49-F238E27FC236}">
                    <a16:creationId xmlns:a16="http://schemas.microsoft.com/office/drawing/2014/main" id="{2D158755-4532-97E7-2DF8-34A23288F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7071549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2" name="Rectangle 4735">
                <a:extLst>
                  <a:ext uri="{FF2B5EF4-FFF2-40B4-BE49-F238E27FC236}">
                    <a16:creationId xmlns:a16="http://schemas.microsoft.com/office/drawing/2014/main" id="{37A4F2DF-712A-A2CD-E3D9-1E7FDB812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10872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3" name="Rectangle 4736">
                <a:extLst>
                  <a:ext uri="{FF2B5EF4-FFF2-40B4-BE49-F238E27FC236}">
                    <a16:creationId xmlns:a16="http://schemas.microsoft.com/office/drawing/2014/main" id="{51C03C07-356E-6044-7B61-456045E6B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144622"/>
                <a:ext cx="30767" cy="136832"/>
              </a:xfrm>
              <a:prstGeom prst="rect">
                <a:avLst/>
              </a:prstGeom>
              <a:solidFill>
                <a:srgbClr val="01AD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4" name="Rectangle 4737">
                <a:extLst>
                  <a:ext uri="{FF2B5EF4-FFF2-40B4-BE49-F238E27FC236}">
                    <a16:creationId xmlns:a16="http://schemas.microsoft.com/office/drawing/2014/main" id="{EBD21A54-9344-6525-F0A5-C34897DC6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180517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5" name="Rectangle 4738">
                <a:extLst>
                  <a:ext uri="{FF2B5EF4-FFF2-40B4-BE49-F238E27FC236}">
                    <a16:creationId xmlns:a16="http://schemas.microsoft.com/office/drawing/2014/main" id="{46E4E0CC-FD22-2F58-270D-0F871D475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6" name="Rectangle 4739">
                <a:extLst>
                  <a:ext uri="{FF2B5EF4-FFF2-40B4-BE49-F238E27FC236}">
                    <a16:creationId xmlns:a16="http://schemas.microsoft.com/office/drawing/2014/main" id="{71C52DA8-E074-165C-7BE7-41CBE4BA4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2523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7" name="Rectangle 4740">
                <a:extLst>
                  <a:ext uri="{FF2B5EF4-FFF2-40B4-BE49-F238E27FC236}">
                    <a16:creationId xmlns:a16="http://schemas.microsoft.com/office/drawing/2014/main" id="{9E313C7C-07C2-8629-274C-EBBC1162C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288203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8" name="Rectangle 4741">
                <a:extLst>
                  <a:ext uri="{FF2B5EF4-FFF2-40B4-BE49-F238E27FC236}">
                    <a16:creationId xmlns:a16="http://schemas.microsoft.com/office/drawing/2014/main" id="{5A68F680-D682-14D1-4E29-29B148D6C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324099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9" name="Rectangle 4742">
                <a:extLst>
                  <a:ext uri="{FF2B5EF4-FFF2-40B4-BE49-F238E27FC236}">
                    <a16:creationId xmlns:a16="http://schemas.microsoft.com/office/drawing/2014/main" id="{E3099BA1-9C31-CA40-5E03-01C8A992A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7361276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0" name="Rectangle 4744">
                <a:extLst>
                  <a:ext uri="{FF2B5EF4-FFF2-40B4-BE49-F238E27FC236}">
                    <a16:creationId xmlns:a16="http://schemas.microsoft.com/office/drawing/2014/main" id="{0FDDBE6C-45EB-E2F5-E282-45FAB5442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398454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1" name="Rectangle 4745">
                <a:extLst>
                  <a:ext uri="{FF2B5EF4-FFF2-40B4-BE49-F238E27FC236}">
                    <a16:creationId xmlns:a16="http://schemas.microsoft.com/office/drawing/2014/main" id="{1F777B8C-7D9D-30E3-73AB-839541637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2" name="Rectangle 4746">
                <a:extLst>
                  <a:ext uri="{FF2B5EF4-FFF2-40B4-BE49-F238E27FC236}">
                    <a16:creationId xmlns:a16="http://schemas.microsoft.com/office/drawing/2014/main" id="{69F78FEA-F11F-C79B-EF6E-20AE6BE57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470244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3" name="Rectangle 4747">
                <a:extLst>
                  <a:ext uri="{FF2B5EF4-FFF2-40B4-BE49-F238E27FC236}">
                    <a16:creationId xmlns:a16="http://schemas.microsoft.com/office/drawing/2014/main" id="{3F83FBB0-AA78-5E26-E4FD-A8052E96B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50614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4" name="Rectangle 4748">
                <a:extLst>
                  <a:ext uri="{FF2B5EF4-FFF2-40B4-BE49-F238E27FC236}">
                    <a16:creationId xmlns:a16="http://schemas.microsoft.com/office/drawing/2014/main" id="{21CA7B04-C26F-DAD3-954E-71513AD50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54203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5" name="Rectangle 4749">
                <a:extLst>
                  <a:ext uri="{FF2B5EF4-FFF2-40B4-BE49-F238E27FC236}">
                    <a16:creationId xmlns:a16="http://schemas.microsoft.com/office/drawing/2014/main" id="{915F30DE-D342-16B0-685A-82CC572C8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577930"/>
                <a:ext cx="30767" cy="136832"/>
              </a:xfrm>
              <a:prstGeom prst="rect">
                <a:avLst/>
              </a:prstGeom>
              <a:solidFill>
                <a:srgbClr val="01B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6" name="Rectangle 4750">
                <a:extLst>
                  <a:ext uri="{FF2B5EF4-FFF2-40B4-BE49-F238E27FC236}">
                    <a16:creationId xmlns:a16="http://schemas.microsoft.com/office/drawing/2014/main" id="{B5C54AF7-7BFB-84AC-2E06-17302E236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7615108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7" name="Rectangle 4751">
                <a:extLst>
                  <a:ext uri="{FF2B5EF4-FFF2-40B4-BE49-F238E27FC236}">
                    <a16:creationId xmlns:a16="http://schemas.microsoft.com/office/drawing/2014/main" id="{A53885BB-538F-910C-0A35-C58278A48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8" name="Rectangle 4752">
                <a:extLst>
                  <a:ext uri="{FF2B5EF4-FFF2-40B4-BE49-F238E27FC236}">
                    <a16:creationId xmlns:a16="http://schemas.microsoft.com/office/drawing/2014/main" id="{37BA4F23-AFD5-FCD6-7D74-FD22865F8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68817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9" name="Rectangle 4753">
                <a:extLst>
                  <a:ext uri="{FF2B5EF4-FFF2-40B4-BE49-F238E27FC236}">
                    <a16:creationId xmlns:a16="http://schemas.microsoft.com/office/drawing/2014/main" id="{165A42DC-72ED-9C4B-7536-ECB512C66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72407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0" name="Rectangle 4754">
                <a:extLst>
                  <a:ext uri="{FF2B5EF4-FFF2-40B4-BE49-F238E27FC236}">
                    <a16:creationId xmlns:a16="http://schemas.microsoft.com/office/drawing/2014/main" id="{A3A3E561-9AF3-795F-B079-2E19C9C21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759970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1" name="Rectangle 4755">
                <a:extLst>
                  <a:ext uri="{FF2B5EF4-FFF2-40B4-BE49-F238E27FC236}">
                    <a16:creationId xmlns:a16="http://schemas.microsoft.com/office/drawing/2014/main" id="{BE72A3E7-D2D1-6976-5C93-A2ECCF8BB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795865"/>
                <a:ext cx="30767" cy="136832"/>
              </a:xfrm>
              <a:prstGeom prst="rect">
                <a:avLst/>
              </a:prstGeom>
              <a:solidFill>
                <a:srgbClr val="01B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2" name="Rectangle 4756">
                <a:extLst>
                  <a:ext uri="{FF2B5EF4-FFF2-40B4-BE49-F238E27FC236}">
                    <a16:creationId xmlns:a16="http://schemas.microsoft.com/office/drawing/2014/main" id="{F68D86F2-4A90-7778-C815-31A462D08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831761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3" name="Rectangle 4757">
                <a:extLst>
                  <a:ext uri="{FF2B5EF4-FFF2-40B4-BE49-F238E27FC236}">
                    <a16:creationId xmlns:a16="http://schemas.microsoft.com/office/drawing/2014/main" id="{0C3803B4-E59A-0979-D681-23FE17374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786893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4" name="Rectangle 4758">
                <a:extLst>
                  <a:ext uri="{FF2B5EF4-FFF2-40B4-BE49-F238E27FC236}">
                    <a16:creationId xmlns:a16="http://schemas.microsoft.com/office/drawing/2014/main" id="{2F1F4AD8-7676-489B-529A-27A615DD5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90611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5" name="Rectangle 4759">
                <a:extLst>
                  <a:ext uri="{FF2B5EF4-FFF2-40B4-BE49-F238E27FC236}">
                    <a16:creationId xmlns:a16="http://schemas.microsoft.com/office/drawing/2014/main" id="{BF04E9B3-13FF-BED2-678C-82C93A8EA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94201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6" name="Rectangle 4760">
                <a:extLst>
                  <a:ext uri="{FF2B5EF4-FFF2-40B4-BE49-F238E27FC236}">
                    <a16:creationId xmlns:a16="http://schemas.microsoft.com/office/drawing/2014/main" id="{8D230EDC-5534-AEFF-0B5E-3B597601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7977907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7" name="Rectangle 4761">
                <a:extLst>
                  <a:ext uri="{FF2B5EF4-FFF2-40B4-BE49-F238E27FC236}">
                    <a16:creationId xmlns:a16="http://schemas.microsoft.com/office/drawing/2014/main" id="{085120AB-C2AC-46E2-8448-ABE01174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013802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8" name="Rectangle 4762">
                <a:extLst>
                  <a:ext uri="{FF2B5EF4-FFF2-40B4-BE49-F238E27FC236}">
                    <a16:creationId xmlns:a16="http://schemas.microsoft.com/office/drawing/2014/main" id="{A952274D-56F3-9363-07DF-5AAFC9E0D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049698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9" name="Rectangle 4763">
                <a:extLst>
                  <a:ext uri="{FF2B5EF4-FFF2-40B4-BE49-F238E27FC236}">
                    <a16:creationId xmlns:a16="http://schemas.microsoft.com/office/drawing/2014/main" id="{1A4E1559-5608-2AD7-43E8-4739DCBE5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08559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0" name="Rectangle 4764">
                <a:extLst>
                  <a:ext uri="{FF2B5EF4-FFF2-40B4-BE49-F238E27FC236}">
                    <a16:creationId xmlns:a16="http://schemas.microsoft.com/office/drawing/2014/main" id="{0B280EB0-04D7-9420-838A-E2BB9D869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4038" y="8122770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1" name="Rectangle 4765">
                <a:extLst>
                  <a:ext uri="{FF2B5EF4-FFF2-40B4-BE49-F238E27FC236}">
                    <a16:creationId xmlns:a16="http://schemas.microsoft.com/office/drawing/2014/main" id="{68C2492B-2DBF-2CB5-0798-71EFB4DF5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159946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2" name="Rectangle 4766">
                <a:extLst>
                  <a:ext uri="{FF2B5EF4-FFF2-40B4-BE49-F238E27FC236}">
                    <a16:creationId xmlns:a16="http://schemas.microsoft.com/office/drawing/2014/main" id="{9DD51C46-5DE8-3939-0F61-EAF610172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19584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3" name="Rectangle 4767">
                <a:extLst>
                  <a:ext uri="{FF2B5EF4-FFF2-40B4-BE49-F238E27FC236}">
                    <a16:creationId xmlns:a16="http://schemas.microsoft.com/office/drawing/2014/main" id="{4F355D81-8C06-C88F-CC4E-CECE195D6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5320" y="8231737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0" name="Rectangle 4774">
                <a:extLst>
                  <a:ext uri="{FF2B5EF4-FFF2-40B4-BE49-F238E27FC236}">
                    <a16:creationId xmlns:a16="http://schemas.microsoft.com/office/drawing/2014/main" id="{67EF10D9-FC39-A233-3916-3C2166DA4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1939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1" name="Rectangle 4775">
                <a:extLst>
                  <a:ext uri="{FF2B5EF4-FFF2-40B4-BE49-F238E27FC236}">
                    <a16:creationId xmlns:a16="http://schemas.microsoft.com/office/drawing/2014/main" id="{E1A059C2-670C-9EE1-FD5A-69827DE31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552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2" name="Rectangle 4776">
                <a:extLst>
                  <a:ext uri="{FF2B5EF4-FFF2-40B4-BE49-F238E27FC236}">
                    <a16:creationId xmlns:a16="http://schemas.microsoft.com/office/drawing/2014/main" id="{4BED5CBC-516A-7C60-D519-BDE160D4C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9118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3" name="Rectangle 4777">
                <a:extLst>
                  <a:ext uri="{FF2B5EF4-FFF2-40B4-BE49-F238E27FC236}">
                    <a16:creationId xmlns:a16="http://schemas.microsoft.com/office/drawing/2014/main" id="{41A0D56B-FF8A-1923-D2C2-46025B9BE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28361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4" name="Rectangle 4778">
                <a:extLst>
                  <a:ext uri="{FF2B5EF4-FFF2-40B4-BE49-F238E27FC236}">
                    <a16:creationId xmlns:a16="http://schemas.microsoft.com/office/drawing/2014/main" id="{E2165C40-DC76-48E6-0F0B-FBF285828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64256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5" name="Rectangle 4779">
                <a:extLst>
                  <a:ext uri="{FF2B5EF4-FFF2-40B4-BE49-F238E27FC236}">
                    <a16:creationId xmlns:a16="http://schemas.microsoft.com/office/drawing/2014/main" id="{5CF154F4-3E3B-6E99-BC51-23D4AAEA1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01433"/>
                <a:ext cx="30767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6" name="Rectangle 4780">
                <a:extLst>
                  <a:ext uri="{FF2B5EF4-FFF2-40B4-BE49-F238E27FC236}">
                    <a16:creationId xmlns:a16="http://schemas.microsoft.com/office/drawing/2014/main" id="{166749CB-5D0E-8379-33E3-BAB59A75B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3732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7" name="Rectangle 4781">
                <a:extLst>
                  <a:ext uri="{FF2B5EF4-FFF2-40B4-BE49-F238E27FC236}">
                    <a16:creationId xmlns:a16="http://schemas.microsoft.com/office/drawing/2014/main" id="{BA1C8230-267D-DC2D-63E0-5F6B7797A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7322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8" name="Rectangle 4782">
                <a:extLst>
                  <a:ext uri="{FF2B5EF4-FFF2-40B4-BE49-F238E27FC236}">
                    <a16:creationId xmlns:a16="http://schemas.microsoft.com/office/drawing/2014/main" id="{AE0CD474-3D32-9952-3DE4-A3C1A23C2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0911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9" name="Rectangle 4783">
                <a:extLst>
                  <a:ext uri="{FF2B5EF4-FFF2-40B4-BE49-F238E27FC236}">
                    <a16:creationId xmlns:a16="http://schemas.microsoft.com/office/drawing/2014/main" id="{4E8BD2E3-D21C-FE70-5876-24C32DC3E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4501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0" name="Rectangle 4784">
                <a:extLst>
                  <a:ext uri="{FF2B5EF4-FFF2-40B4-BE49-F238E27FC236}">
                    <a16:creationId xmlns:a16="http://schemas.microsoft.com/office/drawing/2014/main" id="{503D5D5B-FD74-110B-28FF-4363E35CD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80910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1" name="Rectangle 4785">
                <a:extLst>
                  <a:ext uri="{FF2B5EF4-FFF2-40B4-BE49-F238E27FC236}">
                    <a16:creationId xmlns:a16="http://schemas.microsoft.com/office/drawing/2014/main" id="{6C035D2E-E92A-56DB-CE89-AE3D06B5C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618087"/>
                <a:ext cx="33332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2" name="Rectangle 4786">
                <a:extLst>
                  <a:ext uri="{FF2B5EF4-FFF2-40B4-BE49-F238E27FC236}">
                    <a16:creationId xmlns:a16="http://schemas.microsoft.com/office/drawing/2014/main" id="{C89D0FF3-E2D6-E922-8501-6B977AAC9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55265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" name="Rectangle 4787">
                <a:extLst>
                  <a:ext uri="{FF2B5EF4-FFF2-40B4-BE49-F238E27FC236}">
                    <a16:creationId xmlns:a16="http://schemas.microsoft.com/office/drawing/2014/main" id="{0B125C43-85DC-D0CB-968A-B2752DF63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9116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" name="Rectangle 4788">
                <a:extLst>
                  <a:ext uri="{FF2B5EF4-FFF2-40B4-BE49-F238E27FC236}">
                    <a16:creationId xmlns:a16="http://schemas.microsoft.com/office/drawing/2014/main" id="{CC21330E-1C38-93B3-91A7-7F7B143E7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2705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5" name="Rectangle 4789">
                <a:extLst>
                  <a:ext uri="{FF2B5EF4-FFF2-40B4-BE49-F238E27FC236}">
                    <a16:creationId xmlns:a16="http://schemas.microsoft.com/office/drawing/2014/main" id="{CD1E95E5-4CB2-EAF0-6FAE-25D2F81EC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62951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6" name="Rectangle 4790">
                <a:extLst>
                  <a:ext uri="{FF2B5EF4-FFF2-40B4-BE49-F238E27FC236}">
                    <a16:creationId xmlns:a16="http://schemas.microsoft.com/office/drawing/2014/main" id="{B27F4DCA-2717-E2E1-AE45-3D115335B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98845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7" name="Rectangle 4791">
                <a:extLst>
                  <a:ext uri="{FF2B5EF4-FFF2-40B4-BE49-F238E27FC236}">
                    <a16:creationId xmlns:a16="http://schemas.microsoft.com/office/drawing/2014/main" id="{B1A70A1C-21B7-E4D8-1A93-6E4E2BB5C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34741"/>
                <a:ext cx="30767" cy="13683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8" name="Rectangle 4792">
                <a:extLst>
                  <a:ext uri="{FF2B5EF4-FFF2-40B4-BE49-F238E27FC236}">
                    <a16:creationId xmlns:a16="http://schemas.microsoft.com/office/drawing/2014/main" id="{D194F3CB-59CB-8CDA-6325-8028B18BF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871919"/>
                <a:ext cx="33332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9" name="Rectangle 4793">
                <a:extLst>
                  <a:ext uri="{FF2B5EF4-FFF2-40B4-BE49-F238E27FC236}">
                    <a16:creationId xmlns:a16="http://schemas.microsoft.com/office/drawing/2014/main" id="{F3BE61EA-8287-A4EF-00F1-4A552ADD4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0" name="Rectangle 4794">
                <a:extLst>
                  <a:ext uri="{FF2B5EF4-FFF2-40B4-BE49-F238E27FC236}">
                    <a16:creationId xmlns:a16="http://schemas.microsoft.com/office/drawing/2014/main" id="{E03FD2D0-63C8-36EB-9F8E-AB4090934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944990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1" name="Rectangle 4795">
                <a:extLst>
                  <a:ext uri="{FF2B5EF4-FFF2-40B4-BE49-F238E27FC236}">
                    <a16:creationId xmlns:a16="http://schemas.microsoft.com/office/drawing/2014/main" id="{FEDEA9B1-BCA5-BCD5-B129-9D2314D70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98088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2" name="Rectangle 4796">
                <a:extLst>
                  <a:ext uri="{FF2B5EF4-FFF2-40B4-BE49-F238E27FC236}">
                    <a16:creationId xmlns:a16="http://schemas.microsoft.com/office/drawing/2014/main" id="{A87778AC-9663-6DD8-1392-B8CE006F0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016781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3" name="Rectangle 4797">
                <a:extLst>
                  <a:ext uri="{FF2B5EF4-FFF2-40B4-BE49-F238E27FC236}">
                    <a16:creationId xmlns:a16="http://schemas.microsoft.com/office/drawing/2014/main" id="{14596F1F-AF87-1101-AF9D-998B3CB2E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052676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4" name="Rectangle 4798">
                <a:extLst>
                  <a:ext uri="{FF2B5EF4-FFF2-40B4-BE49-F238E27FC236}">
                    <a16:creationId xmlns:a16="http://schemas.microsoft.com/office/drawing/2014/main" id="{DB1797F5-8BE0-CF8D-EDED-E2B53DFFA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08857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5" name="Rectangle 4799">
                <a:extLst>
                  <a:ext uri="{FF2B5EF4-FFF2-40B4-BE49-F238E27FC236}">
                    <a16:creationId xmlns:a16="http://schemas.microsoft.com/office/drawing/2014/main" id="{7F85C7A9-BB97-87CA-D2FF-48042A719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12446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6" name="Rectangle 4800">
                <a:extLst>
                  <a:ext uri="{FF2B5EF4-FFF2-40B4-BE49-F238E27FC236}">
                    <a16:creationId xmlns:a16="http://schemas.microsoft.com/office/drawing/2014/main" id="{5DC1FC44-2AA1-FA3C-8D02-E9ED2753F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1161644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7" name="Rectangle 4801">
                <a:extLst>
                  <a:ext uri="{FF2B5EF4-FFF2-40B4-BE49-F238E27FC236}">
                    <a16:creationId xmlns:a16="http://schemas.microsoft.com/office/drawing/2014/main" id="{3BABCC93-C298-F200-C9CF-363C002B1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19882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8" name="Rectangle 4802">
                <a:extLst>
                  <a:ext uri="{FF2B5EF4-FFF2-40B4-BE49-F238E27FC236}">
                    <a16:creationId xmlns:a16="http://schemas.microsoft.com/office/drawing/2014/main" id="{F9B32A85-A93F-D490-1C18-CAE235AFD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234718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9" name="Rectangle 4803">
                <a:extLst>
                  <a:ext uri="{FF2B5EF4-FFF2-40B4-BE49-F238E27FC236}">
                    <a16:creationId xmlns:a16="http://schemas.microsoft.com/office/drawing/2014/main" id="{76D555AF-D1B1-B0A8-237F-865929FBB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270612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0" name="Rectangle 4804">
                <a:extLst>
                  <a:ext uri="{FF2B5EF4-FFF2-40B4-BE49-F238E27FC236}">
                    <a16:creationId xmlns:a16="http://schemas.microsoft.com/office/drawing/2014/main" id="{94935351-ACEA-99C5-2AEB-C36BAF230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306508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1" name="Rectangle 4805">
                <a:extLst>
                  <a:ext uri="{FF2B5EF4-FFF2-40B4-BE49-F238E27FC236}">
                    <a16:creationId xmlns:a16="http://schemas.microsoft.com/office/drawing/2014/main" id="{68116FF9-3B54-C02C-599F-953CF2E1E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34240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2" name="Rectangle 4806">
                <a:extLst>
                  <a:ext uri="{FF2B5EF4-FFF2-40B4-BE49-F238E27FC236}">
                    <a16:creationId xmlns:a16="http://schemas.microsoft.com/office/drawing/2014/main" id="{0E40D591-9B8B-4030-E747-E946C2A0D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37829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3" name="Rectangle 4807">
                <a:extLst>
                  <a:ext uri="{FF2B5EF4-FFF2-40B4-BE49-F238E27FC236}">
                    <a16:creationId xmlns:a16="http://schemas.microsoft.com/office/drawing/2014/main" id="{571828A7-3287-174B-0FD0-76FF848BC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1415476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4" name="Rectangle 4808">
                <a:extLst>
                  <a:ext uri="{FF2B5EF4-FFF2-40B4-BE49-F238E27FC236}">
                    <a16:creationId xmlns:a16="http://schemas.microsoft.com/office/drawing/2014/main" id="{0C586BC8-280A-BAE2-0F2E-8F188A6DF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45265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5" name="Rectangle 4809">
                <a:extLst>
                  <a:ext uri="{FF2B5EF4-FFF2-40B4-BE49-F238E27FC236}">
                    <a16:creationId xmlns:a16="http://schemas.microsoft.com/office/drawing/2014/main" id="{588F5764-F918-9B47-5BB4-53BE081D6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488547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6" name="Rectangle 4810">
                <a:extLst>
                  <a:ext uri="{FF2B5EF4-FFF2-40B4-BE49-F238E27FC236}">
                    <a16:creationId xmlns:a16="http://schemas.microsoft.com/office/drawing/2014/main" id="{F852A11E-81E1-462F-184E-3D4F8CD33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52444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7" name="Rectangle 4811">
                <a:extLst>
                  <a:ext uri="{FF2B5EF4-FFF2-40B4-BE49-F238E27FC236}">
                    <a16:creationId xmlns:a16="http://schemas.microsoft.com/office/drawing/2014/main" id="{DE26DF86-6052-6CC7-DE8E-EB508EB52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8" name="Rectangle 4812">
                <a:extLst>
                  <a:ext uri="{FF2B5EF4-FFF2-40B4-BE49-F238E27FC236}">
                    <a16:creationId xmlns:a16="http://schemas.microsoft.com/office/drawing/2014/main" id="{2A5717E0-3DB2-29D0-5BB9-80F892168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59623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9" name="Rectangle 4813">
                <a:extLst>
                  <a:ext uri="{FF2B5EF4-FFF2-40B4-BE49-F238E27FC236}">
                    <a16:creationId xmlns:a16="http://schemas.microsoft.com/office/drawing/2014/main" id="{C88DE641-498B-36E5-153D-6E48E41ED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63212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0" name="Rectangle 4814">
                <a:extLst>
                  <a:ext uri="{FF2B5EF4-FFF2-40B4-BE49-F238E27FC236}">
                    <a16:creationId xmlns:a16="http://schemas.microsoft.com/office/drawing/2014/main" id="{909789BD-71E1-E726-541F-9CA4AC6D4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1669307"/>
                <a:ext cx="33332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1" name="Rectangle 4815">
                <a:extLst>
                  <a:ext uri="{FF2B5EF4-FFF2-40B4-BE49-F238E27FC236}">
                    <a16:creationId xmlns:a16="http://schemas.microsoft.com/office/drawing/2014/main" id="{6B82A018-5D77-FFD3-B74F-C5C0A9367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706484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2" name="Rectangle 4816">
                <a:extLst>
                  <a:ext uri="{FF2B5EF4-FFF2-40B4-BE49-F238E27FC236}">
                    <a16:creationId xmlns:a16="http://schemas.microsoft.com/office/drawing/2014/main" id="{605F38A0-91EA-BC69-770E-57E49EDE5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742380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3" name="Rectangle 4817">
                <a:extLst>
                  <a:ext uri="{FF2B5EF4-FFF2-40B4-BE49-F238E27FC236}">
                    <a16:creationId xmlns:a16="http://schemas.microsoft.com/office/drawing/2014/main" id="{C0860AE7-48C6-8287-D1F6-4F28F7A90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77827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4" name="Rectangle 4818">
                <a:extLst>
                  <a:ext uri="{FF2B5EF4-FFF2-40B4-BE49-F238E27FC236}">
                    <a16:creationId xmlns:a16="http://schemas.microsoft.com/office/drawing/2014/main" id="{AF96AA20-D119-1F6A-D42D-2B8E0159C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81417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5" name="Rectangle 4819">
                <a:extLst>
                  <a:ext uri="{FF2B5EF4-FFF2-40B4-BE49-F238E27FC236}">
                    <a16:creationId xmlns:a16="http://schemas.microsoft.com/office/drawing/2014/main" id="{072ACE5A-E6DB-CA94-A5BA-7BA6C10C7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850066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6" name="Rectangle 4820">
                <a:extLst>
                  <a:ext uri="{FF2B5EF4-FFF2-40B4-BE49-F238E27FC236}">
                    <a16:creationId xmlns:a16="http://schemas.microsoft.com/office/drawing/2014/main" id="{F3298BF9-A6C7-4FAD-8DE2-E34A2C77A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885960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7" name="Rectangle 4821">
                <a:extLst>
                  <a:ext uri="{FF2B5EF4-FFF2-40B4-BE49-F238E27FC236}">
                    <a16:creationId xmlns:a16="http://schemas.microsoft.com/office/drawing/2014/main" id="{2858A14B-4796-5A14-3C9F-C2BE7099F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1923138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8" name="Rectangle 4822">
                <a:extLst>
                  <a:ext uri="{FF2B5EF4-FFF2-40B4-BE49-F238E27FC236}">
                    <a16:creationId xmlns:a16="http://schemas.microsoft.com/office/drawing/2014/main" id="{FD268577-DB8B-DD65-0159-01677900D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960314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9" name="Rectangle 4823">
                <a:extLst>
                  <a:ext uri="{FF2B5EF4-FFF2-40B4-BE49-F238E27FC236}">
                    <a16:creationId xmlns:a16="http://schemas.microsoft.com/office/drawing/2014/main" id="{A42B17BF-0770-7041-8CBB-9BA9579D8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1996210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0" name="Rectangle 4824">
                <a:extLst>
                  <a:ext uri="{FF2B5EF4-FFF2-40B4-BE49-F238E27FC236}">
                    <a16:creationId xmlns:a16="http://schemas.microsoft.com/office/drawing/2014/main" id="{8040959D-7F97-BD5A-5A99-8F2428AD7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03210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1" name="Rectangle 4825">
                <a:extLst>
                  <a:ext uri="{FF2B5EF4-FFF2-40B4-BE49-F238E27FC236}">
                    <a16:creationId xmlns:a16="http://schemas.microsoft.com/office/drawing/2014/main" id="{ECC4E45B-C880-43BE-862E-974A87E5F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06800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2" name="Rectangle 4826">
                <a:extLst>
                  <a:ext uri="{FF2B5EF4-FFF2-40B4-BE49-F238E27FC236}">
                    <a16:creationId xmlns:a16="http://schemas.microsoft.com/office/drawing/2014/main" id="{A96BCB4D-76D4-6988-7AAF-8113E888B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10389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3" name="Rectangle 4827">
                <a:extLst>
                  <a:ext uri="{FF2B5EF4-FFF2-40B4-BE49-F238E27FC236}">
                    <a16:creationId xmlns:a16="http://schemas.microsoft.com/office/drawing/2014/main" id="{6E86319B-8FDC-2DA1-8F09-5A9D8DB3A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139791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4" name="Rectangle 4828">
                <a:extLst>
                  <a:ext uri="{FF2B5EF4-FFF2-40B4-BE49-F238E27FC236}">
                    <a16:creationId xmlns:a16="http://schemas.microsoft.com/office/drawing/2014/main" id="{F3E5B8A4-F9D5-ADB2-2C2C-4CF3B3829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2176969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5" name="Rectangle 4829">
                <a:extLst>
                  <a:ext uri="{FF2B5EF4-FFF2-40B4-BE49-F238E27FC236}">
                    <a16:creationId xmlns:a16="http://schemas.microsoft.com/office/drawing/2014/main" id="{4D7B73C0-866A-4329-0AC0-24ED1C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6" name="Rectangle 4830">
                <a:extLst>
                  <a:ext uri="{FF2B5EF4-FFF2-40B4-BE49-F238E27FC236}">
                    <a16:creationId xmlns:a16="http://schemas.microsoft.com/office/drawing/2014/main" id="{0D5A2412-1457-63DB-D66F-1B26C99F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25004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7" name="Rectangle 4831">
                <a:extLst>
                  <a:ext uri="{FF2B5EF4-FFF2-40B4-BE49-F238E27FC236}">
                    <a16:creationId xmlns:a16="http://schemas.microsoft.com/office/drawing/2014/main" id="{8FF92DB9-FB0E-EDB2-FFCF-A0B2EF082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28593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8" name="Rectangle 4832">
                <a:extLst>
                  <a:ext uri="{FF2B5EF4-FFF2-40B4-BE49-F238E27FC236}">
                    <a16:creationId xmlns:a16="http://schemas.microsoft.com/office/drawing/2014/main" id="{53D4F3C6-45A1-6C87-A757-E81318DC4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321833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9" name="Rectangle 4833">
                <a:extLst>
                  <a:ext uri="{FF2B5EF4-FFF2-40B4-BE49-F238E27FC236}">
                    <a16:creationId xmlns:a16="http://schemas.microsoft.com/office/drawing/2014/main" id="{C47960B6-913B-F713-4E9E-21C7182D8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357727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0" name="Rectangle 4834">
                <a:extLst>
                  <a:ext uri="{FF2B5EF4-FFF2-40B4-BE49-F238E27FC236}">
                    <a16:creationId xmlns:a16="http://schemas.microsoft.com/office/drawing/2014/main" id="{7CF4111D-88A1-D507-9742-4E7CA5FD3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393623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" name="Rectangle 4835">
                <a:extLst>
                  <a:ext uri="{FF2B5EF4-FFF2-40B4-BE49-F238E27FC236}">
                    <a16:creationId xmlns:a16="http://schemas.microsoft.com/office/drawing/2014/main" id="{1E455F2F-E5A5-1CC7-A34B-203FC7ED7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2430800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2" name="Rectangle 4836">
                <a:extLst>
                  <a:ext uri="{FF2B5EF4-FFF2-40B4-BE49-F238E27FC236}">
                    <a16:creationId xmlns:a16="http://schemas.microsoft.com/office/drawing/2014/main" id="{4D721DD6-D18A-B2BE-527D-82909DC2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4679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3" name="Rectangle 4837">
                <a:extLst>
                  <a:ext uri="{FF2B5EF4-FFF2-40B4-BE49-F238E27FC236}">
                    <a16:creationId xmlns:a16="http://schemas.microsoft.com/office/drawing/2014/main" id="{2FB824B0-BAF9-0ECE-2E88-A83F65DC5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50387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4" name="Rectangle 4838">
                <a:extLst>
                  <a:ext uri="{FF2B5EF4-FFF2-40B4-BE49-F238E27FC236}">
                    <a16:creationId xmlns:a16="http://schemas.microsoft.com/office/drawing/2014/main" id="{3218A966-DD52-49A0-E202-5A563598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539767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5" name="Rectangle 4839">
                <a:extLst>
                  <a:ext uri="{FF2B5EF4-FFF2-40B4-BE49-F238E27FC236}">
                    <a16:creationId xmlns:a16="http://schemas.microsoft.com/office/drawing/2014/main" id="{15252775-4F2E-E2CA-01A2-43FF8471B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575662"/>
                <a:ext cx="30767" cy="136832"/>
              </a:xfrm>
              <a:prstGeom prst="rect">
                <a:avLst/>
              </a:prstGeom>
              <a:solidFill>
                <a:srgbClr val="01AC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6" name="Rectangle 4840">
                <a:extLst>
                  <a:ext uri="{FF2B5EF4-FFF2-40B4-BE49-F238E27FC236}">
                    <a16:creationId xmlns:a16="http://schemas.microsoft.com/office/drawing/2014/main" id="{70EC3FC1-7488-CEC3-53CC-9EAB3592F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611558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7" name="Rectangle 4841">
                <a:extLst>
                  <a:ext uri="{FF2B5EF4-FFF2-40B4-BE49-F238E27FC236}">
                    <a16:creationId xmlns:a16="http://schemas.microsoft.com/office/drawing/2014/main" id="{39DCC270-7F4E-37B1-6E6D-DA7879564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64745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8" name="Rectangle 4842">
                <a:extLst>
                  <a:ext uri="{FF2B5EF4-FFF2-40B4-BE49-F238E27FC236}">
                    <a16:creationId xmlns:a16="http://schemas.microsoft.com/office/drawing/2014/main" id="{7C71FA31-3A2D-585D-00E9-BB3BF653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268463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9" name="Rectangle 4843">
                <a:extLst>
                  <a:ext uri="{FF2B5EF4-FFF2-40B4-BE49-F238E27FC236}">
                    <a16:creationId xmlns:a16="http://schemas.microsoft.com/office/drawing/2014/main" id="{1AF0B003-2A0B-ECAB-1F95-23C12D0B4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72180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0" name="Rectangle 4844">
                <a:extLst>
                  <a:ext uri="{FF2B5EF4-FFF2-40B4-BE49-F238E27FC236}">
                    <a16:creationId xmlns:a16="http://schemas.microsoft.com/office/drawing/2014/main" id="{1E75E5B1-6987-9DFF-5E0F-284F4349B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757704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1" name="Rectangle 4845">
                <a:extLst>
                  <a:ext uri="{FF2B5EF4-FFF2-40B4-BE49-F238E27FC236}">
                    <a16:creationId xmlns:a16="http://schemas.microsoft.com/office/drawing/2014/main" id="{D6FB0806-4F2A-5923-6530-A5F233297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793599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2" name="Rectangle 4846">
                <a:extLst>
                  <a:ext uri="{FF2B5EF4-FFF2-40B4-BE49-F238E27FC236}">
                    <a16:creationId xmlns:a16="http://schemas.microsoft.com/office/drawing/2014/main" id="{DADA76C4-487F-BB3E-9326-4B2DD91DC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829495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3" name="Rectangle 4847">
                <a:extLst>
                  <a:ext uri="{FF2B5EF4-FFF2-40B4-BE49-F238E27FC236}">
                    <a16:creationId xmlns:a16="http://schemas.microsoft.com/office/drawing/2014/main" id="{2A69D4A5-1E02-CFCF-2F11-8828BFFEC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8653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4" name="Rectangle 4848">
                <a:extLst>
                  <a:ext uri="{FF2B5EF4-FFF2-40B4-BE49-F238E27FC236}">
                    <a16:creationId xmlns:a16="http://schemas.microsoft.com/office/drawing/2014/main" id="{50304769-25A4-1ADA-3BD7-CBCD1CA5E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90128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5" name="Rectangle 4849">
                <a:extLst>
                  <a:ext uri="{FF2B5EF4-FFF2-40B4-BE49-F238E27FC236}">
                    <a16:creationId xmlns:a16="http://schemas.microsoft.com/office/drawing/2014/main" id="{489D7F9C-0240-7666-4179-CC9F08E44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2938463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6" name="Rectangle 4850">
                <a:extLst>
                  <a:ext uri="{FF2B5EF4-FFF2-40B4-BE49-F238E27FC236}">
                    <a16:creationId xmlns:a16="http://schemas.microsoft.com/office/drawing/2014/main" id="{0F20CD47-BCE8-7D49-E6CE-28DE92BF5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297563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7" name="Rectangle 4851">
                <a:extLst>
                  <a:ext uri="{FF2B5EF4-FFF2-40B4-BE49-F238E27FC236}">
                    <a16:creationId xmlns:a16="http://schemas.microsoft.com/office/drawing/2014/main" id="{3076853D-0651-B173-F1B3-DF9ABD42A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011534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8" name="Rectangle 4852">
                <a:extLst>
                  <a:ext uri="{FF2B5EF4-FFF2-40B4-BE49-F238E27FC236}">
                    <a16:creationId xmlns:a16="http://schemas.microsoft.com/office/drawing/2014/main" id="{44489FB2-46E3-6CBF-7EE8-55A1CDB94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047429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9" name="Rectangle 4853">
                <a:extLst>
                  <a:ext uri="{FF2B5EF4-FFF2-40B4-BE49-F238E27FC236}">
                    <a16:creationId xmlns:a16="http://schemas.microsoft.com/office/drawing/2014/main" id="{1300E4B3-0EA5-824C-1399-9EC0234F9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083325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0" name="Rectangle 4854">
                <a:extLst>
                  <a:ext uri="{FF2B5EF4-FFF2-40B4-BE49-F238E27FC236}">
                    <a16:creationId xmlns:a16="http://schemas.microsoft.com/office/drawing/2014/main" id="{EB7F1702-B450-39B5-069E-8A4C2F7BF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119220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1" name="Rectangle 4855">
                <a:extLst>
                  <a:ext uri="{FF2B5EF4-FFF2-40B4-BE49-F238E27FC236}">
                    <a16:creationId xmlns:a16="http://schemas.microsoft.com/office/drawing/2014/main" id="{5794ABE7-998A-6EEB-1929-ABE7EEE75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15511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2" name="Rectangle 4856">
                <a:extLst>
                  <a:ext uri="{FF2B5EF4-FFF2-40B4-BE49-F238E27FC236}">
                    <a16:creationId xmlns:a16="http://schemas.microsoft.com/office/drawing/2014/main" id="{6889C741-5F3E-3B20-5F9C-F14AAD414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19101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3" name="Rectangle 4857">
                <a:extLst>
                  <a:ext uri="{FF2B5EF4-FFF2-40B4-BE49-F238E27FC236}">
                    <a16:creationId xmlns:a16="http://schemas.microsoft.com/office/drawing/2014/main" id="{B8C240F7-F3C2-DDE6-870D-69AA3707A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228188"/>
                <a:ext cx="33332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4" name="Rectangle 4858">
                <a:extLst>
                  <a:ext uri="{FF2B5EF4-FFF2-40B4-BE49-F238E27FC236}">
                    <a16:creationId xmlns:a16="http://schemas.microsoft.com/office/drawing/2014/main" id="{33278E10-68D1-7DBD-2FBB-341819BAB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265366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5" name="Rectangle 4859">
                <a:extLst>
                  <a:ext uri="{FF2B5EF4-FFF2-40B4-BE49-F238E27FC236}">
                    <a16:creationId xmlns:a16="http://schemas.microsoft.com/office/drawing/2014/main" id="{82B31311-1807-19C1-E6DF-1D92E6B2C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301262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6" name="Rectangle 4860">
                <a:extLst>
                  <a:ext uri="{FF2B5EF4-FFF2-40B4-BE49-F238E27FC236}">
                    <a16:creationId xmlns:a16="http://schemas.microsoft.com/office/drawing/2014/main" id="{D4B84D32-4489-EDD9-90E3-D116E2373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33715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7" name="Rectangle 4861">
                <a:extLst>
                  <a:ext uri="{FF2B5EF4-FFF2-40B4-BE49-F238E27FC236}">
                    <a16:creationId xmlns:a16="http://schemas.microsoft.com/office/drawing/2014/main" id="{5F43178C-DA12-7704-2E19-FD63D9064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373052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8" name="Rectangle 4862">
                <a:extLst>
                  <a:ext uri="{FF2B5EF4-FFF2-40B4-BE49-F238E27FC236}">
                    <a16:creationId xmlns:a16="http://schemas.microsoft.com/office/drawing/2014/main" id="{7E070EE2-067D-FC2C-1CF8-D0E9C1CB3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40894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9" name="Rectangle 4863">
                <a:extLst>
                  <a:ext uri="{FF2B5EF4-FFF2-40B4-BE49-F238E27FC236}">
                    <a16:creationId xmlns:a16="http://schemas.microsoft.com/office/drawing/2014/main" id="{2922BE03-C0B8-4099-3DEF-A70807FDA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444842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0" name="Rectangle 4864">
                <a:extLst>
                  <a:ext uri="{FF2B5EF4-FFF2-40B4-BE49-F238E27FC236}">
                    <a16:creationId xmlns:a16="http://schemas.microsoft.com/office/drawing/2014/main" id="{2C530734-2D2E-2D16-41C5-6069E2EB2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482020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1" name="Rectangle 4865">
                <a:extLst>
                  <a:ext uri="{FF2B5EF4-FFF2-40B4-BE49-F238E27FC236}">
                    <a16:creationId xmlns:a16="http://schemas.microsoft.com/office/drawing/2014/main" id="{54CA4AEF-FD34-D759-2CD2-B88486B81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51919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2" name="Rectangle 4866">
                <a:extLst>
                  <a:ext uri="{FF2B5EF4-FFF2-40B4-BE49-F238E27FC236}">
                    <a16:creationId xmlns:a16="http://schemas.microsoft.com/office/drawing/2014/main" id="{1D4CE117-E26B-E17E-8358-04B511AE3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55509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3" name="Rectangle 4867">
                <a:extLst>
                  <a:ext uri="{FF2B5EF4-FFF2-40B4-BE49-F238E27FC236}">
                    <a16:creationId xmlns:a16="http://schemas.microsoft.com/office/drawing/2014/main" id="{744C4E4F-2990-7048-64D3-530CD3650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59098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4" name="Rectangle 4868">
                <a:extLst>
                  <a:ext uri="{FF2B5EF4-FFF2-40B4-BE49-F238E27FC236}">
                    <a16:creationId xmlns:a16="http://schemas.microsoft.com/office/drawing/2014/main" id="{B3B66C85-9BA1-2FAE-5D62-F4A3BD9E0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626882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5" name="Rectangle 4869">
                <a:extLst>
                  <a:ext uri="{FF2B5EF4-FFF2-40B4-BE49-F238E27FC236}">
                    <a16:creationId xmlns:a16="http://schemas.microsoft.com/office/drawing/2014/main" id="{0F78AF11-D03A-9AA8-A3A6-C3B6BD1DB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662777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6" name="Rectangle 4870">
                <a:extLst>
                  <a:ext uri="{FF2B5EF4-FFF2-40B4-BE49-F238E27FC236}">
                    <a16:creationId xmlns:a16="http://schemas.microsoft.com/office/drawing/2014/main" id="{049CD23A-34C0-6F76-FD71-5F012F6FF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698673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7" name="Rectangle 4871">
                <a:extLst>
                  <a:ext uri="{FF2B5EF4-FFF2-40B4-BE49-F238E27FC236}">
                    <a16:creationId xmlns:a16="http://schemas.microsoft.com/office/drawing/2014/main" id="{2E250DF4-0900-1C05-E2B7-82AB31173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73585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8" name="Rectangle 4872">
                <a:extLst>
                  <a:ext uri="{FF2B5EF4-FFF2-40B4-BE49-F238E27FC236}">
                    <a16:creationId xmlns:a16="http://schemas.microsoft.com/office/drawing/2014/main" id="{F29B4475-B4B2-90B9-F92F-0D54B6D6E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77302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9" name="Rectangle 4873">
                <a:extLst>
                  <a:ext uri="{FF2B5EF4-FFF2-40B4-BE49-F238E27FC236}">
                    <a16:creationId xmlns:a16="http://schemas.microsoft.com/office/drawing/2014/main" id="{1BD721C5-33F9-2CC4-58F4-8BAD1C074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808924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0" name="Rectangle 4874">
                <a:extLst>
                  <a:ext uri="{FF2B5EF4-FFF2-40B4-BE49-F238E27FC236}">
                    <a16:creationId xmlns:a16="http://schemas.microsoft.com/office/drawing/2014/main" id="{8660D5D3-97C5-6775-7B63-F0EF230AC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84481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1" name="Rectangle 4875">
                <a:extLst>
                  <a:ext uri="{FF2B5EF4-FFF2-40B4-BE49-F238E27FC236}">
                    <a16:creationId xmlns:a16="http://schemas.microsoft.com/office/drawing/2014/main" id="{E9B94A61-4F8E-CD87-336C-DBE1649FB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880714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2" name="Rectangle 4876">
                <a:extLst>
                  <a:ext uri="{FF2B5EF4-FFF2-40B4-BE49-F238E27FC236}">
                    <a16:creationId xmlns:a16="http://schemas.microsoft.com/office/drawing/2014/main" id="{2004498A-99FF-5C10-DA40-22AA6C3EB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916610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3" name="Rectangle 4877">
                <a:extLst>
                  <a:ext uri="{FF2B5EF4-FFF2-40B4-BE49-F238E27FC236}">
                    <a16:creationId xmlns:a16="http://schemas.microsoft.com/office/drawing/2014/main" id="{0E515257-525E-45B6-1E17-C5117F307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395250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4" name="Rectangle 4878">
                <a:extLst>
                  <a:ext uri="{FF2B5EF4-FFF2-40B4-BE49-F238E27FC236}">
                    <a16:creationId xmlns:a16="http://schemas.microsoft.com/office/drawing/2014/main" id="{4B4137EA-4BF7-3B21-A208-B66CEC653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3989682"/>
                <a:ext cx="33332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5" name="Rectangle 4879">
                <a:extLst>
                  <a:ext uri="{FF2B5EF4-FFF2-40B4-BE49-F238E27FC236}">
                    <a16:creationId xmlns:a16="http://schemas.microsoft.com/office/drawing/2014/main" id="{DCFA799A-526F-8B9B-6DC2-8631FB558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026858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6" name="Rectangle 4880">
                <a:extLst>
                  <a:ext uri="{FF2B5EF4-FFF2-40B4-BE49-F238E27FC236}">
                    <a16:creationId xmlns:a16="http://schemas.microsoft.com/office/drawing/2014/main" id="{723CB848-3F4A-A2C9-4702-DEF2B7C1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062754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7" name="Rectangle 4881">
                <a:extLst>
                  <a:ext uri="{FF2B5EF4-FFF2-40B4-BE49-F238E27FC236}">
                    <a16:creationId xmlns:a16="http://schemas.microsoft.com/office/drawing/2014/main" id="{12406329-5734-51AB-8479-0170FC487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098649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8" name="Rectangle 4882">
                <a:extLst>
                  <a:ext uri="{FF2B5EF4-FFF2-40B4-BE49-F238E27FC236}">
                    <a16:creationId xmlns:a16="http://schemas.microsoft.com/office/drawing/2014/main" id="{AF4F030D-9212-DF44-22BF-D119555A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134544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9" name="Rectangle 4883">
                <a:extLst>
                  <a:ext uri="{FF2B5EF4-FFF2-40B4-BE49-F238E27FC236}">
                    <a16:creationId xmlns:a16="http://schemas.microsoft.com/office/drawing/2014/main" id="{72A3FB69-62E7-C500-DCC4-F261137FE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0" name="Rectangle 4884">
                <a:extLst>
                  <a:ext uri="{FF2B5EF4-FFF2-40B4-BE49-F238E27FC236}">
                    <a16:creationId xmlns:a16="http://schemas.microsoft.com/office/drawing/2014/main" id="{0FA88701-E3B9-7A75-C5EF-956E651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20633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1" name="Rectangle 4885">
                <a:extLst>
                  <a:ext uri="{FF2B5EF4-FFF2-40B4-BE49-F238E27FC236}">
                    <a16:creationId xmlns:a16="http://schemas.microsoft.com/office/drawing/2014/main" id="{4E6F04C4-7D60-C31D-7371-5FB8AF48A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4243513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2" name="Rectangle 4886">
                <a:extLst>
                  <a:ext uri="{FF2B5EF4-FFF2-40B4-BE49-F238E27FC236}">
                    <a16:creationId xmlns:a16="http://schemas.microsoft.com/office/drawing/2014/main" id="{27B06A2A-E6C5-661F-224C-126E896FF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280691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3" name="Rectangle 4887">
                <a:extLst>
                  <a:ext uri="{FF2B5EF4-FFF2-40B4-BE49-F238E27FC236}">
                    <a16:creationId xmlns:a16="http://schemas.microsoft.com/office/drawing/2014/main" id="{D382FFA9-0CCE-CC79-AE21-84E957FD5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316585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4" name="Rectangle 4888">
                <a:extLst>
                  <a:ext uri="{FF2B5EF4-FFF2-40B4-BE49-F238E27FC236}">
                    <a16:creationId xmlns:a16="http://schemas.microsoft.com/office/drawing/2014/main" id="{280C5D43-851E-6B37-5239-4DBCAD29E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352481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5" name="Rectangle 4889">
                <a:extLst>
                  <a:ext uri="{FF2B5EF4-FFF2-40B4-BE49-F238E27FC236}">
                    <a16:creationId xmlns:a16="http://schemas.microsoft.com/office/drawing/2014/main" id="{80EB3CC7-267D-12A9-4711-8DD892E08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38837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" name="Rectangle 4890">
                <a:extLst>
                  <a:ext uri="{FF2B5EF4-FFF2-40B4-BE49-F238E27FC236}">
                    <a16:creationId xmlns:a16="http://schemas.microsoft.com/office/drawing/2014/main" id="{A0FE4D21-C3C9-EA43-C592-AD8036A31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42427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" name="Rectangle 4891">
                <a:extLst>
                  <a:ext uri="{FF2B5EF4-FFF2-40B4-BE49-F238E27FC236}">
                    <a16:creationId xmlns:a16="http://schemas.microsoft.com/office/drawing/2014/main" id="{0AA4F5EB-C527-5192-51CD-D9CFF7285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460167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8" name="Rectangle 4892">
                <a:extLst>
                  <a:ext uri="{FF2B5EF4-FFF2-40B4-BE49-F238E27FC236}">
                    <a16:creationId xmlns:a16="http://schemas.microsoft.com/office/drawing/2014/main" id="{2D7CF17D-3B64-1AAE-E161-2F90693FD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4497344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9" name="Rectangle 4893">
                <a:extLst>
                  <a:ext uri="{FF2B5EF4-FFF2-40B4-BE49-F238E27FC236}">
                    <a16:creationId xmlns:a16="http://schemas.microsoft.com/office/drawing/2014/main" id="{93D1BB84-38E1-86B9-5E5D-CAB936EB9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534521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0" name="Rectangle 4894">
                <a:extLst>
                  <a:ext uri="{FF2B5EF4-FFF2-40B4-BE49-F238E27FC236}">
                    <a16:creationId xmlns:a16="http://schemas.microsoft.com/office/drawing/2014/main" id="{5EC06A80-21B5-2159-CADB-52050AFCF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570416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1" name="Rectangle 4895">
                <a:extLst>
                  <a:ext uri="{FF2B5EF4-FFF2-40B4-BE49-F238E27FC236}">
                    <a16:creationId xmlns:a16="http://schemas.microsoft.com/office/drawing/2014/main" id="{C5E417BA-477A-A62D-6F0B-7D6A743E7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606311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2" name="Rectangle 4896">
                <a:extLst>
                  <a:ext uri="{FF2B5EF4-FFF2-40B4-BE49-F238E27FC236}">
                    <a16:creationId xmlns:a16="http://schemas.microsoft.com/office/drawing/2014/main" id="{F6397201-59DE-D3BA-160F-253E3633F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64220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3" name="Rectangle 4897">
                <a:extLst>
                  <a:ext uri="{FF2B5EF4-FFF2-40B4-BE49-F238E27FC236}">
                    <a16:creationId xmlns:a16="http://schemas.microsoft.com/office/drawing/2014/main" id="{7CB08260-FD32-FC2A-367F-F7414ED7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678102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4" name="Rectangle 4898">
                <a:extLst>
                  <a:ext uri="{FF2B5EF4-FFF2-40B4-BE49-F238E27FC236}">
                    <a16:creationId xmlns:a16="http://schemas.microsoft.com/office/drawing/2014/main" id="{81DE53A7-2BFB-1A5F-6316-3F5BF4526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713998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5" name="Rectangle 4899">
                <a:extLst>
                  <a:ext uri="{FF2B5EF4-FFF2-40B4-BE49-F238E27FC236}">
                    <a16:creationId xmlns:a16="http://schemas.microsoft.com/office/drawing/2014/main" id="{04F2A7E4-E118-DE82-6626-3BE03A668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4751175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6" name="Rectangle 4900">
                <a:extLst>
                  <a:ext uri="{FF2B5EF4-FFF2-40B4-BE49-F238E27FC236}">
                    <a16:creationId xmlns:a16="http://schemas.microsoft.com/office/drawing/2014/main" id="{D638B4AF-E140-5B9E-48E6-ECBAA3D98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788353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7" name="Rectangle 4901">
                <a:extLst>
                  <a:ext uri="{FF2B5EF4-FFF2-40B4-BE49-F238E27FC236}">
                    <a16:creationId xmlns:a16="http://schemas.microsoft.com/office/drawing/2014/main" id="{49542D5D-8D98-44A9-4A7C-7C5261076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82424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8" name="Rectangle 4902">
                <a:extLst>
                  <a:ext uri="{FF2B5EF4-FFF2-40B4-BE49-F238E27FC236}">
                    <a16:creationId xmlns:a16="http://schemas.microsoft.com/office/drawing/2014/main" id="{425F65DC-B3F6-54BE-4686-55497851D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86014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9" name="Rectangle 4903">
                <a:extLst>
                  <a:ext uri="{FF2B5EF4-FFF2-40B4-BE49-F238E27FC236}">
                    <a16:creationId xmlns:a16="http://schemas.microsoft.com/office/drawing/2014/main" id="{8B577F93-CF30-692B-6C62-7D36EAA98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896039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0" name="Rectangle 4904">
                <a:extLst>
                  <a:ext uri="{FF2B5EF4-FFF2-40B4-BE49-F238E27FC236}">
                    <a16:creationId xmlns:a16="http://schemas.microsoft.com/office/drawing/2014/main" id="{4E7DAD8B-4EC7-3DAF-F697-D144C02B4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931933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1" name="Rectangle 4905">
                <a:extLst>
                  <a:ext uri="{FF2B5EF4-FFF2-40B4-BE49-F238E27FC236}">
                    <a16:creationId xmlns:a16="http://schemas.microsoft.com/office/drawing/2014/main" id="{312BFA54-2B00-27FC-EBF3-9D014C704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496782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2" name="Rectangle 4906">
                <a:extLst>
                  <a:ext uri="{FF2B5EF4-FFF2-40B4-BE49-F238E27FC236}">
                    <a16:creationId xmlns:a16="http://schemas.microsoft.com/office/drawing/2014/main" id="{D7F8880F-B0CE-B2C1-0BB2-D6FC5C035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5005007"/>
                <a:ext cx="33332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3" name="Rectangle 4907">
                <a:extLst>
                  <a:ext uri="{FF2B5EF4-FFF2-40B4-BE49-F238E27FC236}">
                    <a16:creationId xmlns:a16="http://schemas.microsoft.com/office/drawing/2014/main" id="{4233EE1C-229D-EAA0-3C63-C99805F8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04218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4" name="Rectangle 4908">
                <a:extLst>
                  <a:ext uri="{FF2B5EF4-FFF2-40B4-BE49-F238E27FC236}">
                    <a16:creationId xmlns:a16="http://schemas.microsoft.com/office/drawing/2014/main" id="{013985A9-E8E0-AC13-76BC-CA27F20AF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078078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5" name="Rectangle 4909">
                <a:extLst>
                  <a:ext uri="{FF2B5EF4-FFF2-40B4-BE49-F238E27FC236}">
                    <a16:creationId xmlns:a16="http://schemas.microsoft.com/office/drawing/2014/main" id="{A54AC7BE-ACD2-FCFB-3B23-695AEF725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11397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6" name="Rectangle 4910">
                <a:extLst>
                  <a:ext uri="{FF2B5EF4-FFF2-40B4-BE49-F238E27FC236}">
                    <a16:creationId xmlns:a16="http://schemas.microsoft.com/office/drawing/2014/main" id="{8BD293F7-A353-FF2C-D7E8-93652A641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149869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7" name="Rectangle 4911">
                <a:extLst>
                  <a:ext uri="{FF2B5EF4-FFF2-40B4-BE49-F238E27FC236}">
                    <a16:creationId xmlns:a16="http://schemas.microsoft.com/office/drawing/2014/main" id="{97C7F0A7-7E8A-FA47-CAA9-EA63337F2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185764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8" name="Rectangle 4912">
                <a:extLst>
                  <a:ext uri="{FF2B5EF4-FFF2-40B4-BE49-F238E27FC236}">
                    <a16:creationId xmlns:a16="http://schemas.microsoft.com/office/drawing/2014/main" id="{C89A3ADE-3DAD-1B5E-F269-665E03260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221659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9" name="Rectangle 4913">
                <a:extLst>
                  <a:ext uri="{FF2B5EF4-FFF2-40B4-BE49-F238E27FC236}">
                    <a16:creationId xmlns:a16="http://schemas.microsoft.com/office/drawing/2014/main" id="{9E620E11-DAD9-8C99-E08D-E3D6B4FE5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257555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0" name="Rectangle 4914">
                <a:extLst>
                  <a:ext uri="{FF2B5EF4-FFF2-40B4-BE49-F238E27FC236}">
                    <a16:creationId xmlns:a16="http://schemas.microsoft.com/office/drawing/2014/main" id="{2772DC9C-3BDC-DD53-2527-52A2F422A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529473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1" name="Rectangle 4915">
                <a:extLst>
                  <a:ext uri="{FF2B5EF4-FFF2-40B4-BE49-F238E27FC236}">
                    <a16:creationId xmlns:a16="http://schemas.microsoft.com/office/drawing/2014/main" id="{50002452-EC4E-9277-FC5C-3EDA128DE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331910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2" name="Rectangle 4916">
                <a:extLst>
                  <a:ext uri="{FF2B5EF4-FFF2-40B4-BE49-F238E27FC236}">
                    <a16:creationId xmlns:a16="http://schemas.microsoft.com/office/drawing/2014/main" id="{EA7EDE49-B31C-E311-AD68-C504C4A3C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367806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3" name="Rectangle 4917">
                <a:extLst>
                  <a:ext uri="{FF2B5EF4-FFF2-40B4-BE49-F238E27FC236}">
                    <a16:creationId xmlns:a16="http://schemas.microsoft.com/office/drawing/2014/main" id="{6C7D8971-EDE1-2F85-0B40-ABE289068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403700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4" name="Rectangle 4918">
                <a:extLst>
                  <a:ext uri="{FF2B5EF4-FFF2-40B4-BE49-F238E27FC236}">
                    <a16:creationId xmlns:a16="http://schemas.microsoft.com/office/drawing/2014/main" id="{BC0E0426-1D7F-DE54-8E62-6CD00FA1C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439596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5" name="Rectangle 4919">
                <a:extLst>
                  <a:ext uri="{FF2B5EF4-FFF2-40B4-BE49-F238E27FC236}">
                    <a16:creationId xmlns:a16="http://schemas.microsoft.com/office/drawing/2014/main" id="{AD09FA81-A70E-0404-EC47-BC89C3E66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47549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6" name="Rectangle 4920">
                <a:extLst>
                  <a:ext uri="{FF2B5EF4-FFF2-40B4-BE49-F238E27FC236}">
                    <a16:creationId xmlns:a16="http://schemas.microsoft.com/office/drawing/2014/main" id="{75743FC4-3738-747D-ED80-89941DCF2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511386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7" name="Rectangle 4921">
                <a:extLst>
                  <a:ext uri="{FF2B5EF4-FFF2-40B4-BE49-F238E27FC236}">
                    <a16:creationId xmlns:a16="http://schemas.microsoft.com/office/drawing/2014/main" id="{0EBBC8E4-D445-CCAE-D223-CA7F8F13E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5548564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8" name="Rectangle 4922">
                <a:extLst>
                  <a:ext uri="{FF2B5EF4-FFF2-40B4-BE49-F238E27FC236}">
                    <a16:creationId xmlns:a16="http://schemas.microsoft.com/office/drawing/2014/main" id="{613135C0-E246-E83C-1A32-E2F8BE2EA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585740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9" name="Rectangle 4923">
                <a:extLst>
                  <a:ext uri="{FF2B5EF4-FFF2-40B4-BE49-F238E27FC236}">
                    <a16:creationId xmlns:a16="http://schemas.microsoft.com/office/drawing/2014/main" id="{88392716-B38C-AB76-8BFA-1098A2D8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62163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0" name="Rectangle 4924">
                <a:extLst>
                  <a:ext uri="{FF2B5EF4-FFF2-40B4-BE49-F238E27FC236}">
                    <a16:creationId xmlns:a16="http://schemas.microsoft.com/office/drawing/2014/main" id="{352E446D-BDBF-74CA-ED2A-92D0B057F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657531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1" name="Rectangle 4925">
                <a:extLst>
                  <a:ext uri="{FF2B5EF4-FFF2-40B4-BE49-F238E27FC236}">
                    <a16:creationId xmlns:a16="http://schemas.microsoft.com/office/drawing/2014/main" id="{D1616835-60A2-2E64-37F4-9EF66B81F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69342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2" name="Rectangle 4926">
                <a:extLst>
                  <a:ext uri="{FF2B5EF4-FFF2-40B4-BE49-F238E27FC236}">
                    <a16:creationId xmlns:a16="http://schemas.microsoft.com/office/drawing/2014/main" id="{04126E1F-B9E3-FF5C-57DD-D0EA9E2BB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72932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3" name="Rectangle 4927">
                <a:extLst>
                  <a:ext uri="{FF2B5EF4-FFF2-40B4-BE49-F238E27FC236}">
                    <a16:creationId xmlns:a16="http://schemas.microsoft.com/office/drawing/2014/main" id="{B9AFF7BC-4AB3-608B-DA21-05ED006A7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76521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4" name="Rectangle 4928">
                <a:extLst>
                  <a:ext uri="{FF2B5EF4-FFF2-40B4-BE49-F238E27FC236}">
                    <a16:creationId xmlns:a16="http://schemas.microsoft.com/office/drawing/2014/main" id="{33578019-0BC0-C4D5-396D-3ACA2B142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5802395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5" name="Rectangle 4929">
                <a:extLst>
                  <a:ext uri="{FF2B5EF4-FFF2-40B4-BE49-F238E27FC236}">
                    <a16:creationId xmlns:a16="http://schemas.microsoft.com/office/drawing/2014/main" id="{C9A837E3-3CC9-3C73-FD6C-D0CB611E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839572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6" name="Rectangle 4930">
                <a:extLst>
                  <a:ext uri="{FF2B5EF4-FFF2-40B4-BE49-F238E27FC236}">
                    <a16:creationId xmlns:a16="http://schemas.microsoft.com/office/drawing/2014/main" id="{7FC795E3-8437-BF9E-81C0-E83B424F6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875468"/>
                <a:ext cx="30767" cy="13683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7" name="Rectangle 4931">
                <a:extLst>
                  <a:ext uri="{FF2B5EF4-FFF2-40B4-BE49-F238E27FC236}">
                    <a16:creationId xmlns:a16="http://schemas.microsoft.com/office/drawing/2014/main" id="{46F87EFB-A4E2-DC59-44DC-1B39335A2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911363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8" name="Rectangle 4932">
                <a:extLst>
                  <a:ext uri="{FF2B5EF4-FFF2-40B4-BE49-F238E27FC236}">
                    <a16:creationId xmlns:a16="http://schemas.microsoft.com/office/drawing/2014/main" id="{A83E733A-68F5-4BFD-54DD-9B42442E4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94725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9" name="Rectangle 4933">
                <a:extLst>
                  <a:ext uri="{FF2B5EF4-FFF2-40B4-BE49-F238E27FC236}">
                    <a16:creationId xmlns:a16="http://schemas.microsoft.com/office/drawing/2014/main" id="{510EA3A4-B5FD-1761-D160-3DFFD7CDF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598315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0" name="Rectangle 4934">
                <a:extLst>
                  <a:ext uri="{FF2B5EF4-FFF2-40B4-BE49-F238E27FC236}">
                    <a16:creationId xmlns:a16="http://schemas.microsoft.com/office/drawing/2014/main" id="{9CF8BC45-2302-BA72-0DEB-5B3AA900D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019048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1" name="Rectangle 4935">
                <a:extLst>
                  <a:ext uri="{FF2B5EF4-FFF2-40B4-BE49-F238E27FC236}">
                    <a16:creationId xmlns:a16="http://schemas.microsoft.com/office/drawing/2014/main" id="{53198197-B972-F809-F5B1-3B2061F6A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6056226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2" name="Rectangle 4936">
                <a:extLst>
                  <a:ext uri="{FF2B5EF4-FFF2-40B4-BE49-F238E27FC236}">
                    <a16:creationId xmlns:a16="http://schemas.microsoft.com/office/drawing/2014/main" id="{00DBB707-3F22-0BA8-33E0-3CECE9B32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093402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3" name="Rectangle 4937">
                <a:extLst>
                  <a:ext uri="{FF2B5EF4-FFF2-40B4-BE49-F238E27FC236}">
                    <a16:creationId xmlns:a16="http://schemas.microsoft.com/office/drawing/2014/main" id="{018AD0A8-1625-C1B4-D6C4-2C91E3E4D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1292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4" name="Rectangle 4938">
                <a:extLst>
                  <a:ext uri="{FF2B5EF4-FFF2-40B4-BE49-F238E27FC236}">
                    <a16:creationId xmlns:a16="http://schemas.microsoft.com/office/drawing/2014/main" id="{C034C28A-2B87-78D5-32F6-6F5845D15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16519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5" name="Rectangle 4939">
                <a:extLst>
                  <a:ext uri="{FF2B5EF4-FFF2-40B4-BE49-F238E27FC236}">
                    <a16:creationId xmlns:a16="http://schemas.microsoft.com/office/drawing/2014/main" id="{19A32927-BD6F-FD2A-253F-8F3BA6C21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201088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6" name="Rectangle 4940">
                <a:extLst>
                  <a:ext uri="{FF2B5EF4-FFF2-40B4-BE49-F238E27FC236}">
                    <a16:creationId xmlns:a16="http://schemas.microsoft.com/office/drawing/2014/main" id="{FA8F7C03-91BD-3386-C0D6-309EC795A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236984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7" name="Rectangle 4941">
                <a:extLst>
                  <a:ext uri="{FF2B5EF4-FFF2-40B4-BE49-F238E27FC236}">
                    <a16:creationId xmlns:a16="http://schemas.microsoft.com/office/drawing/2014/main" id="{2ED91403-0B6A-8FFF-8583-A1E60340D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27287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8" name="Rectangle 4942">
                <a:extLst>
                  <a:ext uri="{FF2B5EF4-FFF2-40B4-BE49-F238E27FC236}">
                    <a16:creationId xmlns:a16="http://schemas.microsoft.com/office/drawing/2014/main" id="{67127812-FBDE-9636-BCE6-B5446BC1B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6310057"/>
                <a:ext cx="33332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9" name="Rectangle 4943">
                <a:extLst>
                  <a:ext uri="{FF2B5EF4-FFF2-40B4-BE49-F238E27FC236}">
                    <a16:creationId xmlns:a16="http://schemas.microsoft.com/office/drawing/2014/main" id="{666FFDB7-CCE1-7A99-7367-078B760EF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34723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0" name="Rectangle 4945">
                <a:extLst>
                  <a:ext uri="{FF2B5EF4-FFF2-40B4-BE49-F238E27FC236}">
                    <a16:creationId xmlns:a16="http://schemas.microsoft.com/office/drawing/2014/main" id="{11CB0942-3858-3E48-8CF9-97E65B1C8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38312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1" name="Rectangle 4946">
                <a:extLst>
                  <a:ext uri="{FF2B5EF4-FFF2-40B4-BE49-F238E27FC236}">
                    <a16:creationId xmlns:a16="http://schemas.microsoft.com/office/drawing/2014/main" id="{9FCEA917-9D0C-C543-74A3-0A62C4046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41902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2" name="Rectangle 4947">
                <a:extLst>
                  <a:ext uri="{FF2B5EF4-FFF2-40B4-BE49-F238E27FC236}">
                    <a16:creationId xmlns:a16="http://schemas.microsoft.com/office/drawing/2014/main" id="{5EF65EE7-6023-642B-EC54-E8A584515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45492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3" name="Rectangle 4948">
                <a:extLst>
                  <a:ext uri="{FF2B5EF4-FFF2-40B4-BE49-F238E27FC236}">
                    <a16:creationId xmlns:a16="http://schemas.microsoft.com/office/drawing/2014/main" id="{CC8174EC-CCFC-54A0-817B-36E490EC0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49081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4" name="Rectangle 4949">
                <a:extLst>
                  <a:ext uri="{FF2B5EF4-FFF2-40B4-BE49-F238E27FC236}">
                    <a16:creationId xmlns:a16="http://schemas.microsoft.com/office/drawing/2014/main" id="{33EC3C19-D262-8A2C-85B0-E2D40A6B8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526711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5" name="Rectangle 4950">
                <a:extLst>
                  <a:ext uri="{FF2B5EF4-FFF2-40B4-BE49-F238E27FC236}">
                    <a16:creationId xmlns:a16="http://schemas.microsoft.com/office/drawing/2014/main" id="{182EE355-208C-E552-66A4-B22EF3077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6563888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6" name="Rectangle 4951">
                <a:extLst>
                  <a:ext uri="{FF2B5EF4-FFF2-40B4-BE49-F238E27FC236}">
                    <a16:creationId xmlns:a16="http://schemas.microsoft.com/office/drawing/2014/main" id="{6EDB409F-040F-2E42-86DF-B61FEB8B6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601065"/>
                <a:ext cx="30767" cy="13683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7" name="Rectangle 4952">
                <a:extLst>
                  <a:ext uri="{FF2B5EF4-FFF2-40B4-BE49-F238E27FC236}">
                    <a16:creationId xmlns:a16="http://schemas.microsoft.com/office/drawing/2014/main" id="{928D80E5-E9B2-29F2-2FAA-5EC02359D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636960"/>
                <a:ext cx="30767" cy="13683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8" name="Rectangle 4953">
                <a:extLst>
                  <a:ext uri="{FF2B5EF4-FFF2-40B4-BE49-F238E27FC236}">
                    <a16:creationId xmlns:a16="http://schemas.microsoft.com/office/drawing/2014/main" id="{CCE58312-A5AB-EDA0-D97E-1766D308B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672855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9" name="Rectangle 4954">
                <a:extLst>
                  <a:ext uri="{FF2B5EF4-FFF2-40B4-BE49-F238E27FC236}">
                    <a16:creationId xmlns:a16="http://schemas.microsoft.com/office/drawing/2014/main" id="{E31CC41D-67F2-C293-D417-3F6F30DF8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708750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0" name="Rectangle 4955">
                <a:extLst>
                  <a:ext uri="{FF2B5EF4-FFF2-40B4-BE49-F238E27FC236}">
                    <a16:creationId xmlns:a16="http://schemas.microsoft.com/office/drawing/2014/main" id="{5282768C-BA0C-99BC-AC4B-6DA48454C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744646"/>
                <a:ext cx="30767" cy="13683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1" name="Rectangle 4956">
                <a:extLst>
                  <a:ext uri="{FF2B5EF4-FFF2-40B4-BE49-F238E27FC236}">
                    <a16:creationId xmlns:a16="http://schemas.microsoft.com/office/drawing/2014/main" id="{1892D0EF-6FCF-199F-8EB6-4E335C4EA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2" name="Rectangle 4957">
                <a:extLst>
                  <a:ext uri="{FF2B5EF4-FFF2-40B4-BE49-F238E27FC236}">
                    <a16:creationId xmlns:a16="http://schemas.microsoft.com/office/drawing/2014/main" id="{4CBBA8CD-3109-7E93-B9A6-839EB1426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6817719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3" name="Rectangle 4958">
                <a:extLst>
                  <a:ext uri="{FF2B5EF4-FFF2-40B4-BE49-F238E27FC236}">
                    <a16:creationId xmlns:a16="http://schemas.microsoft.com/office/drawing/2014/main" id="{6C2CE076-3A55-3D98-D77C-1D782E6FB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854897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4" name="Rectangle 4959">
                <a:extLst>
                  <a:ext uri="{FF2B5EF4-FFF2-40B4-BE49-F238E27FC236}">
                    <a16:creationId xmlns:a16="http://schemas.microsoft.com/office/drawing/2014/main" id="{87C36858-FA9A-A740-01B6-A4893264B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89079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5" name="Rectangle 4960">
                <a:extLst>
                  <a:ext uri="{FF2B5EF4-FFF2-40B4-BE49-F238E27FC236}">
                    <a16:creationId xmlns:a16="http://schemas.microsoft.com/office/drawing/2014/main" id="{F7BBEA98-AF3C-C4AE-49A2-9A23B0318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926687"/>
                <a:ext cx="30767" cy="136832"/>
              </a:xfrm>
              <a:prstGeom prst="rect">
                <a:avLst/>
              </a:prstGeom>
              <a:solidFill>
                <a:srgbClr val="01A1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6" name="Rectangle 4961">
                <a:extLst>
                  <a:ext uri="{FF2B5EF4-FFF2-40B4-BE49-F238E27FC236}">
                    <a16:creationId xmlns:a16="http://schemas.microsoft.com/office/drawing/2014/main" id="{1E537D87-B587-3A78-083E-DC37D122C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962583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7" name="Rectangle 4962">
                <a:extLst>
                  <a:ext uri="{FF2B5EF4-FFF2-40B4-BE49-F238E27FC236}">
                    <a16:creationId xmlns:a16="http://schemas.microsoft.com/office/drawing/2014/main" id="{52127F06-C751-E79F-7ED3-24306EEC6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699847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8" name="Rectangle 4963">
                <a:extLst>
                  <a:ext uri="{FF2B5EF4-FFF2-40B4-BE49-F238E27FC236}">
                    <a16:creationId xmlns:a16="http://schemas.microsoft.com/office/drawing/2014/main" id="{28057DDC-9F82-76EA-4998-1610D7643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03437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9" name="Rectangle 4964">
                <a:extLst>
                  <a:ext uri="{FF2B5EF4-FFF2-40B4-BE49-F238E27FC236}">
                    <a16:creationId xmlns:a16="http://schemas.microsoft.com/office/drawing/2014/main" id="{DCD60CE9-EFC7-1FA6-D1F9-6C06EE268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7071551"/>
                <a:ext cx="33332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0" name="Rectangle 4965">
                <a:extLst>
                  <a:ext uri="{FF2B5EF4-FFF2-40B4-BE49-F238E27FC236}">
                    <a16:creationId xmlns:a16="http://schemas.microsoft.com/office/drawing/2014/main" id="{641B2D2B-404F-30CE-B2E6-8C5A81BD8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108727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1" name="Rectangle 4966">
                <a:extLst>
                  <a:ext uri="{FF2B5EF4-FFF2-40B4-BE49-F238E27FC236}">
                    <a16:creationId xmlns:a16="http://schemas.microsoft.com/office/drawing/2014/main" id="{38C06C43-66EE-9822-FE91-66341C465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144622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2" name="Rectangle 4967">
                <a:extLst>
                  <a:ext uri="{FF2B5EF4-FFF2-40B4-BE49-F238E27FC236}">
                    <a16:creationId xmlns:a16="http://schemas.microsoft.com/office/drawing/2014/main" id="{AA7EE369-66F8-DD93-F9E4-A8EC95CD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180517"/>
                <a:ext cx="30767" cy="13683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3" name="Rectangle 4968">
                <a:extLst>
                  <a:ext uri="{FF2B5EF4-FFF2-40B4-BE49-F238E27FC236}">
                    <a16:creationId xmlns:a16="http://schemas.microsoft.com/office/drawing/2014/main" id="{32A93845-432E-CD8A-3733-B5D9E889E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4" name="Rectangle 4969">
                <a:extLst>
                  <a:ext uri="{FF2B5EF4-FFF2-40B4-BE49-F238E27FC236}">
                    <a16:creationId xmlns:a16="http://schemas.microsoft.com/office/drawing/2014/main" id="{30C35D43-5C26-572B-D6DF-A7D745D59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2523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5" name="Rectangle 4970">
                <a:extLst>
                  <a:ext uri="{FF2B5EF4-FFF2-40B4-BE49-F238E27FC236}">
                    <a16:creationId xmlns:a16="http://schemas.microsoft.com/office/drawing/2014/main" id="{FD34C2F9-A3D6-C025-B93B-E9C5AC85A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28820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6" name="Rectangle 4971">
                <a:extLst>
                  <a:ext uri="{FF2B5EF4-FFF2-40B4-BE49-F238E27FC236}">
                    <a16:creationId xmlns:a16="http://schemas.microsoft.com/office/drawing/2014/main" id="{DFC31D93-773D-B15F-1FC5-0CF427F8B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324099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7" name="Rectangle 4972">
                <a:extLst>
                  <a:ext uri="{FF2B5EF4-FFF2-40B4-BE49-F238E27FC236}">
                    <a16:creationId xmlns:a16="http://schemas.microsoft.com/office/drawing/2014/main" id="{34DC395D-F996-F059-1A4A-F91A9F3E5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7361276"/>
                <a:ext cx="33332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8" name="Rectangle 4973">
                <a:extLst>
                  <a:ext uri="{FF2B5EF4-FFF2-40B4-BE49-F238E27FC236}">
                    <a16:creationId xmlns:a16="http://schemas.microsoft.com/office/drawing/2014/main" id="{CE0242CE-EE9A-D217-D4B5-8E347A16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398454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9" name="Rectangle 4974">
                <a:extLst>
                  <a:ext uri="{FF2B5EF4-FFF2-40B4-BE49-F238E27FC236}">
                    <a16:creationId xmlns:a16="http://schemas.microsoft.com/office/drawing/2014/main" id="{B15FA576-45B3-9F59-3FB5-C34ECBEBA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43435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0" name="Rectangle 4975">
                <a:extLst>
                  <a:ext uri="{FF2B5EF4-FFF2-40B4-BE49-F238E27FC236}">
                    <a16:creationId xmlns:a16="http://schemas.microsoft.com/office/drawing/2014/main" id="{48B93214-81A5-CB36-CB2B-B0C5F239D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47024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1" name="Rectangle 4976">
                <a:extLst>
                  <a:ext uri="{FF2B5EF4-FFF2-40B4-BE49-F238E27FC236}">
                    <a16:creationId xmlns:a16="http://schemas.microsoft.com/office/drawing/2014/main" id="{383BD136-73EC-4635-6636-EBB68A7AE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506140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2" name="Rectangle 4977">
                <a:extLst>
                  <a:ext uri="{FF2B5EF4-FFF2-40B4-BE49-F238E27FC236}">
                    <a16:creationId xmlns:a16="http://schemas.microsoft.com/office/drawing/2014/main" id="{BE5AD47D-0ABB-F4A5-B7F8-D55DB2FEA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542035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3" name="Rectangle 4978">
                <a:extLst>
                  <a:ext uri="{FF2B5EF4-FFF2-40B4-BE49-F238E27FC236}">
                    <a16:creationId xmlns:a16="http://schemas.microsoft.com/office/drawing/2014/main" id="{18077A59-C3AB-7A31-9B2D-6C1C2AB18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577930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4" name="Rectangle 4979">
                <a:extLst>
                  <a:ext uri="{FF2B5EF4-FFF2-40B4-BE49-F238E27FC236}">
                    <a16:creationId xmlns:a16="http://schemas.microsoft.com/office/drawing/2014/main" id="{DCD513CD-8A9A-37C4-C805-7043B6E06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7615108"/>
                <a:ext cx="33332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" name="Rectangle 4980">
                <a:extLst>
                  <a:ext uri="{FF2B5EF4-FFF2-40B4-BE49-F238E27FC236}">
                    <a16:creationId xmlns:a16="http://schemas.microsoft.com/office/drawing/2014/main" id="{4C519FEE-3A3A-0E92-A100-1B71F05F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6" name="Rectangle 4981">
                <a:extLst>
                  <a:ext uri="{FF2B5EF4-FFF2-40B4-BE49-F238E27FC236}">
                    <a16:creationId xmlns:a16="http://schemas.microsoft.com/office/drawing/2014/main" id="{5A4CCFB2-63EB-EFF2-8171-FBF3A070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68817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7" name="Rectangle 4982">
                <a:extLst>
                  <a:ext uri="{FF2B5EF4-FFF2-40B4-BE49-F238E27FC236}">
                    <a16:creationId xmlns:a16="http://schemas.microsoft.com/office/drawing/2014/main" id="{70968A3C-7715-9CFD-3CB5-5F7AA29B1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724075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8" name="Rectangle 4983">
                <a:extLst>
                  <a:ext uri="{FF2B5EF4-FFF2-40B4-BE49-F238E27FC236}">
                    <a16:creationId xmlns:a16="http://schemas.microsoft.com/office/drawing/2014/main" id="{F06594AA-4297-7107-409E-D3C356832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75997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9" name="Rectangle 4984">
                <a:extLst>
                  <a:ext uri="{FF2B5EF4-FFF2-40B4-BE49-F238E27FC236}">
                    <a16:creationId xmlns:a16="http://schemas.microsoft.com/office/drawing/2014/main" id="{36C83EF7-94E6-B320-29B4-3D6867600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795865"/>
                <a:ext cx="30767" cy="13683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0" name="Rectangle 4985">
                <a:extLst>
                  <a:ext uri="{FF2B5EF4-FFF2-40B4-BE49-F238E27FC236}">
                    <a16:creationId xmlns:a16="http://schemas.microsoft.com/office/drawing/2014/main" id="{E8821FAC-100E-5029-9AC4-47B613839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831761"/>
                <a:ext cx="30767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1" name="Rectangle 4986">
                <a:extLst>
                  <a:ext uri="{FF2B5EF4-FFF2-40B4-BE49-F238E27FC236}">
                    <a16:creationId xmlns:a16="http://schemas.microsoft.com/office/drawing/2014/main" id="{3DCC53B8-014B-7D4C-0965-A5709872E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7868939"/>
                <a:ext cx="33332" cy="136832"/>
              </a:xfrm>
              <a:prstGeom prst="rect">
                <a:avLst/>
              </a:prstGeom>
              <a:solidFill>
                <a:srgbClr val="01A6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2" name="Rectangle 4987">
                <a:extLst>
                  <a:ext uri="{FF2B5EF4-FFF2-40B4-BE49-F238E27FC236}">
                    <a16:creationId xmlns:a16="http://schemas.microsoft.com/office/drawing/2014/main" id="{C3FC13AF-E76B-F80A-882B-3EA457721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906116"/>
                <a:ext cx="30767" cy="136832"/>
              </a:xfrm>
              <a:prstGeom prst="rect">
                <a:avLst/>
              </a:prstGeom>
              <a:solidFill>
                <a:srgbClr val="01AA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3" name="Rectangle 4988">
                <a:extLst>
                  <a:ext uri="{FF2B5EF4-FFF2-40B4-BE49-F238E27FC236}">
                    <a16:creationId xmlns:a16="http://schemas.microsoft.com/office/drawing/2014/main" id="{0FDEAC1F-FF7D-DBF6-EF30-CDBC58C55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942012"/>
                <a:ext cx="30767" cy="136832"/>
              </a:xfrm>
              <a:prstGeom prst="rect">
                <a:avLst/>
              </a:prstGeom>
              <a:solidFill>
                <a:srgbClr val="01AF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4" name="Rectangle 4989">
                <a:extLst>
                  <a:ext uri="{FF2B5EF4-FFF2-40B4-BE49-F238E27FC236}">
                    <a16:creationId xmlns:a16="http://schemas.microsoft.com/office/drawing/2014/main" id="{41A6E056-617C-A04A-A29D-4BB8D21ED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7977907"/>
                <a:ext cx="30767" cy="136832"/>
              </a:xfrm>
              <a:prstGeom prst="rect">
                <a:avLst/>
              </a:prstGeom>
              <a:solidFill>
                <a:srgbClr val="01B4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5" name="Rectangle 4990">
                <a:extLst>
                  <a:ext uri="{FF2B5EF4-FFF2-40B4-BE49-F238E27FC236}">
                    <a16:creationId xmlns:a16="http://schemas.microsoft.com/office/drawing/2014/main" id="{00D43981-72E7-45FD-E7FE-31EB52865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013802"/>
                <a:ext cx="30767" cy="136832"/>
              </a:xfrm>
              <a:prstGeom prst="rect">
                <a:avLst/>
              </a:prstGeom>
              <a:solidFill>
                <a:srgbClr val="01B9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6" name="Rectangle 4991">
                <a:extLst>
                  <a:ext uri="{FF2B5EF4-FFF2-40B4-BE49-F238E27FC236}">
                    <a16:creationId xmlns:a16="http://schemas.microsoft.com/office/drawing/2014/main" id="{CCAA8443-DDC2-8DF6-7F24-156F21A51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049698"/>
                <a:ext cx="30767" cy="13683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7" name="Rectangle 4992">
                <a:extLst>
                  <a:ext uri="{FF2B5EF4-FFF2-40B4-BE49-F238E27FC236}">
                    <a16:creationId xmlns:a16="http://schemas.microsoft.com/office/drawing/2014/main" id="{7CCC7E65-9237-9B98-F3D5-BA47003E4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085592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8" name="Rectangle 4993">
                <a:extLst>
                  <a:ext uri="{FF2B5EF4-FFF2-40B4-BE49-F238E27FC236}">
                    <a16:creationId xmlns:a16="http://schemas.microsoft.com/office/drawing/2014/main" id="{1D697B22-27FE-3FE5-5A8A-6F4BCA33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1851" y="8122770"/>
                <a:ext cx="33332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9" name="Rectangle 4994">
                <a:extLst>
                  <a:ext uri="{FF2B5EF4-FFF2-40B4-BE49-F238E27FC236}">
                    <a16:creationId xmlns:a16="http://schemas.microsoft.com/office/drawing/2014/main" id="{E170DFFC-C476-BD21-91B6-F9F915F9D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159946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0" name="Rectangle 4995">
                <a:extLst>
                  <a:ext uri="{FF2B5EF4-FFF2-40B4-BE49-F238E27FC236}">
                    <a16:creationId xmlns:a16="http://schemas.microsoft.com/office/drawing/2014/main" id="{E3A10B88-2227-765A-87C3-07BFEC395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195842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1" name="Rectangle 4996">
                <a:extLst>
                  <a:ext uri="{FF2B5EF4-FFF2-40B4-BE49-F238E27FC236}">
                    <a16:creationId xmlns:a16="http://schemas.microsoft.com/office/drawing/2014/main" id="{ACB67EED-698F-703A-708F-28677A028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153133" y="823173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8" name="Rectangle 5003">
                <a:extLst>
                  <a:ext uri="{FF2B5EF4-FFF2-40B4-BE49-F238E27FC236}">
                    <a16:creationId xmlns:a16="http://schemas.microsoft.com/office/drawing/2014/main" id="{11CF23D5-D187-32D6-E1AD-5315DE940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1914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9" name="Rectangle 5004">
                <a:extLst>
                  <a:ext uri="{FF2B5EF4-FFF2-40B4-BE49-F238E27FC236}">
                    <a16:creationId xmlns:a16="http://schemas.microsoft.com/office/drawing/2014/main" id="{8566E907-6CC8-DABF-2D92-9FDC92CD3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5504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0" name="Rectangle 5005">
                <a:extLst>
                  <a:ext uri="{FF2B5EF4-FFF2-40B4-BE49-F238E27FC236}">
                    <a16:creationId xmlns:a16="http://schemas.microsoft.com/office/drawing/2014/main" id="{C9C92015-8B53-42D9-314C-91C982C70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9093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1" name="Rectangle 5006">
                <a:extLst>
                  <a:ext uri="{FF2B5EF4-FFF2-40B4-BE49-F238E27FC236}">
                    <a16:creationId xmlns:a16="http://schemas.microsoft.com/office/drawing/2014/main" id="{CC2AA349-EBFB-D4F4-3FFA-D0E8274F3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28116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2" name="Rectangle 5007">
                <a:extLst>
                  <a:ext uri="{FF2B5EF4-FFF2-40B4-BE49-F238E27FC236}">
                    <a16:creationId xmlns:a16="http://schemas.microsoft.com/office/drawing/2014/main" id="{DEADA730-C318-F816-B019-7F21D3B61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64011"/>
                <a:ext cx="33332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3" name="Rectangle 5008">
                <a:extLst>
                  <a:ext uri="{FF2B5EF4-FFF2-40B4-BE49-F238E27FC236}">
                    <a16:creationId xmlns:a16="http://schemas.microsoft.com/office/drawing/2014/main" id="{6C8A1AE8-57F7-205C-985B-578B498C4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01187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4" name="Rectangle 5009">
                <a:extLst>
                  <a:ext uri="{FF2B5EF4-FFF2-40B4-BE49-F238E27FC236}">
                    <a16:creationId xmlns:a16="http://schemas.microsoft.com/office/drawing/2014/main" id="{55DAF808-253D-B051-8ED7-6468BA06A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37083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5" name="Rectangle 5010">
                <a:extLst>
                  <a:ext uri="{FF2B5EF4-FFF2-40B4-BE49-F238E27FC236}">
                    <a16:creationId xmlns:a16="http://schemas.microsoft.com/office/drawing/2014/main" id="{B5B47E61-52FB-3874-482E-D81C9F12B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7297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6" name="Rectangle 5011">
                <a:extLst>
                  <a:ext uri="{FF2B5EF4-FFF2-40B4-BE49-F238E27FC236}">
                    <a16:creationId xmlns:a16="http://schemas.microsoft.com/office/drawing/2014/main" id="{03CFFC37-C31A-D956-09A6-D064D3E3D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0887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7" name="Rectangle 5012">
                <a:extLst>
                  <a:ext uri="{FF2B5EF4-FFF2-40B4-BE49-F238E27FC236}">
                    <a16:creationId xmlns:a16="http://schemas.microsoft.com/office/drawing/2014/main" id="{BAA6A5B4-2D6D-C062-1307-3631244C1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44769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8" name="Rectangle 5013">
                <a:extLst>
                  <a:ext uri="{FF2B5EF4-FFF2-40B4-BE49-F238E27FC236}">
                    <a16:creationId xmlns:a16="http://schemas.microsoft.com/office/drawing/2014/main" id="{9F7572CA-9BD4-9E4C-5931-392ED4F16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8066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9" name="Rectangle 5014">
                <a:extLst>
                  <a:ext uri="{FF2B5EF4-FFF2-40B4-BE49-F238E27FC236}">
                    <a16:creationId xmlns:a16="http://schemas.microsoft.com/office/drawing/2014/main" id="{12B7FE55-158E-0842-DB32-FF64DBFC7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617842"/>
                <a:ext cx="33332" cy="137322"/>
              </a:xfrm>
              <a:prstGeom prst="rect">
                <a:avLst/>
              </a:prstGeom>
              <a:solidFill>
                <a:srgbClr val="0AC1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0" name="Rectangle 5015">
                <a:extLst>
                  <a:ext uri="{FF2B5EF4-FFF2-40B4-BE49-F238E27FC236}">
                    <a16:creationId xmlns:a16="http://schemas.microsoft.com/office/drawing/2014/main" id="{C51E3304-F774-33FE-0909-21261593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5502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1" name="Rectangle 5016">
                <a:extLst>
                  <a:ext uri="{FF2B5EF4-FFF2-40B4-BE49-F238E27FC236}">
                    <a16:creationId xmlns:a16="http://schemas.microsoft.com/office/drawing/2014/main" id="{77530B10-3E55-4DEE-8920-01C7EA3D3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9091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2" name="Rectangle 5017">
                <a:extLst>
                  <a:ext uri="{FF2B5EF4-FFF2-40B4-BE49-F238E27FC236}">
                    <a16:creationId xmlns:a16="http://schemas.microsoft.com/office/drawing/2014/main" id="{D067C4D9-00A8-41E0-31D4-366112C3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2681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3" name="Rectangle 5018">
                <a:extLst>
                  <a:ext uri="{FF2B5EF4-FFF2-40B4-BE49-F238E27FC236}">
                    <a16:creationId xmlns:a16="http://schemas.microsoft.com/office/drawing/2014/main" id="{C9CD7B84-1EFE-569A-C2AC-B43E7C672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62706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4" name="Rectangle 5019">
                <a:extLst>
                  <a:ext uri="{FF2B5EF4-FFF2-40B4-BE49-F238E27FC236}">
                    <a16:creationId xmlns:a16="http://schemas.microsoft.com/office/drawing/2014/main" id="{634AD34D-624E-C3D5-6372-9E80761E6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9860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5" name="Rectangle 5020">
                <a:extLst>
                  <a:ext uri="{FF2B5EF4-FFF2-40B4-BE49-F238E27FC236}">
                    <a16:creationId xmlns:a16="http://schemas.microsoft.com/office/drawing/2014/main" id="{6118118B-880A-CE60-3F2C-2CDBF77A4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34496"/>
                <a:ext cx="30767" cy="137322"/>
              </a:xfrm>
              <a:prstGeom prst="rect">
                <a:avLst/>
              </a:prstGeom>
              <a:solidFill>
                <a:srgbClr val="01B8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6" name="Rectangle 5021">
                <a:extLst>
                  <a:ext uri="{FF2B5EF4-FFF2-40B4-BE49-F238E27FC236}">
                    <a16:creationId xmlns:a16="http://schemas.microsoft.com/office/drawing/2014/main" id="{D4830C25-5CBA-F3CF-52CA-A490D5231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871674"/>
                <a:ext cx="33332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7" name="Rectangle 5022">
                <a:extLst>
                  <a:ext uri="{FF2B5EF4-FFF2-40B4-BE49-F238E27FC236}">
                    <a16:creationId xmlns:a16="http://schemas.microsoft.com/office/drawing/2014/main" id="{96844512-D51A-16FD-408C-DDE88625B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90885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8" name="Rectangle 5023">
                <a:extLst>
                  <a:ext uri="{FF2B5EF4-FFF2-40B4-BE49-F238E27FC236}">
                    <a16:creationId xmlns:a16="http://schemas.microsoft.com/office/drawing/2014/main" id="{7FA07368-7777-DF32-344A-D264CDC24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944745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9" name="Rectangle 5024">
                <a:extLst>
                  <a:ext uri="{FF2B5EF4-FFF2-40B4-BE49-F238E27FC236}">
                    <a16:creationId xmlns:a16="http://schemas.microsoft.com/office/drawing/2014/main" id="{02301D08-D165-350A-3E29-57A63F6E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98064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0" name="Rectangle 5025">
                <a:extLst>
                  <a:ext uri="{FF2B5EF4-FFF2-40B4-BE49-F238E27FC236}">
                    <a16:creationId xmlns:a16="http://schemas.microsoft.com/office/drawing/2014/main" id="{9ABDB20B-1277-FAA4-DEE5-AC15A6EC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016536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1" name="Rectangle 5026">
                <a:extLst>
                  <a:ext uri="{FF2B5EF4-FFF2-40B4-BE49-F238E27FC236}">
                    <a16:creationId xmlns:a16="http://schemas.microsoft.com/office/drawing/2014/main" id="{CE979CD8-2D66-C61C-31D9-36A4F7AB9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052431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2" name="Rectangle 5027">
                <a:extLst>
                  <a:ext uri="{FF2B5EF4-FFF2-40B4-BE49-F238E27FC236}">
                    <a16:creationId xmlns:a16="http://schemas.microsoft.com/office/drawing/2014/main" id="{D9B90199-C51D-70FC-C887-EB34C0357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088326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3" name="Rectangle 5028">
                <a:extLst>
                  <a:ext uri="{FF2B5EF4-FFF2-40B4-BE49-F238E27FC236}">
                    <a16:creationId xmlns:a16="http://schemas.microsoft.com/office/drawing/2014/main" id="{05D7AE4B-F6C0-C920-1CA1-F067D2B35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12422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4" name="Rectangle 5029">
                <a:extLst>
                  <a:ext uri="{FF2B5EF4-FFF2-40B4-BE49-F238E27FC236}">
                    <a16:creationId xmlns:a16="http://schemas.microsoft.com/office/drawing/2014/main" id="{E26FD366-AD3C-E22E-B0BD-540E86D21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1161399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5" name="Rectangle 5030">
                <a:extLst>
                  <a:ext uri="{FF2B5EF4-FFF2-40B4-BE49-F238E27FC236}">
                    <a16:creationId xmlns:a16="http://schemas.microsoft.com/office/drawing/2014/main" id="{A8C47894-93FE-1760-235D-FD37A758F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198577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6" name="Rectangle 5031">
                <a:extLst>
                  <a:ext uri="{FF2B5EF4-FFF2-40B4-BE49-F238E27FC236}">
                    <a16:creationId xmlns:a16="http://schemas.microsoft.com/office/drawing/2014/main" id="{FBB99422-2511-01BF-40A9-8CF64E25A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234472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7" name="Rectangle 5032">
                <a:extLst>
                  <a:ext uri="{FF2B5EF4-FFF2-40B4-BE49-F238E27FC236}">
                    <a16:creationId xmlns:a16="http://schemas.microsoft.com/office/drawing/2014/main" id="{AE87BCAB-ABDC-2BBA-5802-E358C5A3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270367"/>
                <a:ext cx="30767" cy="137322"/>
              </a:xfrm>
              <a:prstGeom prst="rect">
                <a:avLst/>
              </a:prstGeom>
              <a:solidFill>
                <a:srgbClr val="0186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8" name="Rectangle 5033">
                <a:extLst>
                  <a:ext uri="{FF2B5EF4-FFF2-40B4-BE49-F238E27FC236}">
                    <a16:creationId xmlns:a16="http://schemas.microsoft.com/office/drawing/2014/main" id="{4B8F5903-901B-9F62-2F4C-A873D5342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30626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9" name="Rectangle 5034">
                <a:extLst>
                  <a:ext uri="{FF2B5EF4-FFF2-40B4-BE49-F238E27FC236}">
                    <a16:creationId xmlns:a16="http://schemas.microsoft.com/office/drawing/2014/main" id="{E1FC438B-EAA9-7C2A-E49A-B6516DAD6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34215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0" name="Rectangle 5035">
                <a:extLst>
                  <a:ext uri="{FF2B5EF4-FFF2-40B4-BE49-F238E27FC236}">
                    <a16:creationId xmlns:a16="http://schemas.microsoft.com/office/drawing/2014/main" id="{AD0611A1-E8DC-D575-73A5-523147E7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378053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1" name="Rectangle 5036">
                <a:extLst>
                  <a:ext uri="{FF2B5EF4-FFF2-40B4-BE49-F238E27FC236}">
                    <a16:creationId xmlns:a16="http://schemas.microsoft.com/office/drawing/2014/main" id="{068822AF-FB75-6C3A-0B07-CDB7F6C19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1415231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2" name="Rectangle 5037">
                <a:extLst>
                  <a:ext uri="{FF2B5EF4-FFF2-40B4-BE49-F238E27FC236}">
                    <a16:creationId xmlns:a16="http://schemas.microsoft.com/office/drawing/2014/main" id="{90D4E1D5-2F9D-767F-42A2-46325357C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452407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3" name="Rectangle 5038">
                <a:extLst>
                  <a:ext uri="{FF2B5EF4-FFF2-40B4-BE49-F238E27FC236}">
                    <a16:creationId xmlns:a16="http://schemas.microsoft.com/office/drawing/2014/main" id="{050427ED-253D-2061-F62B-A4C663DD4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488302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4" name="Rectangle 5039">
                <a:extLst>
                  <a:ext uri="{FF2B5EF4-FFF2-40B4-BE49-F238E27FC236}">
                    <a16:creationId xmlns:a16="http://schemas.microsoft.com/office/drawing/2014/main" id="{6A2A8DCE-0D3C-261A-B8E6-71CE24676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524198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5" name="Rectangle 5040">
                <a:extLst>
                  <a:ext uri="{FF2B5EF4-FFF2-40B4-BE49-F238E27FC236}">
                    <a16:creationId xmlns:a16="http://schemas.microsoft.com/office/drawing/2014/main" id="{FAEA02B4-903C-AFE7-BE33-AC6409649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56009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6" name="Rectangle 5041">
                <a:extLst>
                  <a:ext uri="{FF2B5EF4-FFF2-40B4-BE49-F238E27FC236}">
                    <a16:creationId xmlns:a16="http://schemas.microsoft.com/office/drawing/2014/main" id="{A566DE08-713A-D5EE-B288-E25A50F31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59598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7" name="Rectangle 5042">
                <a:extLst>
                  <a:ext uri="{FF2B5EF4-FFF2-40B4-BE49-F238E27FC236}">
                    <a16:creationId xmlns:a16="http://schemas.microsoft.com/office/drawing/2014/main" id="{3D14FC53-85B8-83A4-07E3-82242194E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631884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8" name="Rectangle 5043">
                <a:extLst>
                  <a:ext uri="{FF2B5EF4-FFF2-40B4-BE49-F238E27FC236}">
                    <a16:creationId xmlns:a16="http://schemas.microsoft.com/office/drawing/2014/main" id="{B8FBFDDE-855C-3652-FD5E-85F1AE66A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1669061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9" name="Rectangle 5044">
                <a:extLst>
                  <a:ext uri="{FF2B5EF4-FFF2-40B4-BE49-F238E27FC236}">
                    <a16:creationId xmlns:a16="http://schemas.microsoft.com/office/drawing/2014/main" id="{57E03134-75F9-E6FF-2BB1-16F57912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706239"/>
                <a:ext cx="30767" cy="137322"/>
              </a:xfrm>
              <a:prstGeom prst="rect">
                <a:avLst/>
              </a:prstGeom>
              <a:solidFill>
                <a:srgbClr val="0186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0" name="Rectangle 5045">
                <a:extLst>
                  <a:ext uri="{FF2B5EF4-FFF2-40B4-BE49-F238E27FC236}">
                    <a16:creationId xmlns:a16="http://schemas.microsoft.com/office/drawing/2014/main" id="{BE45820F-991B-BFEE-49E7-885A50148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742135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1" name="Rectangle 5046">
                <a:extLst>
                  <a:ext uri="{FF2B5EF4-FFF2-40B4-BE49-F238E27FC236}">
                    <a16:creationId xmlns:a16="http://schemas.microsoft.com/office/drawing/2014/main" id="{88CBDFF1-DBC6-AACE-A945-F886CE5FE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778029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2" name="Rectangle 5047">
                <a:extLst>
                  <a:ext uri="{FF2B5EF4-FFF2-40B4-BE49-F238E27FC236}">
                    <a16:creationId xmlns:a16="http://schemas.microsoft.com/office/drawing/2014/main" id="{C5D85E89-410E-8885-1459-2957F5BD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81392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3" name="Rectangle 5048">
                <a:extLst>
                  <a:ext uri="{FF2B5EF4-FFF2-40B4-BE49-F238E27FC236}">
                    <a16:creationId xmlns:a16="http://schemas.microsoft.com/office/drawing/2014/main" id="{60D7DB58-28F4-6446-CDD1-647F061B7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849821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4" name="Rectangle 5049">
                <a:extLst>
                  <a:ext uri="{FF2B5EF4-FFF2-40B4-BE49-F238E27FC236}">
                    <a16:creationId xmlns:a16="http://schemas.microsoft.com/office/drawing/2014/main" id="{AB0B0438-E2A8-CFE3-BC54-98ECB5B0B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885715"/>
                <a:ext cx="30767" cy="137322"/>
              </a:xfrm>
              <a:prstGeom prst="rect">
                <a:avLst/>
              </a:prstGeom>
              <a:solidFill>
                <a:srgbClr val="01A2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5" name="Rectangle 5050">
                <a:extLst>
                  <a:ext uri="{FF2B5EF4-FFF2-40B4-BE49-F238E27FC236}">
                    <a16:creationId xmlns:a16="http://schemas.microsoft.com/office/drawing/2014/main" id="{885ECA4C-893E-55A2-D0C2-A1D02A3FF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1922893"/>
                <a:ext cx="33332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6" name="Rectangle 5051">
                <a:extLst>
                  <a:ext uri="{FF2B5EF4-FFF2-40B4-BE49-F238E27FC236}">
                    <a16:creationId xmlns:a16="http://schemas.microsoft.com/office/drawing/2014/main" id="{23312DF3-5BD8-A1EE-671E-757D243F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960069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7" name="Rectangle 5052">
                <a:extLst>
                  <a:ext uri="{FF2B5EF4-FFF2-40B4-BE49-F238E27FC236}">
                    <a16:creationId xmlns:a16="http://schemas.microsoft.com/office/drawing/2014/main" id="{AF31BC96-AD9A-AA47-AD5D-A46E6505D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1995965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8" name="Rectangle 5053">
                <a:extLst>
                  <a:ext uri="{FF2B5EF4-FFF2-40B4-BE49-F238E27FC236}">
                    <a16:creationId xmlns:a16="http://schemas.microsoft.com/office/drawing/2014/main" id="{4F85E520-9340-6176-687A-A806D2C4D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03186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9" name="Rectangle 5054">
                <a:extLst>
                  <a:ext uri="{FF2B5EF4-FFF2-40B4-BE49-F238E27FC236}">
                    <a16:creationId xmlns:a16="http://schemas.microsoft.com/office/drawing/2014/main" id="{221DEBE5-C409-7227-7BD7-506532B10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067755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0" name="Rectangle 5055">
                <a:extLst>
                  <a:ext uri="{FF2B5EF4-FFF2-40B4-BE49-F238E27FC236}">
                    <a16:creationId xmlns:a16="http://schemas.microsoft.com/office/drawing/2014/main" id="{16921074-372B-0E77-A25F-AD48B488B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103651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1" name="Rectangle 5056">
                <a:extLst>
                  <a:ext uri="{FF2B5EF4-FFF2-40B4-BE49-F238E27FC236}">
                    <a16:creationId xmlns:a16="http://schemas.microsoft.com/office/drawing/2014/main" id="{CDDE0C9B-90E4-6734-1AC5-4A32BC2CB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139546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2" name="Rectangle 5057">
                <a:extLst>
                  <a:ext uri="{FF2B5EF4-FFF2-40B4-BE49-F238E27FC236}">
                    <a16:creationId xmlns:a16="http://schemas.microsoft.com/office/drawing/2014/main" id="{9A878EE5-6CCB-2207-05B9-25A4EA7B3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2176724"/>
                <a:ext cx="33332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3" name="Rectangle 5058">
                <a:extLst>
                  <a:ext uri="{FF2B5EF4-FFF2-40B4-BE49-F238E27FC236}">
                    <a16:creationId xmlns:a16="http://schemas.microsoft.com/office/drawing/2014/main" id="{CA612061-00FE-51AD-D13E-8A945E350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21390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4" name="Rectangle 5059">
                <a:extLst>
                  <a:ext uri="{FF2B5EF4-FFF2-40B4-BE49-F238E27FC236}">
                    <a16:creationId xmlns:a16="http://schemas.microsoft.com/office/drawing/2014/main" id="{701553DD-D10F-61B9-4EF6-BE1B6565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24979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5" name="Rectangle 5060">
                <a:extLst>
                  <a:ext uri="{FF2B5EF4-FFF2-40B4-BE49-F238E27FC236}">
                    <a16:creationId xmlns:a16="http://schemas.microsoft.com/office/drawing/2014/main" id="{5D9287CF-9A49-70B9-475B-61A4BB3F1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28569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6" name="Rectangle 5061">
                <a:extLst>
                  <a:ext uri="{FF2B5EF4-FFF2-40B4-BE49-F238E27FC236}">
                    <a16:creationId xmlns:a16="http://schemas.microsoft.com/office/drawing/2014/main" id="{E6CDCA51-45EB-71C0-3D43-2D7620638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321587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7" name="Rectangle 5062">
                <a:extLst>
                  <a:ext uri="{FF2B5EF4-FFF2-40B4-BE49-F238E27FC236}">
                    <a16:creationId xmlns:a16="http://schemas.microsoft.com/office/drawing/2014/main" id="{98F57A50-418A-7506-771D-4C2A9F574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357482"/>
                <a:ext cx="30767" cy="137322"/>
              </a:xfrm>
              <a:prstGeom prst="rect">
                <a:avLst/>
              </a:prstGeom>
              <a:solidFill>
                <a:srgbClr val="0192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8" name="Rectangle 5063">
                <a:extLst>
                  <a:ext uri="{FF2B5EF4-FFF2-40B4-BE49-F238E27FC236}">
                    <a16:creationId xmlns:a16="http://schemas.microsoft.com/office/drawing/2014/main" id="{FEB4D1BC-1ACC-6B53-FE53-877249BD1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393378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9" name="Rectangle 5064">
                <a:extLst>
                  <a:ext uri="{FF2B5EF4-FFF2-40B4-BE49-F238E27FC236}">
                    <a16:creationId xmlns:a16="http://schemas.microsoft.com/office/drawing/2014/main" id="{7B0D63FD-77C2-F078-6F6E-D15284E65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2430555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0" name="Rectangle 5065">
                <a:extLst>
                  <a:ext uri="{FF2B5EF4-FFF2-40B4-BE49-F238E27FC236}">
                    <a16:creationId xmlns:a16="http://schemas.microsoft.com/office/drawing/2014/main" id="{B7BD7BFA-F748-3D14-CA42-886E52EB9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46773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1" name="Rectangle 5066">
                <a:extLst>
                  <a:ext uri="{FF2B5EF4-FFF2-40B4-BE49-F238E27FC236}">
                    <a16:creationId xmlns:a16="http://schemas.microsoft.com/office/drawing/2014/main" id="{8CCE203B-6EA1-5191-A38D-45C6BC48B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503627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2" name="Rectangle 5067">
                <a:extLst>
                  <a:ext uri="{FF2B5EF4-FFF2-40B4-BE49-F238E27FC236}">
                    <a16:creationId xmlns:a16="http://schemas.microsoft.com/office/drawing/2014/main" id="{9AAB8624-8C45-22CE-044C-255E9D1DE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539522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3" name="Rectangle 5068">
                <a:extLst>
                  <a:ext uri="{FF2B5EF4-FFF2-40B4-BE49-F238E27FC236}">
                    <a16:creationId xmlns:a16="http://schemas.microsoft.com/office/drawing/2014/main" id="{647B001E-6C7F-E70F-A20C-B7C30E8A9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575417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4" name="Rectangle 5069">
                <a:extLst>
                  <a:ext uri="{FF2B5EF4-FFF2-40B4-BE49-F238E27FC236}">
                    <a16:creationId xmlns:a16="http://schemas.microsoft.com/office/drawing/2014/main" id="{3B25B0E4-D9B1-F3A9-3BBC-0EE1B96A0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611313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5" name="Rectangle 5070">
                <a:extLst>
                  <a:ext uri="{FF2B5EF4-FFF2-40B4-BE49-F238E27FC236}">
                    <a16:creationId xmlns:a16="http://schemas.microsoft.com/office/drawing/2014/main" id="{9EA93E54-AE41-5B76-8796-7E13154D8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64720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6" name="Rectangle 5071">
                <a:extLst>
                  <a:ext uri="{FF2B5EF4-FFF2-40B4-BE49-F238E27FC236}">
                    <a16:creationId xmlns:a16="http://schemas.microsoft.com/office/drawing/2014/main" id="{F9723EE4-C37C-9EEB-D6CC-0A373F327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2684386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7" name="Rectangle 5072">
                <a:extLst>
                  <a:ext uri="{FF2B5EF4-FFF2-40B4-BE49-F238E27FC236}">
                    <a16:creationId xmlns:a16="http://schemas.microsoft.com/office/drawing/2014/main" id="{C6EEC600-521E-5B01-290B-8DA042CEE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721564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8" name="Rectangle 5073">
                <a:extLst>
                  <a:ext uri="{FF2B5EF4-FFF2-40B4-BE49-F238E27FC236}">
                    <a16:creationId xmlns:a16="http://schemas.microsoft.com/office/drawing/2014/main" id="{EA1E66AA-43AD-A09A-3B3B-5A8F0DFE9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757458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9" name="Rectangle 5074">
                <a:extLst>
                  <a:ext uri="{FF2B5EF4-FFF2-40B4-BE49-F238E27FC236}">
                    <a16:creationId xmlns:a16="http://schemas.microsoft.com/office/drawing/2014/main" id="{5427C0EB-620F-E481-A3E7-67854326D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793354"/>
                <a:ext cx="30767" cy="13732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0" name="Rectangle 5075">
                <a:extLst>
                  <a:ext uri="{FF2B5EF4-FFF2-40B4-BE49-F238E27FC236}">
                    <a16:creationId xmlns:a16="http://schemas.microsoft.com/office/drawing/2014/main" id="{74164B03-88AD-44F8-A56B-3B2E9F325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829250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1" name="Rectangle 5076">
                <a:extLst>
                  <a:ext uri="{FF2B5EF4-FFF2-40B4-BE49-F238E27FC236}">
                    <a16:creationId xmlns:a16="http://schemas.microsoft.com/office/drawing/2014/main" id="{DFFF7429-A758-AFCF-BB56-47AAB1A24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86514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2" name="Rectangle 5077">
                <a:extLst>
                  <a:ext uri="{FF2B5EF4-FFF2-40B4-BE49-F238E27FC236}">
                    <a16:creationId xmlns:a16="http://schemas.microsoft.com/office/drawing/2014/main" id="{30B8A97C-A219-5D5F-5F0C-881CDA8A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901040"/>
                <a:ext cx="30767" cy="137322"/>
              </a:xfrm>
              <a:prstGeom prst="rect">
                <a:avLst/>
              </a:prstGeom>
              <a:solidFill>
                <a:srgbClr val="019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3" name="Rectangle 5078">
                <a:extLst>
                  <a:ext uri="{FF2B5EF4-FFF2-40B4-BE49-F238E27FC236}">
                    <a16:creationId xmlns:a16="http://schemas.microsoft.com/office/drawing/2014/main" id="{F14281F0-E7F8-3807-0BC8-39CB24EE5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2938218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4" name="Rectangle 5079">
                <a:extLst>
                  <a:ext uri="{FF2B5EF4-FFF2-40B4-BE49-F238E27FC236}">
                    <a16:creationId xmlns:a16="http://schemas.microsoft.com/office/drawing/2014/main" id="{8E668401-4688-88C7-8D05-79A9E800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297539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5" name="Rectangle 5080">
                <a:extLst>
                  <a:ext uri="{FF2B5EF4-FFF2-40B4-BE49-F238E27FC236}">
                    <a16:creationId xmlns:a16="http://schemas.microsoft.com/office/drawing/2014/main" id="{AAA62ACF-FB2F-3D7B-923C-DF2589EDE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01128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6" name="Rectangle 5081">
                <a:extLst>
                  <a:ext uri="{FF2B5EF4-FFF2-40B4-BE49-F238E27FC236}">
                    <a16:creationId xmlns:a16="http://schemas.microsoft.com/office/drawing/2014/main" id="{79C3F6B9-0A08-BD78-E4EB-0F5B0709E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047184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7" name="Rectangle 5082">
                <a:extLst>
                  <a:ext uri="{FF2B5EF4-FFF2-40B4-BE49-F238E27FC236}">
                    <a16:creationId xmlns:a16="http://schemas.microsoft.com/office/drawing/2014/main" id="{6DBB1022-A90C-BC9E-2279-C31D57F82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083080"/>
                <a:ext cx="30767" cy="13732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8" name="Rectangle 5083">
                <a:extLst>
                  <a:ext uri="{FF2B5EF4-FFF2-40B4-BE49-F238E27FC236}">
                    <a16:creationId xmlns:a16="http://schemas.microsoft.com/office/drawing/2014/main" id="{B65B2511-F2DC-9D75-F7D8-40D114EDF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118975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9" name="Rectangle 5084">
                <a:extLst>
                  <a:ext uri="{FF2B5EF4-FFF2-40B4-BE49-F238E27FC236}">
                    <a16:creationId xmlns:a16="http://schemas.microsoft.com/office/drawing/2014/main" id="{32849C9D-115C-86C7-CAC9-213CF3A5C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15487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0" name="Rectangle 5085">
                <a:extLst>
                  <a:ext uri="{FF2B5EF4-FFF2-40B4-BE49-F238E27FC236}">
                    <a16:creationId xmlns:a16="http://schemas.microsoft.com/office/drawing/2014/main" id="{B10138DA-47D9-45E1-B241-395048F27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19076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1" name="Rectangle 5086">
                <a:extLst>
                  <a:ext uri="{FF2B5EF4-FFF2-40B4-BE49-F238E27FC236}">
                    <a16:creationId xmlns:a16="http://schemas.microsoft.com/office/drawing/2014/main" id="{AACFF42A-66C7-2526-FF81-6459FDCA0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227943"/>
                <a:ext cx="33332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2" name="Rectangle 5087">
                <a:extLst>
                  <a:ext uri="{FF2B5EF4-FFF2-40B4-BE49-F238E27FC236}">
                    <a16:creationId xmlns:a16="http://schemas.microsoft.com/office/drawing/2014/main" id="{8CF98164-A10F-543F-5340-FB8763212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265121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3" name="Rectangle 5088">
                <a:extLst>
                  <a:ext uri="{FF2B5EF4-FFF2-40B4-BE49-F238E27FC236}">
                    <a16:creationId xmlns:a16="http://schemas.microsoft.com/office/drawing/2014/main" id="{FC12DF1F-2428-C20C-6E85-6350BDDBC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30101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4" name="Rectangle 5089">
                <a:extLst>
                  <a:ext uri="{FF2B5EF4-FFF2-40B4-BE49-F238E27FC236}">
                    <a16:creationId xmlns:a16="http://schemas.microsoft.com/office/drawing/2014/main" id="{16033760-021D-8FCC-6CC3-32169AE26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33691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5" name="Rectangle 5090">
                <a:extLst>
                  <a:ext uri="{FF2B5EF4-FFF2-40B4-BE49-F238E27FC236}">
                    <a16:creationId xmlns:a16="http://schemas.microsoft.com/office/drawing/2014/main" id="{83EB148B-9A8B-25B2-4407-891F7553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372807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6" name="Rectangle 5091">
                <a:extLst>
                  <a:ext uri="{FF2B5EF4-FFF2-40B4-BE49-F238E27FC236}">
                    <a16:creationId xmlns:a16="http://schemas.microsoft.com/office/drawing/2014/main" id="{590F27D7-7AFE-CEF0-11AA-2E6A62FB2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408702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7" name="Rectangle 5092">
                <a:extLst>
                  <a:ext uri="{FF2B5EF4-FFF2-40B4-BE49-F238E27FC236}">
                    <a16:creationId xmlns:a16="http://schemas.microsoft.com/office/drawing/2014/main" id="{0346B4BC-4D23-45E0-0A81-5E7D47DC8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444597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8" name="Rectangle 5093">
                <a:extLst>
                  <a:ext uri="{FF2B5EF4-FFF2-40B4-BE49-F238E27FC236}">
                    <a16:creationId xmlns:a16="http://schemas.microsoft.com/office/drawing/2014/main" id="{8F9F5591-9875-B0C0-7FAE-60D7725B7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481775"/>
                <a:ext cx="33332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9" name="Rectangle 5094">
                <a:extLst>
                  <a:ext uri="{FF2B5EF4-FFF2-40B4-BE49-F238E27FC236}">
                    <a16:creationId xmlns:a16="http://schemas.microsoft.com/office/drawing/2014/main" id="{1F851EB5-90D0-4031-E52B-33CD25BE9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51895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0" name="Rectangle 5095">
                <a:extLst>
                  <a:ext uri="{FF2B5EF4-FFF2-40B4-BE49-F238E27FC236}">
                    <a16:creationId xmlns:a16="http://schemas.microsoft.com/office/drawing/2014/main" id="{52DE26A8-50F5-2F60-1894-6D667533C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55484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1" name="Rectangle 5096">
                <a:extLst>
                  <a:ext uri="{FF2B5EF4-FFF2-40B4-BE49-F238E27FC236}">
                    <a16:creationId xmlns:a16="http://schemas.microsoft.com/office/drawing/2014/main" id="{35CB1846-08BE-DEEC-1833-6D0B877BC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59074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2" name="Rectangle 5097">
                <a:extLst>
                  <a:ext uri="{FF2B5EF4-FFF2-40B4-BE49-F238E27FC236}">
                    <a16:creationId xmlns:a16="http://schemas.microsoft.com/office/drawing/2014/main" id="{0D3E32E4-B487-D1E9-F9EC-85A38D40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626637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3" name="Rectangle 5098">
                <a:extLst>
                  <a:ext uri="{FF2B5EF4-FFF2-40B4-BE49-F238E27FC236}">
                    <a16:creationId xmlns:a16="http://schemas.microsoft.com/office/drawing/2014/main" id="{DC14131B-F8D6-6CA1-687E-1FC6ADC3E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662532"/>
                <a:ext cx="30767" cy="137322"/>
              </a:xfrm>
              <a:prstGeom prst="rect">
                <a:avLst/>
              </a:prstGeom>
              <a:solidFill>
                <a:srgbClr val="0190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4" name="Rectangle 5099">
                <a:extLst>
                  <a:ext uri="{FF2B5EF4-FFF2-40B4-BE49-F238E27FC236}">
                    <a16:creationId xmlns:a16="http://schemas.microsoft.com/office/drawing/2014/main" id="{F4F830D9-511D-0B71-876D-E66DB74BC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698428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5" name="Rectangle 5100">
                <a:extLst>
                  <a:ext uri="{FF2B5EF4-FFF2-40B4-BE49-F238E27FC236}">
                    <a16:creationId xmlns:a16="http://schemas.microsoft.com/office/drawing/2014/main" id="{63105BE3-10FC-FF25-C95B-41D032BE1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735605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6" name="Rectangle 5101">
                <a:extLst>
                  <a:ext uri="{FF2B5EF4-FFF2-40B4-BE49-F238E27FC236}">
                    <a16:creationId xmlns:a16="http://schemas.microsoft.com/office/drawing/2014/main" id="{666A8980-C392-75AB-AB4C-9D1D47D23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77278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7" name="Rectangle 5102">
                <a:extLst>
                  <a:ext uri="{FF2B5EF4-FFF2-40B4-BE49-F238E27FC236}">
                    <a16:creationId xmlns:a16="http://schemas.microsoft.com/office/drawing/2014/main" id="{75A060E4-9649-E5BB-5EF6-F69BB6CC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808679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8" name="Rectangle 5103">
                <a:extLst>
                  <a:ext uri="{FF2B5EF4-FFF2-40B4-BE49-F238E27FC236}">
                    <a16:creationId xmlns:a16="http://schemas.microsoft.com/office/drawing/2014/main" id="{EBBD1945-9575-1375-EC74-260DA4B76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844573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9" name="Rectangle 5104">
                <a:extLst>
                  <a:ext uri="{FF2B5EF4-FFF2-40B4-BE49-F238E27FC236}">
                    <a16:creationId xmlns:a16="http://schemas.microsoft.com/office/drawing/2014/main" id="{6A2AFCED-4D9F-38F9-26CA-F658B3422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880469"/>
                <a:ext cx="30767" cy="137322"/>
              </a:xfrm>
              <a:prstGeom prst="rect">
                <a:avLst/>
              </a:prstGeom>
              <a:solidFill>
                <a:srgbClr val="0186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0" name="Rectangle 5105">
                <a:extLst>
                  <a:ext uri="{FF2B5EF4-FFF2-40B4-BE49-F238E27FC236}">
                    <a16:creationId xmlns:a16="http://schemas.microsoft.com/office/drawing/2014/main" id="{0232E19E-9631-6825-1236-F130E759C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916365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1" name="Rectangle 5106">
                <a:extLst>
                  <a:ext uri="{FF2B5EF4-FFF2-40B4-BE49-F238E27FC236}">
                    <a16:creationId xmlns:a16="http://schemas.microsoft.com/office/drawing/2014/main" id="{76265809-B367-52A5-87D3-7F320A69B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395225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2" name="Rectangle 5107">
                <a:extLst>
                  <a:ext uri="{FF2B5EF4-FFF2-40B4-BE49-F238E27FC236}">
                    <a16:creationId xmlns:a16="http://schemas.microsoft.com/office/drawing/2014/main" id="{2BAB75B5-245F-9E7D-BCD2-312DD3317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3989437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3" name="Rectangle 5108">
                <a:extLst>
                  <a:ext uri="{FF2B5EF4-FFF2-40B4-BE49-F238E27FC236}">
                    <a16:creationId xmlns:a16="http://schemas.microsoft.com/office/drawing/2014/main" id="{5E87F087-B995-955C-D10F-1D815381C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026613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4" name="Rectangle 5109">
                <a:extLst>
                  <a:ext uri="{FF2B5EF4-FFF2-40B4-BE49-F238E27FC236}">
                    <a16:creationId xmlns:a16="http://schemas.microsoft.com/office/drawing/2014/main" id="{7BD0713A-8CCE-B400-5321-4789E3CFC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062509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5" name="Rectangle 5110">
                <a:extLst>
                  <a:ext uri="{FF2B5EF4-FFF2-40B4-BE49-F238E27FC236}">
                    <a16:creationId xmlns:a16="http://schemas.microsoft.com/office/drawing/2014/main" id="{CD49F6CC-5946-8F29-507D-64C116F40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098404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6" name="Rectangle 5111">
                <a:extLst>
                  <a:ext uri="{FF2B5EF4-FFF2-40B4-BE49-F238E27FC236}">
                    <a16:creationId xmlns:a16="http://schemas.microsoft.com/office/drawing/2014/main" id="{829D2EFB-61D6-4215-F6CE-8B8DDE66B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134299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7" name="Rectangle 5112">
                <a:extLst>
                  <a:ext uri="{FF2B5EF4-FFF2-40B4-BE49-F238E27FC236}">
                    <a16:creationId xmlns:a16="http://schemas.microsoft.com/office/drawing/2014/main" id="{7B95D264-42B9-8A40-7B2D-14480D3D4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170195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8" name="Rectangle 5113">
                <a:extLst>
                  <a:ext uri="{FF2B5EF4-FFF2-40B4-BE49-F238E27FC236}">
                    <a16:creationId xmlns:a16="http://schemas.microsoft.com/office/drawing/2014/main" id="{103A7A82-4D26-F99B-B6D0-7F6760C53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206090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9" name="Rectangle 5114">
                <a:extLst>
                  <a:ext uri="{FF2B5EF4-FFF2-40B4-BE49-F238E27FC236}">
                    <a16:creationId xmlns:a16="http://schemas.microsoft.com/office/drawing/2014/main" id="{AD6A1CF6-CFAF-838C-185F-4D8CFC914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4243268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0" name="Rectangle 5115">
                <a:extLst>
                  <a:ext uri="{FF2B5EF4-FFF2-40B4-BE49-F238E27FC236}">
                    <a16:creationId xmlns:a16="http://schemas.microsoft.com/office/drawing/2014/main" id="{DF725F02-8D14-8CF9-E180-4148287E8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280446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1" name="Rectangle 5116">
                <a:extLst>
                  <a:ext uri="{FF2B5EF4-FFF2-40B4-BE49-F238E27FC236}">
                    <a16:creationId xmlns:a16="http://schemas.microsoft.com/office/drawing/2014/main" id="{8D8C4804-FD0B-030C-7E19-A819FB175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316340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2" name="Rectangle 5117">
                <a:extLst>
                  <a:ext uri="{FF2B5EF4-FFF2-40B4-BE49-F238E27FC236}">
                    <a16:creationId xmlns:a16="http://schemas.microsoft.com/office/drawing/2014/main" id="{81C7CB19-E599-436F-A197-1B15F7108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352236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3" name="Rectangle 5118">
                <a:extLst>
                  <a:ext uri="{FF2B5EF4-FFF2-40B4-BE49-F238E27FC236}">
                    <a16:creationId xmlns:a16="http://schemas.microsoft.com/office/drawing/2014/main" id="{7F8A2A49-1004-FD45-AAF7-DEC71B5BA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38813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4" name="Rectangle 5119">
                <a:extLst>
                  <a:ext uri="{FF2B5EF4-FFF2-40B4-BE49-F238E27FC236}">
                    <a16:creationId xmlns:a16="http://schemas.microsoft.com/office/drawing/2014/main" id="{221ACFA0-D448-5B8B-D99D-92A2FBDBC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42402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5" name="Rectangle 5120">
                <a:extLst>
                  <a:ext uri="{FF2B5EF4-FFF2-40B4-BE49-F238E27FC236}">
                    <a16:creationId xmlns:a16="http://schemas.microsoft.com/office/drawing/2014/main" id="{ED5877E7-A175-5843-AB0F-0C777B330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459922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6" name="Rectangle 5121">
                <a:extLst>
                  <a:ext uri="{FF2B5EF4-FFF2-40B4-BE49-F238E27FC236}">
                    <a16:creationId xmlns:a16="http://schemas.microsoft.com/office/drawing/2014/main" id="{9ECCC9BA-BFB6-6653-41B9-D3494EA03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4497099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7" name="Rectangle 5122">
                <a:extLst>
                  <a:ext uri="{FF2B5EF4-FFF2-40B4-BE49-F238E27FC236}">
                    <a16:creationId xmlns:a16="http://schemas.microsoft.com/office/drawing/2014/main" id="{D45AE36F-977A-4EFA-CE26-7901BE42A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534275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8" name="Rectangle 5123">
                <a:extLst>
                  <a:ext uri="{FF2B5EF4-FFF2-40B4-BE49-F238E27FC236}">
                    <a16:creationId xmlns:a16="http://schemas.microsoft.com/office/drawing/2014/main" id="{DA1190B4-E886-CD7B-4B31-8B885177C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570171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9" name="Rectangle 5124">
                <a:extLst>
                  <a:ext uri="{FF2B5EF4-FFF2-40B4-BE49-F238E27FC236}">
                    <a16:creationId xmlns:a16="http://schemas.microsoft.com/office/drawing/2014/main" id="{DB66AAD1-48F0-BECD-9149-D031F6C44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606066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0" name="Rectangle 5125">
                <a:extLst>
                  <a:ext uri="{FF2B5EF4-FFF2-40B4-BE49-F238E27FC236}">
                    <a16:creationId xmlns:a16="http://schemas.microsoft.com/office/drawing/2014/main" id="{74C4ADAA-E0FE-1D0D-F79D-150B01C7A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64196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1" name="Rectangle 5126">
                <a:extLst>
                  <a:ext uri="{FF2B5EF4-FFF2-40B4-BE49-F238E27FC236}">
                    <a16:creationId xmlns:a16="http://schemas.microsoft.com/office/drawing/2014/main" id="{EDB64BB0-8415-DA97-947A-5A84DE4F4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677857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2" name="Rectangle 5127">
                <a:extLst>
                  <a:ext uri="{FF2B5EF4-FFF2-40B4-BE49-F238E27FC236}">
                    <a16:creationId xmlns:a16="http://schemas.microsoft.com/office/drawing/2014/main" id="{33918A64-F10D-B7AF-C8D0-B112925D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713752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3" name="Rectangle 5128">
                <a:extLst>
                  <a:ext uri="{FF2B5EF4-FFF2-40B4-BE49-F238E27FC236}">
                    <a16:creationId xmlns:a16="http://schemas.microsoft.com/office/drawing/2014/main" id="{9AA2C274-5DAA-A9FF-9AAF-7DCD9E05C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4750930"/>
                <a:ext cx="33332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4" name="Rectangle 5129">
                <a:extLst>
                  <a:ext uri="{FF2B5EF4-FFF2-40B4-BE49-F238E27FC236}">
                    <a16:creationId xmlns:a16="http://schemas.microsoft.com/office/drawing/2014/main" id="{2B9A860D-1B8D-4686-901A-4092447AE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788108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5" name="Rectangle 5130">
                <a:extLst>
                  <a:ext uri="{FF2B5EF4-FFF2-40B4-BE49-F238E27FC236}">
                    <a16:creationId xmlns:a16="http://schemas.microsoft.com/office/drawing/2014/main" id="{AAFF51A5-6786-18D4-4463-C3EEC7FD3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82400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6" name="Rectangle 5131">
                <a:extLst>
                  <a:ext uri="{FF2B5EF4-FFF2-40B4-BE49-F238E27FC236}">
                    <a16:creationId xmlns:a16="http://schemas.microsoft.com/office/drawing/2014/main" id="{DBDA205A-9E87-6A55-1FF8-F1323435E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85989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7" name="Rectangle 5132">
                <a:extLst>
                  <a:ext uri="{FF2B5EF4-FFF2-40B4-BE49-F238E27FC236}">
                    <a16:creationId xmlns:a16="http://schemas.microsoft.com/office/drawing/2014/main" id="{4CDFFFEB-1182-FFCA-F839-3BC3EFCD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895794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8" name="Rectangle 5133">
                <a:extLst>
                  <a:ext uri="{FF2B5EF4-FFF2-40B4-BE49-F238E27FC236}">
                    <a16:creationId xmlns:a16="http://schemas.microsoft.com/office/drawing/2014/main" id="{28C2659C-850F-8A76-C231-F85BAD337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931688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9" name="Rectangle 5134">
                <a:extLst>
                  <a:ext uri="{FF2B5EF4-FFF2-40B4-BE49-F238E27FC236}">
                    <a16:creationId xmlns:a16="http://schemas.microsoft.com/office/drawing/2014/main" id="{B04538C3-5825-D0CD-6C14-959AD4502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4967584"/>
                <a:ext cx="30767" cy="13732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0" name="Rectangle 5135">
                <a:extLst>
                  <a:ext uri="{FF2B5EF4-FFF2-40B4-BE49-F238E27FC236}">
                    <a16:creationId xmlns:a16="http://schemas.microsoft.com/office/drawing/2014/main" id="{125C181E-261C-E890-1646-E44EEDAEB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5004762"/>
                <a:ext cx="33332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1" name="Rectangle 5136">
                <a:extLst>
                  <a:ext uri="{FF2B5EF4-FFF2-40B4-BE49-F238E27FC236}">
                    <a16:creationId xmlns:a16="http://schemas.microsoft.com/office/drawing/2014/main" id="{66D31DD9-1382-22B3-CA79-16999486E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04193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2" name="Rectangle 5137">
                <a:extLst>
                  <a:ext uri="{FF2B5EF4-FFF2-40B4-BE49-F238E27FC236}">
                    <a16:creationId xmlns:a16="http://schemas.microsoft.com/office/drawing/2014/main" id="{69681CFD-28B5-AF8B-AAC3-7E1AF620A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07783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3" name="Rectangle 5138">
                <a:extLst>
                  <a:ext uri="{FF2B5EF4-FFF2-40B4-BE49-F238E27FC236}">
                    <a16:creationId xmlns:a16="http://schemas.microsoft.com/office/drawing/2014/main" id="{ADE3A991-7A3F-5841-A188-84432C072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113728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4" name="Rectangle 5139">
                <a:extLst>
                  <a:ext uri="{FF2B5EF4-FFF2-40B4-BE49-F238E27FC236}">
                    <a16:creationId xmlns:a16="http://schemas.microsoft.com/office/drawing/2014/main" id="{044E0582-B988-5F3E-1DAA-5A6D87715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149624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5" name="Rectangle 5140">
                <a:extLst>
                  <a:ext uri="{FF2B5EF4-FFF2-40B4-BE49-F238E27FC236}">
                    <a16:creationId xmlns:a16="http://schemas.microsoft.com/office/drawing/2014/main" id="{7C20D83D-FA53-6581-0899-74B71AFC9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185519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6" name="Rectangle 5141">
                <a:extLst>
                  <a:ext uri="{FF2B5EF4-FFF2-40B4-BE49-F238E27FC236}">
                    <a16:creationId xmlns:a16="http://schemas.microsoft.com/office/drawing/2014/main" id="{9458FF20-71C3-79FD-6A72-C3F642C50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221414"/>
                <a:ext cx="30767" cy="13732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7" name="Rectangle 5142">
                <a:extLst>
                  <a:ext uri="{FF2B5EF4-FFF2-40B4-BE49-F238E27FC236}">
                    <a16:creationId xmlns:a16="http://schemas.microsoft.com/office/drawing/2014/main" id="{095FB622-D058-0FB7-8E4C-170FD0D94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25730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8" name="Rectangle 5143">
                <a:extLst>
                  <a:ext uri="{FF2B5EF4-FFF2-40B4-BE49-F238E27FC236}">
                    <a16:creationId xmlns:a16="http://schemas.microsoft.com/office/drawing/2014/main" id="{3A4C7A22-AC51-2568-A5D1-C8BDEDD18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5294487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9" name="Rectangle 5144">
                <a:extLst>
                  <a:ext uri="{FF2B5EF4-FFF2-40B4-BE49-F238E27FC236}">
                    <a16:creationId xmlns:a16="http://schemas.microsoft.com/office/drawing/2014/main" id="{47848AB1-9D53-41A6-5BA2-AD6677CE1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331665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0" name="Rectangle 5146">
                <a:extLst>
                  <a:ext uri="{FF2B5EF4-FFF2-40B4-BE49-F238E27FC236}">
                    <a16:creationId xmlns:a16="http://schemas.microsoft.com/office/drawing/2014/main" id="{D87A10ED-340A-FD93-93EA-502038B64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36756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1" name="Rectangle 5147">
                <a:extLst>
                  <a:ext uri="{FF2B5EF4-FFF2-40B4-BE49-F238E27FC236}">
                    <a16:creationId xmlns:a16="http://schemas.microsoft.com/office/drawing/2014/main" id="{FA7EF0F7-113C-5ED3-95DA-BCD479456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403455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2" name="Rectangle 5148">
                <a:extLst>
                  <a:ext uri="{FF2B5EF4-FFF2-40B4-BE49-F238E27FC236}">
                    <a16:creationId xmlns:a16="http://schemas.microsoft.com/office/drawing/2014/main" id="{F13E3B7A-1897-3A32-DCBB-6FEEEC6D6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439351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3" name="Rectangle 5149">
                <a:extLst>
                  <a:ext uri="{FF2B5EF4-FFF2-40B4-BE49-F238E27FC236}">
                    <a16:creationId xmlns:a16="http://schemas.microsoft.com/office/drawing/2014/main" id="{C22DAC27-542E-1364-CFAA-A6C28F16E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47524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4" name="Rectangle 5150">
                <a:extLst>
                  <a:ext uri="{FF2B5EF4-FFF2-40B4-BE49-F238E27FC236}">
                    <a16:creationId xmlns:a16="http://schemas.microsoft.com/office/drawing/2014/main" id="{D0EAD08A-53F3-C4B3-108C-A41D88D5C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511141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5" name="Rectangle 5151">
                <a:extLst>
                  <a:ext uri="{FF2B5EF4-FFF2-40B4-BE49-F238E27FC236}">
                    <a16:creationId xmlns:a16="http://schemas.microsoft.com/office/drawing/2014/main" id="{648E4EAD-1F58-BCD8-6C45-708134812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5548319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6" name="Rectangle 5152">
                <a:extLst>
                  <a:ext uri="{FF2B5EF4-FFF2-40B4-BE49-F238E27FC236}">
                    <a16:creationId xmlns:a16="http://schemas.microsoft.com/office/drawing/2014/main" id="{B64135EE-40A2-8491-2195-142B6EFB5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585495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7" name="Rectangle 5153">
                <a:extLst>
                  <a:ext uri="{FF2B5EF4-FFF2-40B4-BE49-F238E27FC236}">
                    <a16:creationId xmlns:a16="http://schemas.microsoft.com/office/drawing/2014/main" id="{61F543BC-680B-878A-7727-43963E9CE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621390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8" name="Rectangle 5154">
                <a:extLst>
                  <a:ext uri="{FF2B5EF4-FFF2-40B4-BE49-F238E27FC236}">
                    <a16:creationId xmlns:a16="http://schemas.microsoft.com/office/drawing/2014/main" id="{BEFC6FA3-1801-AE30-10F1-63CBD5601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657286"/>
                <a:ext cx="30767" cy="13732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9" name="Rectangle 5155">
                <a:extLst>
                  <a:ext uri="{FF2B5EF4-FFF2-40B4-BE49-F238E27FC236}">
                    <a16:creationId xmlns:a16="http://schemas.microsoft.com/office/drawing/2014/main" id="{438AB819-DE9B-9392-BB2C-77226C703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693181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0" name="Rectangle 5156">
                <a:extLst>
                  <a:ext uri="{FF2B5EF4-FFF2-40B4-BE49-F238E27FC236}">
                    <a16:creationId xmlns:a16="http://schemas.microsoft.com/office/drawing/2014/main" id="{BF8A15BA-1635-02CA-AB4F-7EA90A23D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729076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1" name="Rectangle 5157">
                <a:extLst>
                  <a:ext uri="{FF2B5EF4-FFF2-40B4-BE49-F238E27FC236}">
                    <a16:creationId xmlns:a16="http://schemas.microsoft.com/office/drawing/2014/main" id="{DE601F26-E6DD-09A6-788B-144444D09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76497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2" name="Rectangle 5158">
                <a:extLst>
                  <a:ext uri="{FF2B5EF4-FFF2-40B4-BE49-F238E27FC236}">
                    <a16:creationId xmlns:a16="http://schemas.microsoft.com/office/drawing/2014/main" id="{36FAAF85-CCE0-2D19-6F13-7C5EE36E1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5802149"/>
                <a:ext cx="33332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3" name="Rectangle 5159">
                <a:extLst>
                  <a:ext uri="{FF2B5EF4-FFF2-40B4-BE49-F238E27FC236}">
                    <a16:creationId xmlns:a16="http://schemas.microsoft.com/office/drawing/2014/main" id="{7416AE62-EA43-4AE2-767F-2163E6A6E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839327"/>
                <a:ext cx="30767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4" name="Rectangle 5160">
                <a:extLst>
                  <a:ext uri="{FF2B5EF4-FFF2-40B4-BE49-F238E27FC236}">
                    <a16:creationId xmlns:a16="http://schemas.microsoft.com/office/drawing/2014/main" id="{D70AE729-AEE8-1989-9D53-83CE66C07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875223"/>
                <a:ext cx="30767" cy="137322"/>
              </a:xfrm>
              <a:prstGeom prst="rect">
                <a:avLst/>
              </a:prstGeom>
              <a:solidFill>
                <a:srgbClr val="018F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5" name="Rectangle 5161">
                <a:extLst>
                  <a:ext uri="{FF2B5EF4-FFF2-40B4-BE49-F238E27FC236}">
                    <a16:creationId xmlns:a16="http://schemas.microsoft.com/office/drawing/2014/main" id="{D165253E-F80C-093D-B516-4CF6FF283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911117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6" name="Rectangle 5162">
                <a:extLst>
                  <a:ext uri="{FF2B5EF4-FFF2-40B4-BE49-F238E27FC236}">
                    <a16:creationId xmlns:a16="http://schemas.microsoft.com/office/drawing/2014/main" id="{2C34E4BE-B792-8319-6DB8-FC05C3866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94701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7" name="Rectangle 5163">
                <a:extLst>
                  <a:ext uri="{FF2B5EF4-FFF2-40B4-BE49-F238E27FC236}">
                    <a16:creationId xmlns:a16="http://schemas.microsoft.com/office/drawing/2014/main" id="{F9AD8EEE-3B8E-686A-E71C-F870C080F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5982909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8" name="Rectangle 5164">
                <a:extLst>
                  <a:ext uri="{FF2B5EF4-FFF2-40B4-BE49-F238E27FC236}">
                    <a16:creationId xmlns:a16="http://schemas.microsoft.com/office/drawing/2014/main" id="{535BA184-561F-F229-3669-F442AC9F4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018803"/>
                <a:ext cx="30767" cy="13732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9" name="Rectangle 5165">
                <a:extLst>
                  <a:ext uri="{FF2B5EF4-FFF2-40B4-BE49-F238E27FC236}">
                    <a16:creationId xmlns:a16="http://schemas.microsoft.com/office/drawing/2014/main" id="{0603F1DF-BBD2-84F1-A0FA-8040AE374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6055981"/>
                <a:ext cx="33332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0" name="Rectangle 5166">
                <a:extLst>
                  <a:ext uri="{FF2B5EF4-FFF2-40B4-BE49-F238E27FC236}">
                    <a16:creationId xmlns:a16="http://schemas.microsoft.com/office/drawing/2014/main" id="{F0FCA610-F9B9-541C-3F08-6E6D81C40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093157"/>
                <a:ext cx="30767" cy="13732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1" name="Rectangle 5167">
                <a:extLst>
                  <a:ext uri="{FF2B5EF4-FFF2-40B4-BE49-F238E27FC236}">
                    <a16:creationId xmlns:a16="http://schemas.microsoft.com/office/drawing/2014/main" id="{2C69BAA1-CDFC-AF02-722E-59EEEC8FA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129053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2" name="Rectangle 5168">
                <a:extLst>
                  <a:ext uri="{FF2B5EF4-FFF2-40B4-BE49-F238E27FC236}">
                    <a16:creationId xmlns:a16="http://schemas.microsoft.com/office/drawing/2014/main" id="{C503D019-D4D9-85AE-6708-5A87FCA03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164948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3" name="Rectangle 5169">
                <a:extLst>
                  <a:ext uri="{FF2B5EF4-FFF2-40B4-BE49-F238E27FC236}">
                    <a16:creationId xmlns:a16="http://schemas.microsoft.com/office/drawing/2014/main" id="{5DF81866-B6FA-024B-A3CE-8688322D7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200843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4" name="Rectangle 5170">
                <a:extLst>
                  <a:ext uri="{FF2B5EF4-FFF2-40B4-BE49-F238E27FC236}">
                    <a16:creationId xmlns:a16="http://schemas.microsoft.com/office/drawing/2014/main" id="{5E0DE09F-B9F5-F613-BE35-957855DA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236739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5" name="Rectangle 5171">
                <a:extLst>
                  <a:ext uri="{FF2B5EF4-FFF2-40B4-BE49-F238E27FC236}">
                    <a16:creationId xmlns:a16="http://schemas.microsoft.com/office/drawing/2014/main" id="{73C8564B-1AFE-EC6C-75A2-E55CD66B2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272634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6" name="Rectangle 5172">
                <a:extLst>
                  <a:ext uri="{FF2B5EF4-FFF2-40B4-BE49-F238E27FC236}">
                    <a16:creationId xmlns:a16="http://schemas.microsoft.com/office/drawing/2014/main" id="{70DA32F6-E4AB-06B8-9FCC-532FF80F7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6309812"/>
                <a:ext cx="33332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7" name="Rectangle 5173">
                <a:extLst>
                  <a:ext uri="{FF2B5EF4-FFF2-40B4-BE49-F238E27FC236}">
                    <a16:creationId xmlns:a16="http://schemas.microsoft.com/office/drawing/2014/main" id="{E418DC82-C909-7B75-47BC-C27C76828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346990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8" name="Rectangle 5174">
                <a:extLst>
                  <a:ext uri="{FF2B5EF4-FFF2-40B4-BE49-F238E27FC236}">
                    <a16:creationId xmlns:a16="http://schemas.microsoft.com/office/drawing/2014/main" id="{5D71D8DB-F46D-B684-4FA1-10B88842F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382884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9" name="Rectangle 5175">
                <a:extLst>
                  <a:ext uri="{FF2B5EF4-FFF2-40B4-BE49-F238E27FC236}">
                    <a16:creationId xmlns:a16="http://schemas.microsoft.com/office/drawing/2014/main" id="{F26C0CB4-D297-CF17-6F31-7FE4F923E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41878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0" name="Rectangle 5176">
                <a:extLst>
                  <a:ext uri="{FF2B5EF4-FFF2-40B4-BE49-F238E27FC236}">
                    <a16:creationId xmlns:a16="http://schemas.microsoft.com/office/drawing/2014/main" id="{2A4C3475-CAD4-9E1E-996E-570580ACD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45467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1" name="Rectangle 5177">
                <a:extLst>
                  <a:ext uri="{FF2B5EF4-FFF2-40B4-BE49-F238E27FC236}">
                    <a16:creationId xmlns:a16="http://schemas.microsoft.com/office/drawing/2014/main" id="{153F3A69-3A63-94EC-47C8-4A200E018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490570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2" name="Rectangle 5178">
                <a:extLst>
                  <a:ext uri="{FF2B5EF4-FFF2-40B4-BE49-F238E27FC236}">
                    <a16:creationId xmlns:a16="http://schemas.microsoft.com/office/drawing/2014/main" id="{38586A8C-F0F0-9A32-6AB2-1C553EB52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526466"/>
                <a:ext cx="30767" cy="137322"/>
              </a:xfrm>
              <a:prstGeom prst="rect">
                <a:avLst/>
              </a:prstGeom>
              <a:solidFill>
                <a:srgbClr val="018E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3" name="Rectangle 5179">
                <a:extLst>
                  <a:ext uri="{FF2B5EF4-FFF2-40B4-BE49-F238E27FC236}">
                    <a16:creationId xmlns:a16="http://schemas.microsoft.com/office/drawing/2014/main" id="{A3AE0EC3-1C39-0312-7BE2-7172CBEA5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6563643"/>
                <a:ext cx="33332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4" name="Rectangle 5180">
                <a:extLst>
                  <a:ext uri="{FF2B5EF4-FFF2-40B4-BE49-F238E27FC236}">
                    <a16:creationId xmlns:a16="http://schemas.microsoft.com/office/drawing/2014/main" id="{ECF975CF-1EFE-8E9A-10A8-FF43D6E9F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60081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5" name="Rectangle 5181">
                <a:extLst>
                  <a:ext uri="{FF2B5EF4-FFF2-40B4-BE49-F238E27FC236}">
                    <a16:creationId xmlns:a16="http://schemas.microsoft.com/office/drawing/2014/main" id="{0A4D3AC9-8065-B21B-3353-A8FCFCA94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636715"/>
                <a:ext cx="30767" cy="13732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6" name="Rectangle 5182">
                <a:extLst>
                  <a:ext uri="{FF2B5EF4-FFF2-40B4-BE49-F238E27FC236}">
                    <a16:creationId xmlns:a16="http://schemas.microsoft.com/office/drawing/2014/main" id="{61568450-D273-78EC-CE7A-F6431A431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67261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7" name="Rectangle 5183">
                <a:extLst>
                  <a:ext uri="{FF2B5EF4-FFF2-40B4-BE49-F238E27FC236}">
                    <a16:creationId xmlns:a16="http://schemas.microsoft.com/office/drawing/2014/main" id="{8A3646EB-E2E7-ED64-12D4-5E31A15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708505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8" name="Rectangle 5184">
                <a:extLst>
                  <a:ext uri="{FF2B5EF4-FFF2-40B4-BE49-F238E27FC236}">
                    <a16:creationId xmlns:a16="http://schemas.microsoft.com/office/drawing/2014/main" id="{472AB38A-F52D-7F84-3592-2EFD2BBC7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744401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79" name="Rectangle 5185">
                <a:extLst>
                  <a:ext uri="{FF2B5EF4-FFF2-40B4-BE49-F238E27FC236}">
                    <a16:creationId xmlns:a16="http://schemas.microsoft.com/office/drawing/2014/main" id="{2F595CAD-9AEE-450E-EC59-E2B5014CD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780296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0" name="Rectangle 5186">
                <a:extLst>
                  <a:ext uri="{FF2B5EF4-FFF2-40B4-BE49-F238E27FC236}">
                    <a16:creationId xmlns:a16="http://schemas.microsoft.com/office/drawing/2014/main" id="{53C6FD59-3E99-D538-BCDE-8B00EB439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6817474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1" name="Rectangle 5187">
                <a:extLst>
                  <a:ext uri="{FF2B5EF4-FFF2-40B4-BE49-F238E27FC236}">
                    <a16:creationId xmlns:a16="http://schemas.microsoft.com/office/drawing/2014/main" id="{D31239C2-7DEE-B02A-0BD9-C23779DE5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854652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2" name="Rectangle 5188">
                <a:extLst>
                  <a:ext uri="{FF2B5EF4-FFF2-40B4-BE49-F238E27FC236}">
                    <a16:creationId xmlns:a16="http://schemas.microsoft.com/office/drawing/2014/main" id="{FEA356AA-498D-B01A-7BC0-AABF23A17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890546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3" name="Rectangle 5189">
                <a:extLst>
                  <a:ext uri="{FF2B5EF4-FFF2-40B4-BE49-F238E27FC236}">
                    <a16:creationId xmlns:a16="http://schemas.microsoft.com/office/drawing/2014/main" id="{63246890-9415-C536-44DE-6DA5A84A6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926442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4" name="Rectangle 5190">
                <a:extLst>
                  <a:ext uri="{FF2B5EF4-FFF2-40B4-BE49-F238E27FC236}">
                    <a16:creationId xmlns:a16="http://schemas.microsoft.com/office/drawing/2014/main" id="{26F4CB3D-D54D-0FA4-FE11-96B7FD0E4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962338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5" name="Rectangle 5191">
                <a:extLst>
                  <a:ext uri="{FF2B5EF4-FFF2-40B4-BE49-F238E27FC236}">
                    <a16:creationId xmlns:a16="http://schemas.microsoft.com/office/drawing/2014/main" id="{8D5AAE00-8640-DAB7-AD80-55EBE4827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6998232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6" name="Rectangle 5192">
                <a:extLst>
                  <a:ext uri="{FF2B5EF4-FFF2-40B4-BE49-F238E27FC236}">
                    <a16:creationId xmlns:a16="http://schemas.microsoft.com/office/drawing/2014/main" id="{48B829CD-BE97-0BFC-854C-9D1439354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034128"/>
                <a:ext cx="30767" cy="137322"/>
              </a:xfrm>
              <a:prstGeom prst="rect">
                <a:avLst/>
              </a:prstGeom>
              <a:solidFill>
                <a:srgbClr val="0186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7" name="Rectangle 5193">
                <a:extLst>
                  <a:ext uri="{FF2B5EF4-FFF2-40B4-BE49-F238E27FC236}">
                    <a16:creationId xmlns:a16="http://schemas.microsoft.com/office/drawing/2014/main" id="{60A8EF63-198F-EC3F-A697-FB76F9E6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7071306"/>
                <a:ext cx="33332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8" name="Rectangle 5194">
                <a:extLst>
                  <a:ext uri="{FF2B5EF4-FFF2-40B4-BE49-F238E27FC236}">
                    <a16:creationId xmlns:a16="http://schemas.microsoft.com/office/drawing/2014/main" id="{CD79392A-6241-3CD2-1D21-61BB15663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108482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89" name="Rectangle 5195">
                <a:extLst>
                  <a:ext uri="{FF2B5EF4-FFF2-40B4-BE49-F238E27FC236}">
                    <a16:creationId xmlns:a16="http://schemas.microsoft.com/office/drawing/2014/main" id="{E470CD6B-2047-ACFF-28F3-A8B177DD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144377"/>
                <a:ext cx="30767" cy="137322"/>
              </a:xfrm>
              <a:prstGeom prst="rect">
                <a:avLst/>
              </a:prstGeom>
              <a:solidFill>
                <a:srgbClr val="019F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0" name="Rectangle 5196">
                <a:extLst>
                  <a:ext uri="{FF2B5EF4-FFF2-40B4-BE49-F238E27FC236}">
                    <a16:creationId xmlns:a16="http://schemas.microsoft.com/office/drawing/2014/main" id="{D0767C36-492D-B39F-0722-D83E8C89C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180272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1" name="Rectangle 5197">
                <a:extLst>
                  <a:ext uri="{FF2B5EF4-FFF2-40B4-BE49-F238E27FC236}">
                    <a16:creationId xmlns:a16="http://schemas.microsoft.com/office/drawing/2014/main" id="{D2C83175-EE9E-0D97-867F-4079A0323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216168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2" name="Rectangle 5198">
                <a:extLst>
                  <a:ext uri="{FF2B5EF4-FFF2-40B4-BE49-F238E27FC236}">
                    <a16:creationId xmlns:a16="http://schemas.microsoft.com/office/drawing/2014/main" id="{A1BECD40-091F-7411-6837-12C13B6AC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252063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3" name="Rectangle 5199">
                <a:extLst>
                  <a:ext uri="{FF2B5EF4-FFF2-40B4-BE49-F238E27FC236}">
                    <a16:creationId xmlns:a16="http://schemas.microsoft.com/office/drawing/2014/main" id="{FC8A4A1C-B42C-43DD-74D9-9523DA057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287958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4" name="Rectangle 5200">
                <a:extLst>
                  <a:ext uri="{FF2B5EF4-FFF2-40B4-BE49-F238E27FC236}">
                    <a16:creationId xmlns:a16="http://schemas.microsoft.com/office/drawing/2014/main" id="{2B8083B2-E962-F70D-6185-84876852F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323853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5" name="Rectangle 5201">
                <a:extLst>
                  <a:ext uri="{FF2B5EF4-FFF2-40B4-BE49-F238E27FC236}">
                    <a16:creationId xmlns:a16="http://schemas.microsoft.com/office/drawing/2014/main" id="{7CCFC007-21DF-3721-73CA-CA1366790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7361031"/>
                <a:ext cx="33332" cy="13732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6" name="Rectangle 5202">
                <a:extLst>
                  <a:ext uri="{FF2B5EF4-FFF2-40B4-BE49-F238E27FC236}">
                    <a16:creationId xmlns:a16="http://schemas.microsoft.com/office/drawing/2014/main" id="{5A46A355-21CC-3841-07EA-889447754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398209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7" name="Rectangle 5203">
                <a:extLst>
                  <a:ext uri="{FF2B5EF4-FFF2-40B4-BE49-F238E27FC236}">
                    <a16:creationId xmlns:a16="http://schemas.microsoft.com/office/drawing/2014/main" id="{CD28771C-07EE-8026-6EC5-D2B9B7F3E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434104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8" name="Rectangle 5204">
                <a:extLst>
                  <a:ext uri="{FF2B5EF4-FFF2-40B4-BE49-F238E27FC236}">
                    <a16:creationId xmlns:a16="http://schemas.microsoft.com/office/drawing/2014/main" id="{EDB2ADB6-AF53-18E1-6200-57C1F5B15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469999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99" name="Rectangle 5205">
                <a:extLst>
                  <a:ext uri="{FF2B5EF4-FFF2-40B4-BE49-F238E27FC236}">
                    <a16:creationId xmlns:a16="http://schemas.microsoft.com/office/drawing/2014/main" id="{1C34A4A7-E5D6-C9D5-F2B0-17F0ECBA1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505895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0" name="Rectangle 5206">
                <a:extLst>
                  <a:ext uri="{FF2B5EF4-FFF2-40B4-BE49-F238E27FC236}">
                    <a16:creationId xmlns:a16="http://schemas.microsoft.com/office/drawing/2014/main" id="{AD5B090D-E29F-EE9F-F4FA-B6B125570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541790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1" name="Rectangle 5207">
                <a:extLst>
                  <a:ext uri="{FF2B5EF4-FFF2-40B4-BE49-F238E27FC236}">
                    <a16:creationId xmlns:a16="http://schemas.microsoft.com/office/drawing/2014/main" id="{58A93AE9-E308-43C0-CB0F-51A72B11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577685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2" name="Rectangle 5208">
                <a:extLst>
                  <a:ext uri="{FF2B5EF4-FFF2-40B4-BE49-F238E27FC236}">
                    <a16:creationId xmlns:a16="http://schemas.microsoft.com/office/drawing/2014/main" id="{2A7C1C8E-EED8-ACB8-F9C4-A7D0D9E65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7614863"/>
                <a:ext cx="33332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3" name="Rectangle 5209">
                <a:extLst>
                  <a:ext uri="{FF2B5EF4-FFF2-40B4-BE49-F238E27FC236}">
                    <a16:creationId xmlns:a16="http://schemas.microsoft.com/office/drawing/2014/main" id="{70DB581E-E571-D21A-AD58-6DF0D93CF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652039"/>
                <a:ext cx="30767" cy="13732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4" name="Rectangle 5210">
                <a:extLst>
                  <a:ext uri="{FF2B5EF4-FFF2-40B4-BE49-F238E27FC236}">
                    <a16:creationId xmlns:a16="http://schemas.microsoft.com/office/drawing/2014/main" id="{D8C34DEC-8CD0-FC37-E079-3CEC08B07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687934"/>
                <a:ext cx="30767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5" name="Rectangle 5211">
                <a:extLst>
                  <a:ext uri="{FF2B5EF4-FFF2-40B4-BE49-F238E27FC236}">
                    <a16:creationId xmlns:a16="http://schemas.microsoft.com/office/drawing/2014/main" id="{D49ED8BF-23B5-BCA6-ECE3-DDC8A323E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723830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6" name="Rectangle 5212">
                <a:extLst>
                  <a:ext uri="{FF2B5EF4-FFF2-40B4-BE49-F238E27FC236}">
                    <a16:creationId xmlns:a16="http://schemas.microsoft.com/office/drawing/2014/main" id="{A30E1332-9FBA-8A40-0D40-837128D77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759725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7" name="Rectangle 5213">
                <a:extLst>
                  <a:ext uri="{FF2B5EF4-FFF2-40B4-BE49-F238E27FC236}">
                    <a16:creationId xmlns:a16="http://schemas.microsoft.com/office/drawing/2014/main" id="{13B573D8-4E97-8C4E-AADE-A2EECB116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795620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8" name="Rectangle 5214">
                <a:extLst>
                  <a:ext uri="{FF2B5EF4-FFF2-40B4-BE49-F238E27FC236}">
                    <a16:creationId xmlns:a16="http://schemas.microsoft.com/office/drawing/2014/main" id="{17300DD0-2395-89FA-1C5C-D0C2A8A35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831516"/>
                <a:ext cx="30767" cy="137322"/>
              </a:xfrm>
              <a:prstGeom prst="rect">
                <a:avLst/>
              </a:prstGeom>
              <a:solidFill>
                <a:srgbClr val="01817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09" name="Rectangle 5215">
                <a:extLst>
                  <a:ext uri="{FF2B5EF4-FFF2-40B4-BE49-F238E27FC236}">
                    <a16:creationId xmlns:a16="http://schemas.microsoft.com/office/drawing/2014/main" id="{71713781-D373-8484-8B39-FA7FA0AA3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7868693"/>
                <a:ext cx="33332" cy="137322"/>
              </a:xfrm>
              <a:prstGeom prst="rect">
                <a:avLst/>
              </a:prstGeom>
              <a:solidFill>
                <a:srgbClr val="01B3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0" name="Rectangle 5216">
                <a:extLst>
                  <a:ext uri="{FF2B5EF4-FFF2-40B4-BE49-F238E27FC236}">
                    <a16:creationId xmlns:a16="http://schemas.microsoft.com/office/drawing/2014/main" id="{0C3A273A-5737-77F2-F76D-40683FBA6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905871"/>
                <a:ext cx="30767" cy="137322"/>
              </a:xfrm>
              <a:prstGeom prst="rect">
                <a:avLst/>
              </a:prstGeom>
              <a:solidFill>
                <a:srgbClr val="01B7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1" name="Rectangle 5217">
                <a:extLst>
                  <a:ext uri="{FF2B5EF4-FFF2-40B4-BE49-F238E27FC236}">
                    <a16:creationId xmlns:a16="http://schemas.microsoft.com/office/drawing/2014/main" id="{43C97F4B-D919-641B-5F39-1D0E7FA8B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941767"/>
                <a:ext cx="30767" cy="137322"/>
              </a:xfrm>
              <a:prstGeom prst="rect">
                <a:avLst/>
              </a:prstGeom>
              <a:solidFill>
                <a:srgbClr val="01BC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2" name="Rectangle 5218">
                <a:extLst>
                  <a:ext uri="{FF2B5EF4-FFF2-40B4-BE49-F238E27FC236}">
                    <a16:creationId xmlns:a16="http://schemas.microsoft.com/office/drawing/2014/main" id="{EF0B0251-4F22-70E3-C1E8-D65897AF8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7977661"/>
                <a:ext cx="30767" cy="137322"/>
              </a:xfrm>
              <a:prstGeom prst="rect">
                <a:avLst/>
              </a:prstGeom>
              <a:solidFill>
                <a:srgbClr val="0EC1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3" name="Rectangle 5219">
                <a:extLst>
                  <a:ext uri="{FF2B5EF4-FFF2-40B4-BE49-F238E27FC236}">
                    <a16:creationId xmlns:a16="http://schemas.microsoft.com/office/drawing/2014/main" id="{F685DD42-2C93-276E-2425-DA4767391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013557"/>
                <a:ext cx="30767" cy="137322"/>
              </a:xfrm>
              <a:prstGeom prst="rect">
                <a:avLst/>
              </a:prstGeom>
              <a:solidFill>
                <a:srgbClr val="019B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4" name="Rectangle 5220">
                <a:extLst>
                  <a:ext uri="{FF2B5EF4-FFF2-40B4-BE49-F238E27FC236}">
                    <a16:creationId xmlns:a16="http://schemas.microsoft.com/office/drawing/2014/main" id="{E16FAD75-E768-1BF3-DFF9-D7E01F5C8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049453"/>
                <a:ext cx="30767" cy="137322"/>
              </a:xfrm>
              <a:prstGeom prst="rect">
                <a:avLst/>
              </a:prstGeom>
              <a:solidFill>
                <a:srgbClr val="018D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5" name="Rectangle 5221">
                <a:extLst>
                  <a:ext uri="{FF2B5EF4-FFF2-40B4-BE49-F238E27FC236}">
                    <a16:creationId xmlns:a16="http://schemas.microsoft.com/office/drawing/2014/main" id="{7B2AEF32-1A89-DF51-5063-E7AC3BBBE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085347"/>
                <a:ext cx="30767" cy="13732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6" name="Rectangle 5222">
                <a:extLst>
                  <a:ext uri="{FF2B5EF4-FFF2-40B4-BE49-F238E27FC236}">
                    <a16:creationId xmlns:a16="http://schemas.microsoft.com/office/drawing/2014/main" id="{7A4D84A8-7988-909A-E815-7D67DF5E1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89909" y="8122525"/>
                <a:ext cx="33332" cy="13732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7" name="Rectangle 5223">
                <a:extLst>
                  <a:ext uri="{FF2B5EF4-FFF2-40B4-BE49-F238E27FC236}">
                    <a16:creationId xmlns:a16="http://schemas.microsoft.com/office/drawing/2014/main" id="{8028F192-1368-E1E9-CD81-F7C27F00C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159701"/>
                <a:ext cx="30767" cy="13732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8" name="Rectangle 5224">
                <a:extLst>
                  <a:ext uri="{FF2B5EF4-FFF2-40B4-BE49-F238E27FC236}">
                    <a16:creationId xmlns:a16="http://schemas.microsoft.com/office/drawing/2014/main" id="{801DD99D-D104-6E9F-E70A-7CC520378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195597"/>
                <a:ext cx="30767" cy="13732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19" name="Rectangle 5225">
                <a:extLst>
                  <a:ext uri="{FF2B5EF4-FFF2-40B4-BE49-F238E27FC236}">
                    <a16:creationId xmlns:a16="http://schemas.microsoft.com/office/drawing/2014/main" id="{288E9796-6976-351B-97ED-E3A3A6BE9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291191" y="8231492"/>
                <a:ext cx="30767" cy="137322"/>
              </a:xfrm>
              <a:prstGeom prst="rect">
                <a:avLst/>
              </a:prstGeom>
              <a:solidFill>
                <a:srgbClr val="0188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6" name="Rectangle 5232">
                <a:extLst>
                  <a:ext uri="{FF2B5EF4-FFF2-40B4-BE49-F238E27FC236}">
                    <a16:creationId xmlns:a16="http://schemas.microsoft.com/office/drawing/2014/main" id="{57DB9835-BF84-28BC-BA3D-20007DB62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19393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7" name="Rectangle 5233">
                <a:extLst>
                  <a:ext uri="{FF2B5EF4-FFF2-40B4-BE49-F238E27FC236}">
                    <a16:creationId xmlns:a16="http://schemas.microsoft.com/office/drawing/2014/main" id="{06B2E12F-ACB5-9148-19BF-2EC2C1B11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552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8" name="Rectangle 5234">
                <a:extLst>
                  <a:ext uri="{FF2B5EF4-FFF2-40B4-BE49-F238E27FC236}">
                    <a16:creationId xmlns:a16="http://schemas.microsoft.com/office/drawing/2014/main" id="{0DF620F1-B042-64BA-A9E6-700F39332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9118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29" name="Rectangle 5235">
                <a:extLst>
                  <a:ext uri="{FF2B5EF4-FFF2-40B4-BE49-F238E27FC236}">
                    <a16:creationId xmlns:a16="http://schemas.microsoft.com/office/drawing/2014/main" id="{57F4F5DA-592E-3C53-1662-3C29A4DDC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28361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0" name="Rectangle 5236">
                <a:extLst>
                  <a:ext uri="{FF2B5EF4-FFF2-40B4-BE49-F238E27FC236}">
                    <a16:creationId xmlns:a16="http://schemas.microsoft.com/office/drawing/2014/main" id="{7B790379-89D7-5C87-7072-B8070CE19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64256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1" name="Rectangle 5237">
                <a:extLst>
                  <a:ext uri="{FF2B5EF4-FFF2-40B4-BE49-F238E27FC236}">
                    <a16:creationId xmlns:a16="http://schemas.microsoft.com/office/drawing/2014/main" id="{E058E9DB-157B-776B-B1A2-886423B8C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01433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2" name="Rectangle 5238">
                <a:extLst>
                  <a:ext uri="{FF2B5EF4-FFF2-40B4-BE49-F238E27FC236}">
                    <a16:creationId xmlns:a16="http://schemas.microsoft.com/office/drawing/2014/main" id="{E4FDD5E2-74DE-FE40-C6BD-408A28A4E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37328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3" name="Rectangle 5239">
                <a:extLst>
                  <a:ext uri="{FF2B5EF4-FFF2-40B4-BE49-F238E27FC236}">
                    <a16:creationId xmlns:a16="http://schemas.microsoft.com/office/drawing/2014/main" id="{B524F721-5B0C-DDA0-1409-C20090BC6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7322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4" name="Rectangle 5240">
                <a:extLst>
                  <a:ext uri="{FF2B5EF4-FFF2-40B4-BE49-F238E27FC236}">
                    <a16:creationId xmlns:a16="http://schemas.microsoft.com/office/drawing/2014/main" id="{732F07A2-6B37-0944-8414-71AA2ABAC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50911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5" name="Rectangle 5241">
                <a:extLst>
                  <a:ext uri="{FF2B5EF4-FFF2-40B4-BE49-F238E27FC236}">
                    <a16:creationId xmlns:a16="http://schemas.microsoft.com/office/drawing/2014/main" id="{393E19EB-A07D-7473-A4A1-6DE2CBD54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54501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6" name="Rectangle 5242">
                <a:extLst>
                  <a:ext uri="{FF2B5EF4-FFF2-40B4-BE49-F238E27FC236}">
                    <a16:creationId xmlns:a16="http://schemas.microsoft.com/office/drawing/2014/main" id="{EF972CCA-A4CE-D530-15D7-E96FABDE7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58091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7" name="Rectangle 5243">
                <a:extLst>
                  <a:ext uri="{FF2B5EF4-FFF2-40B4-BE49-F238E27FC236}">
                    <a16:creationId xmlns:a16="http://schemas.microsoft.com/office/drawing/2014/main" id="{3DE5FE33-3569-205C-7AB8-89CF17839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618087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8" name="Rectangle 5244">
                <a:extLst>
                  <a:ext uri="{FF2B5EF4-FFF2-40B4-BE49-F238E27FC236}">
                    <a16:creationId xmlns:a16="http://schemas.microsoft.com/office/drawing/2014/main" id="{7FDBF9D8-5F71-D3F6-9E3C-390390BA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655265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39" name="Rectangle 5245">
                <a:extLst>
                  <a:ext uri="{FF2B5EF4-FFF2-40B4-BE49-F238E27FC236}">
                    <a16:creationId xmlns:a16="http://schemas.microsoft.com/office/drawing/2014/main" id="{69BE80B2-B4A4-1A58-6D0E-2620182E7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691160"/>
                <a:ext cx="30767" cy="136832"/>
              </a:xfrm>
              <a:prstGeom prst="rect">
                <a:avLst/>
              </a:prstGeom>
              <a:solidFill>
                <a:srgbClr val="0193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0" name="Rectangle 5246">
                <a:extLst>
                  <a:ext uri="{FF2B5EF4-FFF2-40B4-BE49-F238E27FC236}">
                    <a16:creationId xmlns:a16="http://schemas.microsoft.com/office/drawing/2014/main" id="{6E9FF13E-F9A2-1767-F3F7-9A2D720A7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727055"/>
                <a:ext cx="30767" cy="136832"/>
              </a:xfrm>
              <a:prstGeom prst="rect">
                <a:avLst/>
              </a:prstGeom>
              <a:solidFill>
                <a:srgbClr val="019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1" name="Rectangle 5247">
                <a:extLst>
                  <a:ext uri="{FF2B5EF4-FFF2-40B4-BE49-F238E27FC236}">
                    <a16:creationId xmlns:a16="http://schemas.microsoft.com/office/drawing/2014/main" id="{9E68A4A0-435B-1E75-8D12-9E28A1B96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762951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2" name="Rectangle 5248">
                <a:extLst>
                  <a:ext uri="{FF2B5EF4-FFF2-40B4-BE49-F238E27FC236}">
                    <a16:creationId xmlns:a16="http://schemas.microsoft.com/office/drawing/2014/main" id="{00E69EA4-8B9E-2965-A6DE-C1B3346FA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79884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3" name="Rectangle 5249">
                <a:extLst>
                  <a:ext uri="{FF2B5EF4-FFF2-40B4-BE49-F238E27FC236}">
                    <a16:creationId xmlns:a16="http://schemas.microsoft.com/office/drawing/2014/main" id="{88201314-7C4E-4983-C7BE-78B24988B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834741"/>
                <a:ext cx="30767" cy="136832"/>
              </a:xfrm>
              <a:prstGeom prst="rect">
                <a:avLst/>
              </a:prstGeom>
              <a:solidFill>
                <a:srgbClr val="019D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4" name="Rectangle 5250">
                <a:extLst>
                  <a:ext uri="{FF2B5EF4-FFF2-40B4-BE49-F238E27FC236}">
                    <a16:creationId xmlns:a16="http://schemas.microsoft.com/office/drawing/2014/main" id="{CD169158-68B8-A40F-0375-E09707473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871919"/>
                <a:ext cx="33332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5" name="Rectangle 5251">
                <a:extLst>
                  <a:ext uri="{FF2B5EF4-FFF2-40B4-BE49-F238E27FC236}">
                    <a16:creationId xmlns:a16="http://schemas.microsoft.com/office/drawing/2014/main" id="{663B782C-F57C-4A84-D363-1417AA5E6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90909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6" name="Rectangle 5252">
                <a:extLst>
                  <a:ext uri="{FF2B5EF4-FFF2-40B4-BE49-F238E27FC236}">
                    <a16:creationId xmlns:a16="http://schemas.microsoft.com/office/drawing/2014/main" id="{E6B436D2-18DA-BC33-1532-E85CAD522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94499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7" name="Rectangle 5253">
                <a:extLst>
                  <a:ext uri="{FF2B5EF4-FFF2-40B4-BE49-F238E27FC236}">
                    <a16:creationId xmlns:a16="http://schemas.microsoft.com/office/drawing/2014/main" id="{0386BEB7-41C7-19F3-B1D0-381B65197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980885"/>
                <a:ext cx="30767" cy="136832"/>
              </a:xfrm>
              <a:prstGeom prst="rect">
                <a:avLst/>
              </a:prstGeom>
              <a:solidFill>
                <a:srgbClr val="019A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8" name="Rectangle 5254">
                <a:extLst>
                  <a:ext uri="{FF2B5EF4-FFF2-40B4-BE49-F238E27FC236}">
                    <a16:creationId xmlns:a16="http://schemas.microsoft.com/office/drawing/2014/main" id="{24394359-82A2-B172-BDDB-639962DA8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016781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9" name="Rectangle 5255">
                <a:extLst>
                  <a:ext uri="{FF2B5EF4-FFF2-40B4-BE49-F238E27FC236}">
                    <a16:creationId xmlns:a16="http://schemas.microsoft.com/office/drawing/2014/main" id="{71C76511-D651-3B9C-8B9C-C38182E9A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052676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0" name="Rectangle 5256">
                <a:extLst>
                  <a:ext uri="{FF2B5EF4-FFF2-40B4-BE49-F238E27FC236}">
                    <a16:creationId xmlns:a16="http://schemas.microsoft.com/office/drawing/2014/main" id="{C4DD5DEF-9985-5D8E-CBFA-F8BC6DD65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088571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1" name="Rectangle 5257">
                <a:extLst>
                  <a:ext uri="{FF2B5EF4-FFF2-40B4-BE49-F238E27FC236}">
                    <a16:creationId xmlns:a16="http://schemas.microsoft.com/office/drawing/2014/main" id="{363046F8-4847-1B81-FE9F-E841B4033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12446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2" name="Rectangle 5258">
                <a:extLst>
                  <a:ext uri="{FF2B5EF4-FFF2-40B4-BE49-F238E27FC236}">
                    <a16:creationId xmlns:a16="http://schemas.microsoft.com/office/drawing/2014/main" id="{1F87FE15-AE18-6C44-E64D-A10B3384A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1161644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3" name="Rectangle 5259">
                <a:extLst>
                  <a:ext uri="{FF2B5EF4-FFF2-40B4-BE49-F238E27FC236}">
                    <a16:creationId xmlns:a16="http://schemas.microsoft.com/office/drawing/2014/main" id="{6C076608-8132-3139-BC8C-9799CB2FB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19882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4" name="Rectangle 5260">
                <a:extLst>
                  <a:ext uri="{FF2B5EF4-FFF2-40B4-BE49-F238E27FC236}">
                    <a16:creationId xmlns:a16="http://schemas.microsoft.com/office/drawing/2014/main" id="{4BF23100-5C44-0C67-A4DE-F48C7728A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234718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5" name="Rectangle 5261">
                <a:extLst>
                  <a:ext uri="{FF2B5EF4-FFF2-40B4-BE49-F238E27FC236}">
                    <a16:creationId xmlns:a16="http://schemas.microsoft.com/office/drawing/2014/main" id="{BEB3DDEB-23CE-060A-823D-6C1E5A7E6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270612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6" name="Rectangle 5262">
                <a:extLst>
                  <a:ext uri="{FF2B5EF4-FFF2-40B4-BE49-F238E27FC236}">
                    <a16:creationId xmlns:a16="http://schemas.microsoft.com/office/drawing/2014/main" id="{80CF3BEB-F182-6C90-9AD3-8C1F3A07D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306508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7" name="Rectangle 5263">
                <a:extLst>
                  <a:ext uri="{FF2B5EF4-FFF2-40B4-BE49-F238E27FC236}">
                    <a16:creationId xmlns:a16="http://schemas.microsoft.com/office/drawing/2014/main" id="{C55D792B-EEBF-521F-42A6-70131FBB8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34240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8" name="Rectangle 5264">
                <a:extLst>
                  <a:ext uri="{FF2B5EF4-FFF2-40B4-BE49-F238E27FC236}">
                    <a16:creationId xmlns:a16="http://schemas.microsoft.com/office/drawing/2014/main" id="{03C426E6-9E27-431F-F6CE-C6EE2EE7B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37829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9" name="Rectangle 5265">
                <a:extLst>
                  <a:ext uri="{FF2B5EF4-FFF2-40B4-BE49-F238E27FC236}">
                    <a16:creationId xmlns:a16="http://schemas.microsoft.com/office/drawing/2014/main" id="{95045D1D-F019-8542-5589-FDF06895A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1415476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0" name="Rectangle 5266">
                <a:extLst>
                  <a:ext uri="{FF2B5EF4-FFF2-40B4-BE49-F238E27FC236}">
                    <a16:creationId xmlns:a16="http://schemas.microsoft.com/office/drawing/2014/main" id="{F95FEEDC-B0E6-3F63-95B5-3D59371A5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452652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1" name="Rectangle 5267">
                <a:extLst>
                  <a:ext uri="{FF2B5EF4-FFF2-40B4-BE49-F238E27FC236}">
                    <a16:creationId xmlns:a16="http://schemas.microsoft.com/office/drawing/2014/main" id="{718E7E0C-3259-8A9A-3F0F-8007A7F1B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488547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2" name="Rectangle 5268">
                <a:extLst>
                  <a:ext uri="{FF2B5EF4-FFF2-40B4-BE49-F238E27FC236}">
                    <a16:creationId xmlns:a16="http://schemas.microsoft.com/office/drawing/2014/main" id="{011AA456-0D8F-CD2A-F652-3C514AD9D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524443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3" name="Rectangle 5269">
                <a:extLst>
                  <a:ext uri="{FF2B5EF4-FFF2-40B4-BE49-F238E27FC236}">
                    <a16:creationId xmlns:a16="http://schemas.microsoft.com/office/drawing/2014/main" id="{AB993A8A-290F-7561-5073-EADE6B2A4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56033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4" name="Rectangle 5270">
                <a:extLst>
                  <a:ext uri="{FF2B5EF4-FFF2-40B4-BE49-F238E27FC236}">
                    <a16:creationId xmlns:a16="http://schemas.microsoft.com/office/drawing/2014/main" id="{378E6D32-7031-850C-74CF-F11753449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59623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5" name="Rectangle 5271">
                <a:extLst>
                  <a:ext uri="{FF2B5EF4-FFF2-40B4-BE49-F238E27FC236}">
                    <a16:creationId xmlns:a16="http://schemas.microsoft.com/office/drawing/2014/main" id="{AE7BCB4B-B0CA-3C6B-C579-D6AB42392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63212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6" name="Rectangle 5272">
                <a:extLst>
                  <a:ext uri="{FF2B5EF4-FFF2-40B4-BE49-F238E27FC236}">
                    <a16:creationId xmlns:a16="http://schemas.microsoft.com/office/drawing/2014/main" id="{F371BC93-63E2-2E72-F2CA-DA0F1EC46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1669307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7" name="Rectangle 5273">
                <a:extLst>
                  <a:ext uri="{FF2B5EF4-FFF2-40B4-BE49-F238E27FC236}">
                    <a16:creationId xmlns:a16="http://schemas.microsoft.com/office/drawing/2014/main" id="{87997B6F-36FB-9619-2DE2-6D1DBE10F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70648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8" name="Rectangle 5274">
                <a:extLst>
                  <a:ext uri="{FF2B5EF4-FFF2-40B4-BE49-F238E27FC236}">
                    <a16:creationId xmlns:a16="http://schemas.microsoft.com/office/drawing/2014/main" id="{5B0586F1-A531-9A3D-DFB4-45BCFA0F5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742380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9" name="Rectangle 5275">
                <a:extLst>
                  <a:ext uri="{FF2B5EF4-FFF2-40B4-BE49-F238E27FC236}">
                    <a16:creationId xmlns:a16="http://schemas.microsoft.com/office/drawing/2014/main" id="{FE707505-39CE-E011-9563-BCBE8C132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77827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0" name="Rectangle 5276">
                <a:extLst>
                  <a:ext uri="{FF2B5EF4-FFF2-40B4-BE49-F238E27FC236}">
                    <a16:creationId xmlns:a16="http://schemas.microsoft.com/office/drawing/2014/main" id="{F4B87144-AD63-75EE-B611-382E71D76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81417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1" name="Rectangle 5277">
                <a:extLst>
                  <a:ext uri="{FF2B5EF4-FFF2-40B4-BE49-F238E27FC236}">
                    <a16:creationId xmlns:a16="http://schemas.microsoft.com/office/drawing/2014/main" id="{9A68D0A7-1BFA-A92E-D777-3FFBAE1DB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850066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2" name="Rectangle 5278">
                <a:extLst>
                  <a:ext uri="{FF2B5EF4-FFF2-40B4-BE49-F238E27FC236}">
                    <a16:creationId xmlns:a16="http://schemas.microsoft.com/office/drawing/2014/main" id="{5AE7A1CB-EEA9-C1DC-79D2-6BF8C9425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88596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3" name="Rectangle 5279">
                <a:extLst>
                  <a:ext uri="{FF2B5EF4-FFF2-40B4-BE49-F238E27FC236}">
                    <a16:creationId xmlns:a16="http://schemas.microsoft.com/office/drawing/2014/main" id="{4595F474-873B-F161-4EE1-1A9169EB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1923138"/>
                <a:ext cx="33332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4" name="Rectangle 5280">
                <a:extLst>
                  <a:ext uri="{FF2B5EF4-FFF2-40B4-BE49-F238E27FC236}">
                    <a16:creationId xmlns:a16="http://schemas.microsoft.com/office/drawing/2014/main" id="{04EACF14-A0E7-91B6-67FE-C70FBB561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960314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5" name="Rectangle 5281">
                <a:extLst>
                  <a:ext uri="{FF2B5EF4-FFF2-40B4-BE49-F238E27FC236}">
                    <a16:creationId xmlns:a16="http://schemas.microsoft.com/office/drawing/2014/main" id="{4C0B6E55-4E79-5EDA-EF35-72AB5264A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199621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6" name="Rectangle 5282">
                <a:extLst>
                  <a:ext uri="{FF2B5EF4-FFF2-40B4-BE49-F238E27FC236}">
                    <a16:creationId xmlns:a16="http://schemas.microsoft.com/office/drawing/2014/main" id="{4270E822-C926-0530-E97C-229C6FCAA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03210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7" name="Rectangle 5283">
                <a:extLst>
                  <a:ext uri="{FF2B5EF4-FFF2-40B4-BE49-F238E27FC236}">
                    <a16:creationId xmlns:a16="http://schemas.microsoft.com/office/drawing/2014/main" id="{EDE54682-F301-9685-3D39-3F8643143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06800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8" name="Rectangle 5284">
                <a:extLst>
                  <a:ext uri="{FF2B5EF4-FFF2-40B4-BE49-F238E27FC236}">
                    <a16:creationId xmlns:a16="http://schemas.microsoft.com/office/drawing/2014/main" id="{33555DA0-A10E-8FBE-739F-4FE5EF557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103896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9" name="Rectangle 5285">
                <a:extLst>
                  <a:ext uri="{FF2B5EF4-FFF2-40B4-BE49-F238E27FC236}">
                    <a16:creationId xmlns:a16="http://schemas.microsoft.com/office/drawing/2014/main" id="{173C5231-01A6-A621-00D4-ACF75BD2B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139791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0" name="Rectangle 5286">
                <a:extLst>
                  <a:ext uri="{FF2B5EF4-FFF2-40B4-BE49-F238E27FC236}">
                    <a16:creationId xmlns:a16="http://schemas.microsoft.com/office/drawing/2014/main" id="{3CC0A5CE-52B7-3EA0-F5BF-E97ECFB4C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2176969"/>
                <a:ext cx="33332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1" name="Rectangle 5287">
                <a:extLst>
                  <a:ext uri="{FF2B5EF4-FFF2-40B4-BE49-F238E27FC236}">
                    <a16:creationId xmlns:a16="http://schemas.microsoft.com/office/drawing/2014/main" id="{5F764683-16A7-D5CF-D78C-FF2355F0C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214147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2" name="Rectangle 5288">
                <a:extLst>
                  <a:ext uri="{FF2B5EF4-FFF2-40B4-BE49-F238E27FC236}">
                    <a16:creationId xmlns:a16="http://schemas.microsoft.com/office/drawing/2014/main" id="{0D5E8844-DD51-BC62-FF88-459EDBA06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25004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3" name="Rectangle 5289">
                <a:extLst>
                  <a:ext uri="{FF2B5EF4-FFF2-40B4-BE49-F238E27FC236}">
                    <a16:creationId xmlns:a16="http://schemas.microsoft.com/office/drawing/2014/main" id="{5E9BD2DA-45C0-BDCA-218C-413C9FB2B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28593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4" name="Rectangle 5290">
                <a:extLst>
                  <a:ext uri="{FF2B5EF4-FFF2-40B4-BE49-F238E27FC236}">
                    <a16:creationId xmlns:a16="http://schemas.microsoft.com/office/drawing/2014/main" id="{7E96C254-6CB3-CC0D-75D4-242966BA9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321833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5" name="Rectangle 5291">
                <a:extLst>
                  <a:ext uri="{FF2B5EF4-FFF2-40B4-BE49-F238E27FC236}">
                    <a16:creationId xmlns:a16="http://schemas.microsoft.com/office/drawing/2014/main" id="{2319C8DA-A0F9-3459-1312-09110D76D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357727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6" name="Rectangle 5292">
                <a:extLst>
                  <a:ext uri="{FF2B5EF4-FFF2-40B4-BE49-F238E27FC236}">
                    <a16:creationId xmlns:a16="http://schemas.microsoft.com/office/drawing/2014/main" id="{70D34622-5B68-EB89-4555-9C58FAD4E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393623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7" name="Rectangle 5293">
                <a:extLst>
                  <a:ext uri="{FF2B5EF4-FFF2-40B4-BE49-F238E27FC236}">
                    <a16:creationId xmlns:a16="http://schemas.microsoft.com/office/drawing/2014/main" id="{83E1D736-C6B2-5072-1775-B4144F08D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2430800"/>
                <a:ext cx="33332" cy="136832"/>
              </a:xfrm>
              <a:prstGeom prst="rect">
                <a:avLst/>
              </a:prstGeom>
              <a:solidFill>
                <a:srgbClr val="0182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8" name="Rectangle 5294">
                <a:extLst>
                  <a:ext uri="{FF2B5EF4-FFF2-40B4-BE49-F238E27FC236}">
                    <a16:creationId xmlns:a16="http://schemas.microsoft.com/office/drawing/2014/main" id="{334E9359-EAB8-2401-708E-B8297F395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46797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9" name="Rectangle 5295">
                <a:extLst>
                  <a:ext uri="{FF2B5EF4-FFF2-40B4-BE49-F238E27FC236}">
                    <a16:creationId xmlns:a16="http://schemas.microsoft.com/office/drawing/2014/main" id="{A236D8F6-B8ED-ED6B-8B08-02AF8E29F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50387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0" name="Rectangle 5296">
                <a:extLst>
                  <a:ext uri="{FF2B5EF4-FFF2-40B4-BE49-F238E27FC236}">
                    <a16:creationId xmlns:a16="http://schemas.microsoft.com/office/drawing/2014/main" id="{ED40810A-8D5B-08E5-5C97-94A364C11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539767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1" name="Rectangle 5297">
                <a:extLst>
                  <a:ext uri="{FF2B5EF4-FFF2-40B4-BE49-F238E27FC236}">
                    <a16:creationId xmlns:a16="http://schemas.microsoft.com/office/drawing/2014/main" id="{475F11E8-5DB6-2ADC-A9CD-76BB912C1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575662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2" name="Rectangle 5298">
                <a:extLst>
                  <a:ext uri="{FF2B5EF4-FFF2-40B4-BE49-F238E27FC236}">
                    <a16:creationId xmlns:a16="http://schemas.microsoft.com/office/drawing/2014/main" id="{8CB0C6B9-3A43-CAA6-BE60-A1A215229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611558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3" name="Rectangle 5299">
                <a:extLst>
                  <a:ext uri="{FF2B5EF4-FFF2-40B4-BE49-F238E27FC236}">
                    <a16:creationId xmlns:a16="http://schemas.microsoft.com/office/drawing/2014/main" id="{3ECCFCA7-6D75-646D-2569-C87B41C19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64745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4" name="Rectangle 5300">
                <a:extLst>
                  <a:ext uri="{FF2B5EF4-FFF2-40B4-BE49-F238E27FC236}">
                    <a16:creationId xmlns:a16="http://schemas.microsoft.com/office/drawing/2014/main" id="{C95AE15F-1B31-1414-3C54-D1CD8CA09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2684631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5" name="Rectangle 5301">
                <a:extLst>
                  <a:ext uri="{FF2B5EF4-FFF2-40B4-BE49-F238E27FC236}">
                    <a16:creationId xmlns:a16="http://schemas.microsoft.com/office/drawing/2014/main" id="{49418176-0F54-D083-69B3-A50A98FD5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721809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6" name="Rectangle 5302">
                <a:extLst>
                  <a:ext uri="{FF2B5EF4-FFF2-40B4-BE49-F238E27FC236}">
                    <a16:creationId xmlns:a16="http://schemas.microsoft.com/office/drawing/2014/main" id="{C4061C57-4EBB-5332-1735-C8503E935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757704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7" name="Rectangle 5303">
                <a:extLst>
                  <a:ext uri="{FF2B5EF4-FFF2-40B4-BE49-F238E27FC236}">
                    <a16:creationId xmlns:a16="http://schemas.microsoft.com/office/drawing/2014/main" id="{E5294060-C4D9-BA35-F08B-DAE40E3DD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793599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8" name="Rectangle 5304">
                <a:extLst>
                  <a:ext uri="{FF2B5EF4-FFF2-40B4-BE49-F238E27FC236}">
                    <a16:creationId xmlns:a16="http://schemas.microsoft.com/office/drawing/2014/main" id="{6D9BA24E-5457-8300-D897-32BA06332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829495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9" name="Rectangle 5305">
                <a:extLst>
                  <a:ext uri="{FF2B5EF4-FFF2-40B4-BE49-F238E27FC236}">
                    <a16:creationId xmlns:a16="http://schemas.microsoft.com/office/drawing/2014/main" id="{3C1AF9BD-F775-14A7-CD81-0D89078FA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865389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0" name="Rectangle 5306">
                <a:extLst>
                  <a:ext uri="{FF2B5EF4-FFF2-40B4-BE49-F238E27FC236}">
                    <a16:creationId xmlns:a16="http://schemas.microsoft.com/office/drawing/2014/main" id="{3ED36341-C89B-43CB-54AB-5585473BF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90128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1" name="Rectangle 5307">
                <a:extLst>
                  <a:ext uri="{FF2B5EF4-FFF2-40B4-BE49-F238E27FC236}">
                    <a16:creationId xmlns:a16="http://schemas.microsoft.com/office/drawing/2014/main" id="{4D3E0B2C-E07A-CE89-C370-8419DF98B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2938463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2" name="Rectangle 5308">
                <a:extLst>
                  <a:ext uri="{FF2B5EF4-FFF2-40B4-BE49-F238E27FC236}">
                    <a16:creationId xmlns:a16="http://schemas.microsoft.com/office/drawing/2014/main" id="{B0623608-0DD6-7CCF-865A-30588B361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2975639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Rectangle 5309">
                <a:extLst>
                  <a:ext uri="{FF2B5EF4-FFF2-40B4-BE49-F238E27FC236}">
                    <a16:creationId xmlns:a16="http://schemas.microsoft.com/office/drawing/2014/main" id="{04A787CB-D872-FD40-3313-ED560114B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01153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4" name="Rectangle 5310">
                <a:extLst>
                  <a:ext uri="{FF2B5EF4-FFF2-40B4-BE49-F238E27FC236}">
                    <a16:creationId xmlns:a16="http://schemas.microsoft.com/office/drawing/2014/main" id="{CA6BBF7B-1240-3810-9737-0663FA638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047429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5" name="Rectangle 5311">
                <a:extLst>
                  <a:ext uri="{FF2B5EF4-FFF2-40B4-BE49-F238E27FC236}">
                    <a16:creationId xmlns:a16="http://schemas.microsoft.com/office/drawing/2014/main" id="{53EA662A-672B-B598-9B98-B91593E9B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08332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6" name="Rectangle 5312">
                <a:extLst>
                  <a:ext uri="{FF2B5EF4-FFF2-40B4-BE49-F238E27FC236}">
                    <a16:creationId xmlns:a16="http://schemas.microsoft.com/office/drawing/2014/main" id="{FF061955-7627-5FE0-0647-329A5DB88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11922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7" name="Rectangle 5313">
                <a:extLst>
                  <a:ext uri="{FF2B5EF4-FFF2-40B4-BE49-F238E27FC236}">
                    <a16:creationId xmlns:a16="http://schemas.microsoft.com/office/drawing/2014/main" id="{082D221E-6681-B577-6D26-5B988FB40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15511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8" name="Rectangle 5314">
                <a:extLst>
                  <a:ext uri="{FF2B5EF4-FFF2-40B4-BE49-F238E27FC236}">
                    <a16:creationId xmlns:a16="http://schemas.microsoft.com/office/drawing/2014/main" id="{8D471AA5-EA31-5BB6-5F97-06095B418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191011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9" name="Rectangle 5315">
                <a:extLst>
                  <a:ext uri="{FF2B5EF4-FFF2-40B4-BE49-F238E27FC236}">
                    <a16:creationId xmlns:a16="http://schemas.microsoft.com/office/drawing/2014/main" id="{FF0AF892-816B-1A47-468C-3ADC8ACA5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228188"/>
                <a:ext cx="33332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0" name="Rectangle 5316">
                <a:extLst>
                  <a:ext uri="{FF2B5EF4-FFF2-40B4-BE49-F238E27FC236}">
                    <a16:creationId xmlns:a16="http://schemas.microsoft.com/office/drawing/2014/main" id="{A0C68DAF-17BC-98D5-06AC-B2CB6761E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265366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1" name="Rectangle 5317">
                <a:extLst>
                  <a:ext uri="{FF2B5EF4-FFF2-40B4-BE49-F238E27FC236}">
                    <a16:creationId xmlns:a16="http://schemas.microsoft.com/office/drawing/2014/main" id="{3AC56ECE-5FBC-BC74-6D2D-B617DA4AC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301262"/>
                <a:ext cx="30767" cy="136832"/>
              </a:xfrm>
              <a:prstGeom prst="rect">
                <a:avLst/>
              </a:prstGeom>
              <a:solidFill>
                <a:srgbClr val="0182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2" name="Rectangle 5318">
                <a:extLst>
                  <a:ext uri="{FF2B5EF4-FFF2-40B4-BE49-F238E27FC236}">
                    <a16:creationId xmlns:a16="http://schemas.microsoft.com/office/drawing/2014/main" id="{BDE99CD0-C73C-C68B-1456-E89B1827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33715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3" name="Rectangle 5319">
                <a:extLst>
                  <a:ext uri="{FF2B5EF4-FFF2-40B4-BE49-F238E27FC236}">
                    <a16:creationId xmlns:a16="http://schemas.microsoft.com/office/drawing/2014/main" id="{7B7B6435-6871-632C-EC23-8331F7E4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373052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4" name="Rectangle 5320">
                <a:extLst>
                  <a:ext uri="{FF2B5EF4-FFF2-40B4-BE49-F238E27FC236}">
                    <a16:creationId xmlns:a16="http://schemas.microsoft.com/office/drawing/2014/main" id="{21CF6063-0B25-DA4F-92DC-4E6BDF9F0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408947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5" name="Rectangle 5321">
                <a:extLst>
                  <a:ext uri="{FF2B5EF4-FFF2-40B4-BE49-F238E27FC236}">
                    <a16:creationId xmlns:a16="http://schemas.microsoft.com/office/drawing/2014/main" id="{DBB0B72C-2A9D-3A9B-0798-6675F9930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444842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6" name="Rectangle 5322">
                <a:extLst>
                  <a:ext uri="{FF2B5EF4-FFF2-40B4-BE49-F238E27FC236}">
                    <a16:creationId xmlns:a16="http://schemas.microsoft.com/office/drawing/2014/main" id="{801E7F30-08B7-0146-B83A-64167DF2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482020"/>
                <a:ext cx="33332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7" name="Rectangle 5323">
                <a:extLst>
                  <a:ext uri="{FF2B5EF4-FFF2-40B4-BE49-F238E27FC236}">
                    <a16:creationId xmlns:a16="http://schemas.microsoft.com/office/drawing/2014/main" id="{A57746F5-1A87-7C0C-B3A9-82A16F6B5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51919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8" name="Rectangle 5324">
                <a:extLst>
                  <a:ext uri="{FF2B5EF4-FFF2-40B4-BE49-F238E27FC236}">
                    <a16:creationId xmlns:a16="http://schemas.microsoft.com/office/drawing/2014/main" id="{E9619352-A811-C38B-D0CE-C1BC628D1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55509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9" name="Rectangle 5325">
                <a:extLst>
                  <a:ext uri="{FF2B5EF4-FFF2-40B4-BE49-F238E27FC236}">
                    <a16:creationId xmlns:a16="http://schemas.microsoft.com/office/drawing/2014/main" id="{175DF12A-A8E4-DEC2-123E-B90420CA3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59098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0" name="Rectangle 5326">
                <a:extLst>
                  <a:ext uri="{FF2B5EF4-FFF2-40B4-BE49-F238E27FC236}">
                    <a16:creationId xmlns:a16="http://schemas.microsoft.com/office/drawing/2014/main" id="{E59BE1A0-C8F1-92F9-AEFB-6F0921979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626882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1" name="Rectangle 5327">
                <a:extLst>
                  <a:ext uri="{FF2B5EF4-FFF2-40B4-BE49-F238E27FC236}">
                    <a16:creationId xmlns:a16="http://schemas.microsoft.com/office/drawing/2014/main" id="{24799795-B7DD-13BD-150D-F16E33E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662777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2" name="Rectangle 5328">
                <a:extLst>
                  <a:ext uri="{FF2B5EF4-FFF2-40B4-BE49-F238E27FC236}">
                    <a16:creationId xmlns:a16="http://schemas.microsoft.com/office/drawing/2014/main" id="{F4216909-5298-F73A-BE24-BC81531FF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698673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3" name="Rectangle 5329">
                <a:extLst>
                  <a:ext uri="{FF2B5EF4-FFF2-40B4-BE49-F238E27FC236}">
                    <a16:creationId xmlns:a16="http://schemas.microsoft.com/office/drawing/2014/main" id="{2CCB0FB3-BB3C-A483-7D4A-7503415C4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735851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4" name="Rectangle 5330">
                <a:extLst>
                  <a:ext uri="{FF2B5EF4-FFF2-40B4-BE49-F238E27FC236}">
                    <a16:creationId xmlns:a16="http://schemas.microsoft.com/office/drawing/2014/main" id="{7EF47D54-2F6A-7FDB-15F6-037E3C38A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77302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5" name="Rectangle 5331">
                <a:extLst>
                  <a:ext uri="{FF2B5EF4-FFF2-40B4-BE49-F238E27FC236}">
                    <a16:creationId xmlns:a16="http://schemas.microsoft.com/office/drawing/2014/main" id="{17440844-9A39-ACDF-FAFE-90E5F1D37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808924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6" name="Rectangle 5332">
                <a:extLst>
                  <a:ext uri="{FF2B5EF4-FFF2-40B4-BE49-F238E27FC236}">
                    <a16:creationId xmlns:a16="http://schemas.microsoft.com/office/drawing/2014/main" id="{A31EBD4C-678C-610A-1089-A61BD3E1A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844819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7" name="Rectangle 5333">
                <a:extLst>
                  <a:ext uri="{FF2B5EF4-FFF2-40B4-BE49-F238E27FC236}">
                    <a16:creationId xmlns:a16="http://schemas.microsoft.com/office/drawing/2014/main" id="{2117D636-112F-F1AA-F27A-09E600D86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88071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8" name="Rectangle 5334">
                <a:extLst>
                  <a:ext uri="{FF2B5EF4-FFF2-40B4-BE49-F238E27FC236}">
                    <a16:creationId xmlns:a16="http://schemas.microsoft.com/office/drawing/2014/main" id="{E3DE909F-109F-499B-5208-E3FC8CCCB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916610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9" name="Rectangle 5335">
                <a:extLst>
                  <a:ext uri="{FF2B5EF4-FFF2-40B4-BE49-F238E27FC236}">
                    <a16:creationId xmlns:a16="http://schemas.microsoft.com/office/drawing/2014/main" id="{C6CE0AED-EC94-B17C-FFF7-73B84F826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395250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0" name="Rectangle 5336">
                <a:extLst>
                  <a:ext uri="{FF2B5EF4-FFF2-40B4-BE49-F238E27FC236}">
                    <a16:creationId xmlns:a16="http://schemas.microsoft.com/office/drawing/2014/main" id="{C6FC1650-F375-6703-4C7F-32D5F252B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398968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1" name="Rectangle 5337">
                <a:extLst>
                  <a:ext uri="{FF2B5EF4-FFF2-40B4-BE49-F238E27FC236}">
                    <a16:creationId xmlns:a16="http://schemas.microsoft.com/office/drawing/2014/main" id="{7B9D7DCC-D2ED-F0D5-DC73-3640F759D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026858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2" name="Rectangle 5338">
                <a:extLst>
                  <a:ext uri="{FF2B5EF4-FFF2-40B4-BE49-F238E27FC236}">
                    <a16:creationId xmlns:a16="http://schemas.microsoft.com/office/drawing/2014/main" id="{60E5E13D-C756-2E80-F5AE-0549513E8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062754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3" name="Rectangle 5339">
                <a:extLst>
                  <a:ext uri="{FF2B5EF4-FFF2-40B4-BE49-F238E27FC236}">
                    <a16:creationId xmlns:a16="http://schemas.microsoft.com/office/drawing/2014/main" id="{40BED335-CC99-2AD2-CA86-CDDFDE441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098649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4" name="Rectangle 5340">
                <a:extLst>
                  <a:ext uri="{FF2B5EF4-FFF2-40B4-BE49-F238E27FC236}">
                    <a16:creationId xmlns:a16="http://schemas.microsoft.com/office/drawing/2014/main" id="{39CCDCAC-BE79-40D5-C69D-2BA08F2F9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13454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5" name="Rectangle 5341">
                <a:extLst>
                  <a:ext uri="{FF2B5EF4-FFF2-40B4-BE49-F238E27FC236}">
                    <a16:creationId xmlns:a16="http://schemas.microsoft.com/office/drawing/2014/main" id="{7921DA45-E764-A92F-73C7-4B5E45033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17044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6" name="Rectangle 5342">
                <a:extLst>
                  <a:ext uri="{FF2B5EF4-FFF2-40B4-BE49-F238E27FC236}">
                    <a16:creationId xmlns:a16="http://schemas.microsoft.com/office/drawing/2014/main" id="{BF41305F-0167-0B2E-205A-2B3228784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20633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7" name="Rectangle 5343">
                <a:extLst>
                  <a:ext uri="{FF2B5EF4-FFF2-40B4-BE49-F238E27FC236}">
                    <a16:creationId xmlns:a16="http://schemas.microsoft.com/office/drawing/2014/main" id="{3F9AA984-1B72-A249-B00B-9A9CBC91C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8" y="4243513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8" name="Rectangle 5344">
                <a:extLst>
                  <a:ext uri="{FF2B5EF4-FFF2-40B4-BE49-F238E27FC236}">
                    <a16:creationId xmlns:a16="http://schemas.microsoft.com/office/drawing/2014/main" id="{DC136B89-58E2-DBCB-DC90-8BE2E799D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280691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9" name="Rectangle 5345">
                <a:extLst>
                  <a:ext uri="{FF2B5EF4-FFF2-40B4-BE49-F238E27FC236}">
                    <a16:creationId xmlns:a16="http://schemas.microsoft.com/office/drawing/2014/main" id="{445778B4-0B67-725B-62BF-6FE1F62E8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50" y="4316585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0" name="Rectangle 5347">
                <a:extLst>
                  <a:ext uri="{FF2B5EF4-FFF2-40B4-BE49-F238E27FC236}">
                    <a16:creationId xmlns:a16="http://schemas.microsoft.com/office/drawing/2014/main" id="{C6112261-CA3E-8EA8-F9D9-92F33674E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352479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1" name="Rectangle 5348">
                <a:extLst>
                  <a:ext uri="{FF2B5EF4-FFF2-40B4-BE49-F238E27FC236}">
                    <a16:creationId xmlns:a16="http://schemas.microsoft.com/office/drawing/2014/main" id="{3795D126-60BE-32C1-FB0E-5F9ABB671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38837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2" name="Rectangle 5349">
                <a:extLst>
                  <a:ext uri="{FF2B5EF4-FFF2-40B4-BE49-F238E27FC236}">
                    <a16:creationId xmlns:a16="http://schemas.microsoft.com/office/drawing/2014/main" id="{68400FD1-97C4-7D66-7D23-5605FC1C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424270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3" name="Rectangle 5350">
                <a:extLst>
                  <a:ext uri="{FF2B5EF4-FFF2-40B4-BE49-F238E27FC236}">
                    <a16:creationId xmlns:a16="http://schemas.microsoft.com/office/drawing/2014/main" id="{2495803B-AB91-B6F8-68AA-C23B075F6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460165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4" name="Rectangle 5351">
                <a:extLst>
                  <a:ext uri="{FF2B5EF4-FFF2-40B4-BE49-F238E27FC236}">
                    <a16:creationId xmlns:a16="http://schemas.microsoft.com/office/drawing/2014/main" id="{25F08D98-1D9B-72B8-F110-4D7C9600B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4497343"/>
                <a:ext cx="33332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5" name="Rectangle 5352">
                <a:extLst>
                  <a:ext uri="{FF2B5EF4-FFF2-40B4-BE49-F238E27FC236}">
                    <a16:creationId xmlns:a16="http://schemas.microsoft.com/office/drawing/2014/main" id="{09F46461-B442-D809-2995-B57D78B93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534521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6" name="Rectangle 5353">
                <a:extLst>
                  <a:ext uri="{FF2B5EF4-FFF2-40B4-BE49-F238E27FC236}">
                    <a16:creationId xmlns:a16="http://schemas.microsoft.com/office/drawing/2014/main" id="{91BCF1FF-1C51-EBC3-1465-94BB678A7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570416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7" name="Rectangle 5354">
                <a:extLst>
                  <a:ext uri="{FF2B5EF4-FFF2-40B4-BE49-F238E27FC236}">
                    <a16:creationId xmlns:a16="http://schemas.microsoft.com/office/drawing/2014/main" id="{15D4BB35-9A17-A53D-4AAF-207E70E20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60631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8" name="Rectangle 5355">
                <a:extLst>
                  <a:ext uri="{FF2B5EF4-FFF2-40B4-BE49-F238E27FC236}">
                    <a16:creationId xmlns:a16="http://schemas.microsoft.com/office/drawing/2014/main" id="{A23D9A8F-D7DF-AEEE-9D92-A458C0F15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642206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9" name="Rectangle 5356">
                <a:extLst>
                  <a:ext uri="{FF2B5EF4-FFF2-40B4-BE49-F238E27FC236}">
                    <a16:creationId xmlns:a16="http://schemas.microsoft.com/office/drawing/2014/main" id="{8D27739D-D273-D93D-C08D-D21D8C9CE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678102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0" name="Rectangle 5357">
                <a:extLst>
                  <a:ext uri="{FF2B5EF4-FFF2-40B4-BE49-F238E27FC236}">
                    <a16:creationId xmlns:a16="http://schemas.microsoft.com/office/drawing/2014/main" id="{F1A8CA27-7204-4557-11DE-7BF7D9CF6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713998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1" name="Rectangle 5358">
                <a:extLst>
                  <a:ext uri="{FF2B5EF4-FFF2-40B4-BE49-F238E27FC236}">
                    <a16:creationId xmlns:a16="http://schemas.microsoft.com/office/drawing/2014/main" id="{8D0B46FD-72A4-4B79-CCC9-B00F2F67A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4751175"/>
                <a:ext cx="33332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2" name="Rectangle 5359">
                <a:extLst>
                  <a:ext uri="{FF2B5EF4-FFF2-40B4-BE49-F238E27FC236}">
                    <a16:creationId xmlns:a16="http://schemas.microsoft.com/office/drawing/2014/main" id="{0D3E70F7-7F78-19D0-09F2-8951B34F5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788351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3" name="Rectangle 5360">
                <a:extLst>
                  <a:ext uri="{FF2B5EF4-FFF2-40B4-BE49-F238E27FC236}">
                    <a16:creationId xmlns:a16="http://schemas.microsoft.com/office/drawing/2014/main" id="{A8B9E37C-5A38-F906-8CF3-B360C1936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82424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4" name="Rectangle 5361">
                <a:extLst>
                  <a:ext uri="{FF2B5EF4-FFF2-40B4-BE49-F238E27FC236}">
                    <a16:creationId xmlns:a16="http://schemas.microsoft.com/office/drawing/2014/main" id="{23F4CC1A-E444-B2D1-AE7E-3BFD00131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860142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5" name="Rectangle 5362">
                <a:extLst>
                  <a:ext uri="{FF2B5EF4-FFF2-40B4-BE49-F238E27FC236}">
                    <a16:creationId xmlns:a16="http://schemas.microsoft.com/office/drawing/2014/main" id="{6CB35D7D-ECAE-48F8-ACAE-6A999971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896037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6" name="Rectangle 5363">
                <a:extLst>
                  <a:ext uri="{FF2B5EF4-FFF2-40B4-BE49-F238E27FC236}">
                    <a16:creationId xmlns:a16="http://schemas.microsoft.com/office/drawing/2014/main" id="{3F28BAF7-D06F-B317-8F3F-66A9D89E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931932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7" name="Rectangle 5364">
                <a:extLst>
                  <a:ext uri="{FF2B5EF4-FFF2-40B4-BE49-F238E27FC236}">
                    <a16:creationId xmlns:a16="http://schemas.microsoft.com/office/drawing/2014/main" id="{5BD4C064-AC5C-556C-A70D-042B98A2B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4967827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8" name="Rectangle 5365">
                <a:extLst>
                  <a:ext uri="{FF2B5EF4-FFF2-40B4-BE49-F238E27FC236}">
                    <a16:creationId xmlns:a16="http://schemas.microsoft.com/office/drawing/2014/main" id="{794A5FB9-6F91-9AAC-99DA-B6642998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5005005"/>
                <a:ext cx="33332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9" name="Rectangle 5366">
                <a:extLst>
                  <a:ext uri="{FF2B5EF4-FFF2-40B4-BE49-F238E27FC236}">
                    <a16:creationId xmlns:a16="http://schemas.microsoft.com/office/drawing/2014/main" id="{4A53C5AC-C9CE-AC9B-102A-4E2C5337C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04218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0" name="Rectangle 5367">
                <a:extLst>
                  <a:ext uri="{FF2B5EF4-FFF2-40B4-BE49-F238E27FC236}">
                    <a16:creationId xmlns:a16="http://schemas.microsoft.com/office/drawing/2014/main" id="{CD9D3532-A82D-AEB7-A47B-37B5828BB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078078"/>
                <a:ext cx="30767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1" name="Rectangle 5368">
                <a:extLst>
                  <a:ext uri="{FF2B5EF4-FFF2-40B4-BE49-F238E27FC236}">
                    <a16:creationId xmlns:a16="http://schemas.microsoft.com/office/drawing/2014/main" id="{650D2B20-6EF9-6E15-6C34-BAA6A8E48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113973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2" name="Rectangle 5369">
                <a:extLst>
                  <a:ext uri="{FF2B5EF4-FFF2-40B4-BE49-F238E27FC236}">
                    <a16:creationId xmlns:a16="http://schemas.microsoft.com/office/drawing/2014/main" id="{F18EE301-B55F-B5A0-4E11-E7946E9AD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149869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3" name="Rectangle 5370">
                <a:extLst>
                  <a:ext uri="{FF2B5EF4-FFF2-40B4-BE49-F238E27FC236}">
                    <a16:creationId xmlns:a16="http://schemas.microsoft.com/office/drawing/2014/main" id="{CF60F0D7-4260-E075-14C6-DCABB4D56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18576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4" name="Rectangle 5371">
                <a:extLst>
                  <a:ext uri="{FF2B5EF4-FFF2-40B4-BE49-F238E27FC236}">
                    <a16:creationId xmlns:a16="http://schemas.microsoft.com/office/drawing/2014/main" id="{08CFE8E5-879C-DFF6-1778-E9F67228A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221659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5" name="Rectangle 5372">
                <a:extLst>
                  <a:ext uri="{FF2B5EF4-FFF2-40B4-BE49-F238E27FC236}">
                    <a16:creationId xmlns:a16="http://schemas.microsoft.com/office/drawing/2014/main" id="{059A4BE2-BC8B-722E-6627-B80356E55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257555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6" name="Rectangle 5373">
                <a:extLst>
                  <a:ext uri="{FF2B5EF4-FFF2-40B4-BE49-F238E27FC236}">
                    <a16:creationId xmlns:a16="http://schemas.microsoft.com/office/drawing/2014/main" id="{97FD1192-49CD-5232-6052-06364C91C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5294732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7" name="Rectangle 5374">
                <a:extLst>
                  <a:ext uri="{FF2B5EF4-FFF2-40B4-BE49-F238E27FC236}">
                    <a16:creationId xmlns:a16="http://schemas.microsoft.com/office/drawing/2014/main" id="{BAF211D7-CA49-2F2E-370B-BB956856D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331908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8" name="Rectangle 5375">
                <a:extLst>
                  <a:ext uri="{FF2B5EF4-FFF2-40B4-BE49-F238E27FC236}">
                    <a16:creationId xmlns:a16="http://schemas.microsoft.com/office/drawing/2014/main" id="{9C77C88C-1F65-4C32-0384-FEFA19FD4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367804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9" name="Rectangle 5376">
                <a:extLst>
                  <a:ext uri="{FF2B5EF4-FFF2-40B4-BE49-F238E27FC236}">
                    <a16:creationId xmlns:a16="http://schemas.microsoft.com/office/drawing/2014/main" id="{7373F905-5D97-C4A0-DE10-E8441AEB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403699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0" name="Rectangle 5377">
                <a:extLst>
                  <a:ext uri="{FF2B5EF4-FFF2-40B4-BE49-F238E27FC236}">
                    <a16:creationId xmlns:a16="http://schemas.microsoft.com/office/drawing/2014/main" id="{6D0C0667-7A88-AA27-08A1-7E782BA76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43959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1" name="Rectangle 5378">
                <a:extLst>
                  <a:ext uri="{FF2B5EF4-FFF2-40B4-BE49-F238E27FC236}">
                    <a16:creationId xmlns:a16="http://schemas.microsoft.com/office/drawing/2014/main" id="{7B9B2598-848C-4F95-535F-6FB94F271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475490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2" name="Rectangle 5379">
                <a:extLst>
                  <a:ext uri="{FF2B5EF4-FFF2-40B4-BE49-F238E27FC236}">
                    <a16:creationId xmlns:a16="http://schemas.microsoft.com/office/drawing/2014/main" id="{9BCBFBFD-298A-4368-D370-EAF5AD15C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511384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3" name="Rectangle 5380">
                <a:extLst>
                  <a:ext uri="{FF2B5EF4-FFF2-40B4-BE49-F238E27FC236}">
                    <a16:creationId xmlns:a16="http://schemas.microsoft.com/office/drawing/2014/main" id="{54FC6ABD-FC68-2915-7839-C29B27F4E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5548562"/>
                <a:ext cx="33332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4" name="Rectangle 5381">
                <a:extLst>
                  <a:ext uri="{FF2B5EF4-FFF2-40B4-BE49-F238E27FC236}">
                    <a16:creationId xmlns:a16="http://schemas.microsoft.com/office/drawing/2014/main" id="{C676B502-D28F-7989-2DDE-6A02A1BF5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58574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5" name="Rectangle 5382">
                <a:extLst>
                  <a:ext uri="{FF2B5EF4-FFF2-40B4-BE49-F238E27FC236}">
                    <a16:creationId xmlns:a16="http://schemas.microsoft.com/office/drawing/2014/main" id="{C22279A4-E675-079F-FC58-43C2AB45B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621635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6" name="Rectangle 5383">
                <a:extLst>
                  <a:ext uri="{FF2B5EF4-FFF2-40B4-BE49-F238E27FC236}">
                    <a16:creationId xmlns:a16="http://schemas.microsoft.com/office/drawing/2014/main" id="{5272F696-34A2-03DB-A302-FE0EE82E2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657531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7" name="Rectangle 5384">
                <a:extLst>
                  <a:ext uri="{FF2B5EF4-FFF2-40B4-BE49-F238E27FC236}">
                    <a16:creationId xmlns:a16="http://schemas.microsoft.com/office/drawing/2014/main" id="{21D95688-094D-54A4-F05F-EF3D710C3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69342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8" name="Rectangle 5385">
                <a:extLst>
                  <a:ext uri="{FF2B5EF4-FFF2-40B4-BE49-F238E27FC236}">
                    <a16:creationId xmlns:a16="http://schemas.microsoft.com/office/drawing/2014/main" id="{FD60E1C4-0920-7D4B-DE7E-A34B0B7A5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729321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9" name="Rectangle 5386">
                <a:extLst>
                  <a:ext uri="{FF2B5EF4-FFF2-40B4-BE49-F238E27FC236}">
                    <a16:creationId xmlns:a16="http://schemas.microsoft.com/office/drawing/2014/main" id="{ED585680-C784-9DB8-A0CF-DB34AFCE1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765217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0" name="Rectangle 5387">
                <a:extLst>
                  <a:ext uri="{FF2B5EF4-FFF2-40B4-BE49-F238E27FC236}">
                    <a16:creationId xmlns:a16="http://schemas.microsoft.com/office/drawing/2014/main" id="{2746274F-550A-2FF7-E67A-F1FE5D0B9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5802395"/>
                <a:ext cx="33332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1" name="Rectangle 5388">
                <a:extLst>
                  <a:ext uri="{FF2B5EF4-FFF2-40B4-BE49-F238E27FC236}">
                    <a16:creationId xmlns:a16="http://schemas.microsoft.com/office/drawing/2014/main" id="{28D84858-50C4-28E5-0829-51297E789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839571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2" name="Rectangle 5389">
                <a:extLst>
                  <a:ext uri="{FF2B5EF4-FFF2-40B4-BE49-F238E27FC236}">
                    <a16:creationId xmlns:a16="http://schemas.microsoft.com/office/drawing/2014/main" id="{DAAC8398-D481-9B5C-9432-009116F03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875466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3" name="Rectangle 5390">
                <a:extLst>
                  <a:ext uri="{FF2B5EF4-FFF2-40B4-BE49-F238E27FC236}">
                    <a16:creationId xmlns:a16="http://schemas.microsoft.com/office/drawing/2014/main" id="{6356B694-D9DA-6079-6637-B3415FB87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91136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4" name="Rectangle 5391">
                <a:extLst>
                  <a:ext uri="{FF2B5EF4-FFF2-40B4-BE49-F238E27FC236}">
                    <a16:creationId xmlns:a16="http://schemas.microsoft.com/office/drawing/2014/main" id="{905A3222-3849-28CE-DD99-C4F0D6F04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947257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5" name="Rectangle 5392">
                <a:extLst>
                  <a:ext uri="{FF2B5EF4-FFF2-40B4-BE49-F238E27FC236}">
                    <a16:creationId xmlns:a16="http://schemas.microsoft.com/office/drawing/2014/main" id="{7AA2AEFF-B29D-CE29-C9DD-497A0A8FC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5983152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6" name="Rectangle 5393">
                <a:extLst>
                  <a:ext uri="{FF2B5EF4-FFF2-40B4-BE49-F238E27FC236}">
                    <a16:creationId xmlns:a16="http://schemas.microsoft.com/office/drawing/2014/main" id="{029ADFF7-BDE5-26FD-BBCC-55C2F5BD6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019047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7" name="Rectangle 5394">
                <a:extLst>
                  <a:ext uri="{FF2B5EF4-FFF2-40B4-BE49-F238E27FC236}">
                    <a16:creationId xmlns:a16="http://schemas.microsoft.com/office/drawing/2014/main" id="{DA72ADCA-B2DC-7333-7E55-1E0CA0545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6056224"/>
                <a:ext cx="33332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8" name="Rectangle 5395">
                <a:extLst>
                  <a:ext uri="{FF2B5EF4-FFF2-40B4-BE49-F238E27FC236}">
                    <a16:creationId xmlns:a16="http://schemas.microsoft.com/office/drawing/2014/main" id="{340D3139-5412-49D4-3849-16333CCCB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093402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9" name="Rectangle 5396">
                <a:extLst>
                  <a:ext uri="{FF2B5EF4-FFF2-40B4-BE49-F238E27FC236}">
                    <a16:creationId xmlns:a16="http://schemas.microsoft.com/office/drawing/2014/main" id="{4CDD5532-F02A-B2C3-1673-0C9CFA1AD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12929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0" name="Rectangle 5397">
                <a:extLst>
                  <a:ext uri="{FF2B5EF4-FFF2-40B4-BE49-F238E27FC236}">
                    <a16:creationId xmlns:a16="http://schemas.microsoft.com/office/drawing/2014/main" id="{15DF7814-3930-E900-756C-7D35C9CFF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165193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1" name="Rectangle 5398">
                <a:extLst>
                  <a:ext uri="{FF2B5EF4-FFF2-40B4-BE49-F238E27FC236}">
                    <a16:creationId xmlns:a16="http://schemas.microsoft.com/office/drawing/2014/main" id="{9D1DC467-3DC7-DA66-5DB2-D44B45C1A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201088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2" name="Rectangle 5399">
                <a:extLst>
                  <a:ext uri="{FF2B5EF4-FFF2-40B4-BE49-F238E27FC236}">
                    <a16:creationId xmlns:a16="http://schemas.microsoft.com/office/drawing/2014/main" id="{99192623-905E-FD8A-214F-E2EC7F0C7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236984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3" name="Rectangle 5400">
                <a:extLst>
                  <a:ext uri="{FF2B5EF4-FFF2-40B4-BE49-F238E27FC236}">
                    <a16:creationId xmlns:a16="http://schemas.microsoft.com/office/drawing/2014/main" id="{FBCCB1BC-0453-373A-090D-ECF3CB72C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272879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4" name="Rectangle 5401">
                <a:extLst>
                  <a:ext uri="{FF2B5EF4-FFF2-40B4-BE49-F238E27FC236}">
                    <a16:creationId xmlns:a16="http://schemas.microsoft.com/office/drawing/2014/main" id="{A572AEE6-B37F-91DC-C34D-6E0BF0021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6310057"/>
                <a:ext cx="33332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5" name="Rectangle 5402">
                <a:extLst>
                  <a:ext uri="{FF2B5EF4-FFF2-40B4-BE49-F238E27FC236}">
                    <a16:creationId xmlns:a16="http://schemas.microsoft.com/office/drawing/2014/main" id="{332C7F30-DA18-0283-33FB-F41FA1443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34723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6" name="Rectangle 5403">
                <a:extLst>
                  <a:ext uri="{FF2B5EF4-FFF2-40B4-BE49-F238E27FC236}">
                    <a16:creationId xmlns:a16="http://schemas.microsoft.com/office/drawing/2014/main" id="{533462FD-9088-0B74-D0FC-2B5EC6336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38312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7" name="Rectangle 5404">
                <a:extLst>
                  <a:ext uri="{FF2B5EF4-FFF2-40B4-BE49-F238E27FC236}">
                    <a16:creationId xmlns:a16="http://schemas.microsoft.com/office/drawing/2014/main" id="{628726C6-2BAC-D08A-5B2A-995CD144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419023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8" name="Rectangle 5405">
                <a:extLst>
                  <a:ext uri="{FF2B5EF4-FFF2-40B4-BE49-F238E27FC236}">
                    <a16:creationId xmlns:a16="http://schemas.microsoft.com/office/drawing/2014/main" id="{5093CA42-14FE-A1BB-56B2-C2180C20B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454919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9" name="Rectangle 5406">
                <a:extLst>
                  <a:ext uri="{FF2B5EF4-FFF2-40B4-BE49-F238E27FC236}">
                    <a16:creationId xmlns:a16="http://schemas.microsoft.com/office/drawing/2014/main" id="{7590ED27-9191-5F78-EC81-163B53AC4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490814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0" name="Rectangle 5407">
                <a:extLst>
                  <a:ext uri="{FF2B5EF4-FFF2-40B4-BE49-F238E27FC236}">
                    <a16:creationId xmlns:a16="http://schemas.microsoft.com/office/drawing/2014/main" id="{B97F0A9E-F0C9-74E5-AECB-AD7E01577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526709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1" name="Rectangle 5408">
                <a:extLst>
                  <a:ext uri="{FF2B5EF4-FFF2-40B4-BE49-F238E27FC236}">
                    <a16:creationId xmlns:a16="http://schemas.microsoft.com/office/drawing/2014/main" id="{3AD55EB6-7925-C9C1-7344-CB31E1A60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6563887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2" name="Rectangle 5409">
                <a:extLst>
                  <a:ext uri="{FF2B5EF4-FFF2-40B4-BE49-F238E27FC236}">
                    <a16:creationId xmlns:a16="http://schemas.microsoft.com/office/drawing/2014/main" id="{B2741AF1-7B1C-EDF9-C74A-AEDC1A70A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601065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3" name="Rectangle 5410">
                <a:extLst>
                  <a:ext uri="{FF2B5EF4-FFF2-40B4-BE49-F238E27FC236}">
                    <a16:creationId xmlns:a16="http://schemas.microsoft.com/office/drawing/2014/main" id="{9D952C56-67FF-33A9-40EB-049692D4F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636960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4" name="Rectangle 5411">
                <a:extLst>
                  <a:ext uri="{FF2B5EF4-FFF2-40B4-BE49-F238E27FC236}">
                    <a16:creationId xmlns:a16="http://schemas.microsoft.com/office/drawing/2014/main" id="{A5B5EF5B-AE8E-C889-F4A1-59451B513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672855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5" name="Rectangle 5412">
                <a:extLst>
                  <a:ext uri="{FF2B5EF4-FFF2-40B4-BE49-F238E27FC236}">
                    <a16:creationId xmlns:a16="http://schemas.microsoft.com/office/drawing/2014/main" id="{BF214078-381A-FC80-0E19-5663C693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708750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6" name="Rectangle 5413">
                <a:extLst>
                  <a:ext uri="{FF2B5EF4-FFF2-40B4-BE49-F238E27FC236}">
                    <a16:creationId xmlns:a16="http://schemas.microsoft.com/office/drawing/2014/main" id="{587DF1A6-72E1-A243-458C-11DAF2E9C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744646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7" name="Rectangle 5414">
                <a:extLst>
                  <a:ext uri="{FF2B5EF4-FFF2-40B4-BE49-F238E27FC236}">
                    <a16:creationId xmlns:a16="http://schemas.microsoft.com/office/drawing/2014/main" id="{2CEB40CD-D123-2738-6470-152143C33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780542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8" name="Rectangle 5415">
                <a:extLst>
                  <a:ext uri="{FF2B5EF4-FFF2-40B4-BE49-F238E27FC236}">
                    <a16:creationId xmlns:a16="http://schemas.microsoft.com/office/drawing/2014/main" id="{FCB8C6EB-06AA-70D1-078C-4FE59BD03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6817719"/>
                <a:ext cx="33332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9" name="Rectangle 5416">
                <a:extLst>
                  <a:ext uri="{FF2B5EF4-FFF2-40B4-BE49-F238E27FC236}">
                    <a16:creationId xmlns:a16="http://schemas.microsoft.com/office/drawing/2014/main" id="{B545AEEC-6D26-56F6-C40F-2F79415F7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854895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0" name="Rectangle 5417">
                <a:extLst>
                  <a:ext uri="{FF2B5EF4-FFF2-40B4-BE49-F238E27FC236}">
                    <a16:creationId xmlns:a16="http://schemas.microsoft.com/office/drawing/2014/main" id="{2797CF9A-3031-83D0-8D10-392F7BFEF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890790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1" name="Rectangle 5418">
                <a:extLst>
                  <a:ext uri="{FF2B5EF4-FFF2-40B4-BE49-F238E27FC236}">
                    <a16:creationId xmlns:a16="http://schemas.microsoft.com/office/drawing/2014/main" id="{CDD3AC56-FD54-77FC-A3AB-701311DB7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926686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2" name="Rectangle 5419">
                <a:extLst>
                  <a:ext uri="{FF2B5EF4-FFF2-40B4-BE49-F238E27FC236}">
                    <a16:creationId xmlns:a16="http://schemas.microsoft.com/office/drawing/2014/main" id="{2672CE9E-391A-1AD9-3725-4B694166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962581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3" name="Rectangle 5420">
                <a:extLst>
                  <a:ext uri="{FF2B5EF4-FFF2-40B4-BE49-F238E27FC236}">
                    <a16:creationId xmlns:a16="http://schemas.microsoft.com/office/drawing/2014/main" id="{6A4F537F-1497-E0BC-AF1B-162C91A6D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6998476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4" name="Rectangle 5421">
                <a:extLst>
                  <a:ext uri="{FF2B5EF4-FFF2-40B4-BE49-F238E27FC236}">
                    <a16:creationId xmlns:a16="http://schemas.microsoft.com/office/drawing/2014/main" id="{D19EC3FD-F772-49BB-71F6-A1434BB41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034371"/>
                <a:ext cx="30767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5" name="Rectangle 5422">
                <a:extLst>
                  <a:ext uri="{FF2B5EF4-FFF2-40B4-BE49-F238E27FC236}">
                    <a16:creationId xmlns:a16="http://schemas.microsoft.com/office/drawing/2014/main" id="{B5972C1A-1D15-DED3-199F-F82B29F82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7071549"/>
                <a:ext cx="33332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6" name="Rectangle 5423">
                <a:extLst>
                  <a:ext uri="{FF2B5EF4-FFF2-40B4-BE49-F238E27FC236}">
                    <a16:creationId xmlns:a16="http://schemas.microsoft.com/office/drawing/2014/main" id="{6958531A-A696-2C61-48E9-5F16E948D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108727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7" name="Rectangle 5424">
                <a:extLst>
                  <a:ext uri="{FF2B5EF4-FFF2-40B4-BE49-F238E27FC236}">
                    <a16:creationId xmlns:a16="http://schemas.microsoft.com/office/drawing/2014/main" id="{A4397C53-C06A-AD16-41C5-DE4ABC64D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144622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8" name="Rectangle 5425">
                <a:extLst>
                  <a:ext uri="{FF2B5EF4-FFF2-40B4-BE49-F238E27FC236}">
                    <a16:creationId xmlns:a16="http://schemas.microsoft.com/office/drawing/2014/main" id="{403C5549-F29F-F330-6C02-C03F8DAAB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180517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9" name="Rectangle 5426">
                <a:extLst>
                  <a:ext uri="{FF2B5EF4-FFF2-40B4-BE49-F238E27FC236}">
                    <a16:creationId xmlns:a16="http://schemas.microsoft.com/office/drawing/2014/main" id="{4F1007DB-C037-6DE1-EC9C-CBDD5EF2D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216413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0" name="Rectangle 5427">
                <a:extLst>
                  <a:ext uri="{FF2B5EF4-FFF2-40B4-BE49-F238E27FC236}">
                    <a16:creationId xmlns:a16="http://schemas.microsoft.com/office/drawing/2014/main" id="{ADAABE3C-529B-C176-73BC-07F24EBA0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252308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1" name="Rectangle 5428">
                <a:extLst>
                  <a:ext uri="{FF2B5EF4-FFF2-40B4-BE49-F238E27FC236}">
                    <a16:creationId xmlns:a16="http://schemas.microsoft.com/office/drawing/2014/main" id="{2A6ADE03-7731-37BF-48CD-47BB61AF8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288203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2" name="Rectangle 5429">
                <a:extLst>
                  <a:ext uri="{FF2B5EF4-FFF2-40B4-BE49-F238E27FC236}">
                    <a16:creationId xmlns:a16="http://schemas.microsoft.com/office/drawing/2014/main" id="{31B8A4A1-3907-00CC-E985-3E10A0723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324099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3" name="Rectangle 5430">
                <a:extLst>
                  <a:ext uri="{FF2B5EF4-FFF2-40B4-BE49-F238E27FC236}">
                    <a16:creationId xmlns:a16="http://schemas.microsoft.com/office/drawing/2014/main" id="{FEB0B0E6-F76E-5720-1B0F-408AC6FD0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7361276"/>
                <a:ext cx="33332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4" name="Rectangle 5431">
                <a:extLst>
                  <a:ext uri="{FF2B5EF4-FFF2-40B4-BE49-F238E27FC236}">
                    <a16:creationId xmlns:a16="http://schemas.microsoft.com/office/drawing/2014/main" id="{AE816978-AC97-F6BD-24E0-53707E529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398452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5" name="Rectangle 5432">
                <a:extLst>
                  <a:ext uri="{FF2B5EF4-FFF2-40B4-BE49-F238E27FC236}">
                    <a16:creationId xmlns:a16="http://schemas.microsoft.com/office/drawing/2014/main" id="{5FC3162F-95D1-7A26-18DF-B4B96F817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434348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6" name="Rectangle 5433">
                <a:extLst>
                  <a:ext uri="{FF2B5EF4-FFF2-40B4-BE49-F238E27FC236}">
                    <a16:creationId xmlns:a16="http://schemas.microsoft.com/office/drawing/2014/main" id="{FAF0ACEF-17A4-541D-3C1E-90D6C4242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470243"/>
                <a:ext cx="30767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7" name="Rectangle 5434">
                <a:extLst>
                  <a:ext uri="{FF2B5EF4-FFF2-40B4-BE49-F238E27FC236}">
                    <a16:creationId xmlns:a16="http://schemas.microsoft.com/office/drawing/2014/main" id="{8E1BDEB9-0F17-813C-EDD8-0F8131FFD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506138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8" name="Rectangle 5435">
                <a:extLst>
                  <a:ext uri="{FF2B5EF4-FFF2-40B4-BE49-F238E27FC236}">
                    <a16:creationId xmlns:a16="http://schemas.microsoft.com/office/drawing/2014/main" id="{8EE230C6-EB1E-EA9D-9E44-9538523D4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542034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9" name="Rectangle 5436">
                <a:extLst>
                  <a:ext uri="{FF2B5EF4-FFF2-40B4-BE49-F238E27FC236}">
                    <a16:creationId xmlns:a16="http://schemas.microsoft.com/office/drawing/2014/main" id="{DE150AB7-DFC3-CDE0-4682-B67AE0457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577928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0" name="Rectangle 5437">
                <a:extLst>
                  <a:ext uri="{FF2B5EF4-FFF2-40B4-BE49-F238E27FC236}">
                    <a16:creationId xmlns:a16="http://schemas.microsoft.com/office/drawing/2014/main" id="{DB7C6F28-12BA-29D6-E5D8-5E4FC7DF4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7615106"/>
                <a:ext cx="33332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1" name="Rectangle 5438">
                <a:extLst>
                  <a:ext uri="{FF2B5EF4-FFF2-40B4-BE49-F238E27FC236}">
                    <a16:creationId xmlns:a16="http://schemas.microsoft.com/office/drawing/2014/main" id="{A1913C41-EE77-1FEA-EB2B-A8B22B2E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652284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2" name="Rectangle 5439">
                <a:extLst>
                  <a:ext uri="{FF2B5EF4-FFF2-40B4-BE49-F238E27FC236}">
                    <a16:creationId xmlns:a16="http://schemas.microsoft.com/office/drawing/2014/main" id="{E7F7F1A9-FA13-C934-58BB-635322D16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688179"/>
                <a:ext cx="30767" cy="136832"/>
              </a:xfrm>
              <a:prstGeom prst="rect">
                <a:avLst/>
              </a:prstGeom>
              <a:solidFill>
                <a:srgbClr val="019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3" name="Rectangle 5440">
                <a:extLst>
                  <a:ext uri="{FF2B5EF4-FFF2-40B4-BE49-F238E27FC236}">
                    <a16:creationId xmlns:a16="http://schemas.microsoft.com/office/drawing/2014/main" id="{21B3D626-690E-C3AC-84BD-7A172D72F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724075"/>
                <a:ext cx="30767" cy="136832"/>
              </a:xfrm>
              <a:prstGeom prst="rect">
                <a:avLst/>
              </a:prstGeom>
              <a:solidFill>
                <a:srgbClr val="0198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4" name="Rectangle 5441">
                <a:extLst>
                  <a:ext uri="{FF2B5EF4-FFF2-40B4-BE49-F238E27FC236}">
                    <a16:creationId xmlns:a16="http://schemas.microsoft.com/office/drawing/2014/main" id="{3ABB21E9-D7A8-69E5-EB35-AB01A91C7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759970"/>
                <a:ext cx="30767" cy="136832"/>
              </a:xfrm>
              <a:prstGeom prst="rect">
                <a:avLst/>
              </a:prstGeom>
              <a:solidFill>
                <a:srgbClr val="019C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5" name="Rectangle 5442">
                <a:extLst>
                  <a:ext uri="{FF2B5EF4-FFF2-40B4-BE49-F238E27FC236}">
                    <a16:creationId xmlns:a16="http://schemas.microsoft.com/office/drawing/2014/main" id="{7F4DF748-06B6-2D7C-61F4-6531FCBFB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795865"/>
                <a:ext cx="30767" cy="136832"/>
              </a:xfrm>
              <a:prstGeom prst="rect">
                <a:avLst/>
              </a:prstGeom>
              <a:solidFill>
                <a:srgbClr val="019E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6" name="Rectangle 5443">
                <a:extLst>
                  <a:ext uri="{FF2B5EF4-FFF2-40B4-BE49-F238E27FC236}">
                    <a16:creationId xmlns:a16="http://schemas.microsoft.com/office/drawing/2014/main" id="{F0688D01-DECD-F125-8E14-2B9A7D063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831761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7" name="Rectangle 5444">
                <a:extLst>
                  <a:ext uri="{FF2B5EF4-FFF2-40B4-BE49-F238E27FC236}">
                    <a16:creationId xmlns:a16="http://schemas.microsoft.com/office/drawing/2014/main" id="{F15AACD0-4C50-9160-E671-4E1201061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7868939"/>
                <a:ext cx="33332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8" name="Rectangle 5445">
                <a:extLst>
                  <a:ext uri="{FF2B5EF4-FFF2-40B4-BE49-F238E27FC236}">
                    <a16:creationId xmlns:a16="http://schemas.microsoft.com/office/drawing/2014/main" id="{992B83E2-F730-69AB-2896-7BB232D7F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906115"/>
                <a:ext cx="30767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9" name="Rectangle 5446">
                <a:extLst>
                  <a:ext uri="{FF2B5EF4-FFF2-40B4-BE49-F238E27FC236}">
                    <a16:creationId xmlns:a16="http://schemas.microsoft.com/office/drawing/2014/main" id="{18A52033-98E2-CD52-A6F1-B18267DDE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942010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0" name="Rectangle 5447">
                <a:extLst>
                  <a:ext uri="{FF2B5EF4-FFF2-40B4-BE49-F238E27FC236}">
                    <a16:creationId xmlns:a16="http://schemas.microsoft.com/office/drawing/2014/main" id="{8CCEAA9E-6F95-BD09-7546-A87CB2D4A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7977905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1" name="Rectangle 5448">
                <a:extLst>
                  <a:ext uri="{FF2B5EF4-FFF2-40B4-BE49-F238E27FC236}">
                    <a16:creationId xmlns:a16="http://schemas.microsoft.com/office/drawing/2014/main" id="{6F1D03A0-0460-3545-8BE4-64CA8BD45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013801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2" name="Rectangle 5449">
                <a:extLst>
                  <a:ext uri="{FF2B5EF4-FFF2-40B4-BE49-F238E27FC236}">
                    <a16:creationId xmlns:a16="http://schemas.microsoft.com/office/drawing/2014/main" id="{43875916-9ACD-E3F7-4D30-FC55FCB27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049696"/>
                <a:ext cx="30767" cy="136832"/>
              </a:xfrm>
              <a:prstGeom prst="rect">
                <a:avLst/>
              </a:prstGeom>
              <a:solidFill>
                <a:srgbClr val="018B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3" name="Rectangle 5450">
                <a:extLst>
                  <a:ext uri="{FF2B5EF4-FFF2-40B4-BE49-F238E27FC236}">
                    <a16:creationId xmlns:a16="http://schemas.microsoft.com/office/drawing/2014/main" id="{B6525641-21A0-E743-2D72-8B13E8CC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085591"/>
                <a:ext cx="30767" cy="136832"/>
              </a:xfrm>
              <a:prstGeom prst="rect">
                <a:avLst/>
              </a:prstGeom>
              <a:solidFill>
                <a:srgbClr val="019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4" name="Rectangle 5451">
                <a:extLst>
                  <a:ext uri="{FF2B5EF4-FFF2-40B4-BE49-F238E27FC236}">
                    <a16:creationId xmlns:a16="http://schemas.microsoft.com/office/drawing/2014/main" id="{2D985520-FADB-D756-CD62-6B450788C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7967" y="8122768"/>
                <a:ext cx="33332" cy="136832"/>
              </a:xfrm>
              <a:prstGeom prst="rect">
                <a:avLst/>
              </a:prstGeom>
              <a:solidFill>
                <a:srgbClr val="0185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5" name="Rectangle 5452">
                <a:extLst>
                  <a:ext uri="{FF2B5EF4-FFF2-40B4-BE49-F238E27FC236}">
                    <a16:creationId xmlns:a16="http://schemas.microsoft.com/office/drawing/2014/main" id="{28BBA107-B9E7-0BDC-8871-8677B3AEA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159946"/>
                <a:ext cx="30767" cy="136832"/>
              </a:xfrm>
              <a:prstGeom prst="rect">
                <a:avLst/>
              </a:prstGeom>
              <a:solidFill>
                <a:srgbClr val="0187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6" name="Rectangle 5453">
                <a:extLst>
                  <a:ext uri="{FF2B5EF4-FFF2-40B4-BE49-F238E27FC236}">
                    <a16:creationId xmlns:a16="http://schemas.microsoft.com/office/drawing/2014/main" id="{75C569F0-CDCB-AB6D-E493-2FE4CB2DB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195842"/>
                <a:ext cx="30767" cy="136832"/>
              </a:xfrm>
              <a:prstGeom prst="rect">
                <a:avLst/>
              </a:prstGeom>
              <a:solidFill>
                <a:srgbClr val="0189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7" name="Rectangle 5454">
                <a:extLst>
                  <a:ext uri="{FF2B5EF4-FFF2-40B4-BE49-F238E27FC236}">
                    <a16:creationId xmlns:a16="http://schemas.microsoft.com/office/drawing/2014/main" id="{CE12D1FE-5121-F8AB-70C6-6AA03042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29249" y="8231737"/>
                <a:ext cx="30767" cy="136832"/>
              </a:xfrm>
              <a:prstGeom prst="rect">
                <a:avLst/>
              </a:prstGeom>
              <a:solidFill>
                <a:srgbClr val="018C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8" name="Line 5455">
                <a:extLst>
                  <a:ext uri="{FF2B5EF4-FFF2-40B4-BE49-F238E27FC236}">
                    <a16:creationId xmlns:a16="http://schemas.microsoft.com/office/drawing/2014/main" id="{4AF58A00-ED63-02EA-BBD8-A408975B2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862548" y="4185012"/>
                <a:ext cx="8266176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9" name="Line 5456">
                <a:extLst>
                  <a:ext uri="{FF2B5EF4-FFF2-40B4-BE49-F238E27FC236}">
                    <a16:creationId xmlns:a16="http://schemas.microsoft.com/office/drawing/2014/main" id="{636C966D-4B1A-95A9-E546-E4FE0EF20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380452" y="4185012"/>
                <a:ext cx="8266176" cy="0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1" name="Line 5464">
                <a:extLst>
                  <a:ext uri="{FF2B5EF4-FFF2-40B4-BE49-F238E27FC236}">
                    <a16:creationId xmlns:a16="http://schemas.microsoft.com/office/drawing/2014/main" id="{1ABE7637-3787-4718-0A85-F311C4F63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5754588" y="7559148"/>
                <a:ext cx="0" cy="1517904"/>
              </a:xfrm>
              <a:prstGeom prst="line">
                <a:avLst/>
              </a:prstGeom>
              <a:noFill/>
              <a:ln w="17463" cap="sq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9FD8EBB-AD07-FCE6-7EAF-D20E4BEFC1E8}"/>
                  </a:ext>
                </a:extLst>
              </p:cNvPr>
              <p:cNvGrpSpPr/>
              <p:nvPr/>
            </p:nvGrpSpPr>
            <p:grpSpPr>
              <a:xfrm>
                <a:off x="6632394" y="22109"/>
                <a:ext cx="1287340" cy="8690902"/>
                <a:chOff x="6603365" y="-272533"/>
                <a:chExt cx="1287340" cy="8690902"/>
              </a:xfrm>
            </p:grpSpPr>
            <p:sp>
              <p:nvSpPr>
                <p:cNvPr id="8879" name="Rectangle 2547">
                  <a:extLst>
                    <a:ext uri="{FF2B5EF4-FFF2-40B4-BE49-F238E27FC236}">
                      <a16:creationId xmlns:a16="http://schemas.microsoft.com/office/drawing/2014/main" id="{909BF477-CA99-88DF-AAD2-681E5492F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88188"/>
                  <a:ext cx="344488" cy="6960"/>
                </a:xfrm>
                <a:prstGeom prst="rect">
                  <a:avLst/>
                </a:prstGeom>
                <a:solidFill>
                  <a:srgbClr val="F3F3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0" name="Rectangle 2548">
                  <a:extLst>
                    <a:ext uri="{FF2B5EF4-FFF2-40B4-BE49-F238E27FC236}">
                      <a16:creationId xmlns:a16="http://schemas.microsoft.com/office/drawing/2014/main" id="{AB5DA8DE-3AF1-B57F-A907-C7538A1E0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82002"/>
                  <a:ext cx="344488" cy="6186"/>
                </a:xfrm>
                <a:prstGeom prst="rect">
                  <a:avLst/>
                </a:prstGeom>
                <a:solidFill>
                  <a:srgbClr val="F3F2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1" name="Rectangle 2549">
                  <a:extLst>
                    <a:ext uri="{FF2B5EF4-FFF2-40B4-BE49-F238E27FC236}">
                      <a16:creationId xmlns:a16="http://schemas.microsoft.com/office/drawing/2014/main" id="{7338349B-C246-A4A0-5BA7-49AECA172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75816"/>
                  <a:ext cx="344488" cy="6186"/>
                </a:xfrm>
                <a:prstGeom prst="rect">
                  <a:avLst/>
                </a:prstGeom>
                <a:solidFill>
                  <a:srgbClr val="F3F2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2" name="Rectangle 2550">
                  <a:extLst>
                    <a:ext uri="{FF2B5EF4-FFF2-40B4-BE49-F238E27FC236}">
                      <a16:creationId xmlns:a16="http://schemas.microsoft.com/office/drawing/2014/main" id="{BA8362EC-3170-E7E7-F487-FDE3F6BD2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68856"/>
                  <a:ext cx="344488" cy="6960"/>
                </a:xfrm>
                <a:prstGeom prst="rect">
                  <a:avLst/>
                </a:prstGeom>
                <a:solidFill>
                  <a:srgbClr val="F3F1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3" name="Rectangle 2551">
                  <a:extLst>
                    <a:ext uri="{FF2B5EF4-FFF2-40B4-BE49-F238E27FC236}">
                      <a16:creationId xmlns:a16="http://schemas.microsoft.com/office/drawing/2014/main" id="{1F3AB0F6-6E2E-90CC-CE02-0A0EAEB943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62670"/>
                  <a:ext cx="344488" cy="6186"/>
                </a:xfrm>
                <a:prstGeom prst="rect">
                  <a:avLst/>
                </a:prstGeom>
                <a:solidFill>
                  <a:srgbClr val="F3F0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4" name="Rectangle 2552">
                  <a:extLst>
                    <a:ext uri="{FF2B5EF4-FFF2-40B4-BE49-F238E27FC236}">
                      <a16:creationId xmlns:a16="http://schemas.microsoft.com/office/drawing/2014/main" id="{8C41A20F-C046-40A9-6C76-9F3090A8F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55710"/>
                  <a:ext cx="344488" cy="6960"/>
                </a:xfrm>
                <a:prstGeom prst="rect">
                  <a:avLst/>
                </a:prstGeom>
                <a:solidFill>
                  <a:srgbClr val="F3F0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5" name="Rectangle 2553">
                  <a:extLst>
                    <a:ext uri="{FF2B5EF4-FFF2-40B4-BE49-F238E27FC236}">
                      <a16:creationId xmlns:a16="http://schemas.microsoft.com/office/drawing/2014/main" id="{7FD0079F-8A32-942C-67F4-5C7C05E30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49524"/>
                  <a:ext cx="344488" cy="6186"/>
                </a:xfrm>
                <a:prstGeom prst="rect">
                  <a:avLst/>
                </a:prstGeom>
                <a:solidFill>
                  <a:srgbClr val="F3EF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6" name="Rectangle 2554">
                  <a:extLst>
                    <a:ext uri="{FF2B5EF4-FFF2-40B4-BE49-F238E27FC236}">
                      <a16:creationId xmlns:a16="http://schemas.microsoft.com/office/drawing/2014/main" id="{AF810B83-C6FC-AB2A-7285-BE67EEA03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43337"/>
                  <a:ext cx="344488" cy="6186"/>
                </a:xfrm>
                <a:prstGeom prst="rect">
                  <a:avLst/>
                </a:prstGeom>
                <a:solidFill>
                  <a:srgbClr val="F3EE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7" name="Rectangle 2555">
                  <a:extLst>
                    <a:ext uri="{FF2B5EF4-FFF2-40B4-BE49-F238E27FC236}">
                      <a16:creationId xmlns:a16="http://schemas.microsoft.com/office/drawing/2014/main" id="{779C523A-333A-8CC7-8A90-DEE142C11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36378"/>
                  <a:ext cx="344488" cy="6960"/>
                </a:xfrm>
                <a:prstGeom prst="rect">
                  <a:avLst/>
                </a:prstGeom>
                <a:solidFill>
                  <a:srgbClr val="F3ED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8" name="Rectangle 2556">
                  <a:extLst>
                    <a:ext uri="{FF2B5EF4-FFF2-40B4-BE49-F238E27FC236}">
                      <a16:creationId xmlns:a16="http://schemas.microsoft.com/office/drawing/2014/main" id="{563F3139-0A66-6D94-39EC-EB6C30E3C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29418"/>
                  <a:ext cx="344488" cy="6960"/>
                </a:xfrm>
                <a:prstGeom prst="rect">
                  <a:avLst/>
                </a:prstGeom>
                <a:solidFill>
                  <a:srgbClr val="F3ED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89" name="Rectangle 2557">
                  <a:extLst>
                    <a:ext uri="{FF2B5EF4-FFF2-40B4-BE49-F238E27FC236}">
                      <a16:creationId xmlns:a16="http://schemas.microsoft.com/office/drawing/2014/main" id="{F20B986F-0109-C5D0-AFBB-579DE65D7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23232"/>
                  <a:ext cx="344488" cy="6186"/>
                </a:xfrm>
                <a:prstGeom prst="rect">
                  <a:avLst/>
                </a:prstGeom>
                <a:solidFill>
                  <a:srgbClr val="F3EC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0" name="Rectangle 2558">
                  <a:extLst>
                    <a:ext uri="{FF2B5EF4-FFF2-40B4-BE49-F238E27FC236}">
                      <a16:creationId xmlns:a16="http://schemas.microsoft.com/office/drawing/2014/main" id="{5CBE3F2E-E796-8514-BD59-BAA216857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17045"/>
                  <a:ext cx="344488" cy="6186"/>
                </a:xfrm>
                <a:prstGeom prst="rect">
                  <a:avLst/>
                </a:prstGeom>
                <a:solidFill>
                  <a:srgbClr val="F3EB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1" name="Rectangle 2559">
                  <a:extLst>
                    <a:ext uri="{FF2B5EF4-FFF2-40B4-BE49-F238E27FC236}">
                      <a16:creationId xmlns:a16="http://schemas.microsoft.com/office/drawing/2014/main" id="{7B9332B9-82BE-C120-5815-5C5271FBA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10086"/>
                  <a:ext cx="344488" cy="6960"/>
                </a:xfrm>
                <a:prstGeom prst="rect">
                  <a:avLst/>
                </a:prstGeom>
                <a:solidFill>
                  <a:srgbClr val="F3EB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2" name="Rectangle 2560">
                  <a:extLst>
                    <a:ext uri="{FF2B5EF4-FFF2-40B4-BE49-F238E27FC236}">
                      <a16:creationId xmlns:a16="http://schemas.microsoft.com/office/drawing/2014/main" id="{EFF09793-41A0-7767-39D4-804F700CDE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03899"/>
                  <a:ext cx="344488" cy="6186"/>
                </a:xfrm>
                <a:prstGeom prst="rect">
                  <a:avLst/>
                </a:prstGeom>
                <a:solidFill>
                  <a:srgbClr val="F3EA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3" name="Rectangle 2561">
                  <a:extLst>
                    <a:ext uri="{FF2B5EF4-FFF2-40B4-BE49-F238E27FC236}">
                      <a16:creationId xmlns:a16="http://schemas.microsoft.com/office/drawing/2014/main" id="{9C5AF5F0-3FFB-D429-0E75-8DB1719FB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96939"/>
                  <a:ext cx="344488" cy="6960"/>
                </a:xfrm>
                <a:prstGeom prst="rect">
                  <a:avLst/>
                </a:prstGeom>
                <a:solidFill>
                  <a:srgbClr val="F3E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4" name="Rectangle 2562">
                  <a:extLst>
                    <a:ext uri="{FF2B5EF4-FFF2-40B4-BE49-F238E27FC236}">
                      <a16:creationId xmlns:a16="http://schemas.microsoft.com/office/drawing/2014/main" id="{FFE6B30A-7AD2-D494-3C89-08760BB55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89980"/>
                  <a:ext cx="344488" cy="6960"/>
                </a:xfrm>
                <a:prstGeom prst="rect">
                  <a:avLst/>
                </a:prstGeom>
                <a:solidFill>
                  <a:srgbClr val="F3E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5" name="Rectangle 2563">
                  <a:extLst>
                    <a:ext uri="{FF2B5EF4-FFF2-40B4-BE49-F238E27FC236}">
                      <a16:creationId xmlns:a16="http://schemas.microsoft.com/office/drawing/2014/main" id="{923EA079-475D-4893-0CF5-47F992148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83794"/>
                  <a:ext cx="344488" cy="6186"/>
                </a:xfrm>
                <a:prstGeom prst="rect">
                  <a:avLst/>
                </a:prstGeom>
                <a:solidFill>
                  <a:srgbClr val="F4E9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6" name="Rectangle 2564">
                  <a:extLst>
                    <a:ext uri="{FF2B5EF4-FFF2-40B4-BE49-F238E27FC236}">
                      <a16:creationId xmlns:a16="http://schemas.microsoft.com/office/drawing/2014/main" id="{8AB46F95-F3EA-2CD6-C6AA-A890C1526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77607"/>
                  <a:ext cx="344488" cy="6186"/>
                </a:xfrm>
                <a:prstGeom prst="rect">
                  <a:avLst/>
                </a:prstGeom>
                <a:solidFill>
                  <a:srgbClr val="F4E8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7" name="Rectangle 2565">
                  <a:extLst>
                    <a:ext uri="{FF2B5EF4-FFF2-40B4-BE49-F238E27FC236}">
                      <a16:creationId xmlns:a16="http://schemas.microsoft.com/office/drawing/2014/main" id="{9687A781-86F7-42CF-43B3-A80887305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70647"/>
                  <a:ext cx="344488" cy="6960"/>
                </a:xfrm>
                <a:prstGeom prst="rect">
                  <a:avLst/>
                </a:prstGeom>
                <a:solidFill>
                  <a:srgbClr val="F4E7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8" name="Rectangle 2566">
                  <a:extLst>
                    <a:ext uri="{FF2B5EF4-FFF2-40B4-BE49-F238E27FC236}">
                      <a16:creationId xmlns:a16="http://schemas.microsoft.com/office/drawing/2014/main" id="{5FF67621-3282-A0BA-B6A6-B73704655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64461"/>
                  <a:ext cx="344488" cy="6186"/>
                </a:xfrm>
                <a:prstGeom prst="rect">
                  <a:avLst/>
                </a:prstGeom>
                <a:solidFill>
                  <a:srgbClr val="F4E7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899" name="Rectangle 2567">
                  <a:extLst>
                    <a:ext uri="{FF2B5EF4-FFF2-40B4-BE49-F238E27FC236}">
                      <a16:creationId xmlns:a16="http://schemas.microsoft.com/office/drawing/2014/main" id="{5C751D2C-4FF2-FF10-6654-6C91EAC02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57502"/>
                  <a:ext cx="344488" cy="6960"/>
                </a:xfrm>
                <a:prstGeom prst="rect">
                  <a:avLst/>
                </a:prstGeom>
                <a:solidFill>
                  <a:srgbClr val="F4E6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0" name="Rectangle 2568">
                  <a:extLst>
                    <a:ext uri="{FF2B5EF4-FFF2-40B4-BE49-F238E27FC236}">
                      <a16:creationId xmlns:a16="http://schemas.microsoft.com/office/drawing/2014/main" id="{291272D3-91ED-FCC2-8B8A-FE44DC10B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51315"/>
                  <a:ext cx="344488" cy="6186"/>
                </a:xfrm>
                <a:prstGeom prst="rect">
                  <a:avLst/>
                </a:prstGeom>
                <a:solidFill>
                  <a:srgbClr val="F4E5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1" name="Rectangle 2569">
                  <a:extLst>
                    <a:ext uri="{FF2B5EF4-FFF2-40B4-BE49-F238E27FC236}">
                      <a16:creationId xmlns:a16="http://schemas.microsoft.com/office/drawing/2014/main" id="{5FA2F79A-FB06-1AC5-5DE5-F2EA3780B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45129"/>
                  <a:ext cx="344488" cy="6186"/>
                </a:xfrm>
                <a:prstGeom prst="rect">
                  <a:avLst/>
                </a:prstGeom>
                <a:solidFill>
                  <a:srgbClr val="F4E5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2" name="Rectangle 2570">
                  <a:extLst>
                    <a:ext uri="{FF2B5EF4-FFF2-40B4-BE49-F238E27FC236}">
                      <a16:creationId xmlns:a16="http://schemas.microsoft.com/office/drawing/2014/main" id="{0C0A234C-31BE-95F9-FFB1-1519A8985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38169"/>
                  <a:ext cx="344488" cy="6960"/>
                </a:xfrm>
                <a:prstGeom prst="rect">
                  <a:avLst/>
                </a:prstGeom>
                <a:solidFill>
                  <a:srgbClr val="F4E4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3" name="Rectangle 2571">
                  <a:extLst>
                    <a:ext uri="{FF2B5EF4-FFF2-40B4-BE49-F238E27FC236}">
                      <a16:creationId xmlns:a16="http://schemas.microsoft.com/office/drawing/2014/main" id="{4CC564E3-268B-8539-BC64-1D847CF1F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31982"/>
                  <a:ext cx="344488" cy="6186"/>
                </a:xfrm>
                <a:prstGeom prst="rect">
                  <a:avLst/>
                </a:prstGeom>
                <a:solidFill>
                  <a:srgbClr val="F4E3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4" name="Rectangle 2572">
                  <a:extLst>
                    <a:ext uri="{FF2B5EF4-FFF2-40B4-BE49-F238E27FC236}">
                      <a16:creationId xmlns:a16="http://schemas.microsoft.com/office/drawing/2014/main" id="{C220E02F-6D73-399A-110C-82B67CB51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25023"/>
                  <a:ext cx="344488" cy="6960"/>
                </a:xfrm>
                <a:prstGeom prst="rect">
                  <a:avLst/>
                </a:prstGeom>
                <a:solidFill>
                  <a:srgbClr val="F4E3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5" name="Rectangle 2573">
                  <a:extLst>
                    <a:ext uri="{FF2B5EF4-FFF2-40B4-BE49-F238E27FC236}">
                      <a16:creationId xmlns:a16="http://schemas.microsoft.com/office/drawing/2014/main" id="{7864B043-A186-C782-DA7A-5F886F989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18837"/>
                  <a:ext cx="344488" cy="6186"/>
                </a:xfrm>
                <a:prstGeom prst="rect">
                  <a:avLst/>
                </a:prstGeom>
                <a:solidFill>
                  <a:srgbClr val="F4E2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6" name="Rectangle 2574">
                  <a:extLst>
                    <a:ext uri="{FF2B5EF4-FFF2-40B4-BE49-F238E27FC236}">
                      <a16:creationId xmlns:a16="http://schemas.microsoft.com/office/drawing/2014/main" id="{A31A7D9A-647A-4A3C-1BDE-923BB4921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12650"/>
                  <a:ext cx="344488" cy="6186"/>
                </a:xfrm>
                <a:prstGeom prst="rect">
                  <a:avLst/>
                </a:prstGeom>
                <a:solidFill>
                  <a:srgbClr val="F4E1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7" name="Rectangle 2575">
                  <a:extLst>
                    <a:ext uri="{FF2B5EF4-FFF2-40B4-BE49-F238E27FC236}">
                      <a16:creationId xmlns:a16="http://schemas.microsoft.com/office/drawing/2014/main" id="{93829649-BF03-EE8B-E69B-4EA3EBF7C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05690"/>
                  <a:ext cx="344488" cy="6960"/>
                </a:xfrm>
                <a:prstGeom prst="rect">
                  <a:avLst/>
                </a:prstGeom>
                <a:solidFill>
                  <a:srgbClr val="F4E1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8" name="Rectangle 2576">
                  <a:extLst>
                    <a:ext uri="{FF2B5EF4-FFF2-40B4-BE49-F238E27FC236}">
                      <a16:creationId xmlns:a16="http://schemas.microsoft.com/office/drawing/2014/main" id="{6D8AAF5D-3741-338D-9B39-EF44A3180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98731"/>
                  <a:ext cx="344488" cy="6960"/>
                </a:xfrm>
                <a:prstGeom prst="rect">
                  <a:avLst/>
                </a:prstGeom>
                <a:solidFill>
                  <a:srgbClr val="F4E1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09" name="Rectangle 2577">
                  <a:extLst>
                    <a:ext uri="{FF2B5EF4-FFF2-40B4-BE49-F238E27FC236}">
                      <a16:creationId xmlns:a16="http://schemas.microsoft.com/office/drawing/2014/main" id="{6A4423A5-7A4F-207F-0841-85D9AD9728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92545"/>
                  <a:ext cx="344488" cy="6186"/>
                </a:xfrm>
                <a:prstGeom prst="rect">
                  <a:avLst/>
                </a:prstGeom>
                <a:solidFill>
                  <a:srgbClr val="F4E0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0" name="Rectangle 2578">
                  <a:extLst>
                    <a:ext uri="{FF2B5EF4-FFF2-40B4-BE49-F238E27FC236}">
                      <a16:creationId xmlns:a16="http://schemas.microsoft.com/office/drawing/2014/main" id="{89AEA16C-7FDC-ED7E-8A1B-2F94ECB1D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86358"/>
                  <a:ext cx="344488" cy="6186"/>
                </a:xfrm>
                <a:prstGeom prst="rect">
                  <a:avLst/>
                </a:prstGeom>
                <a:solidFill>
                  <a:srgbClr val="F5DF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1" name="Rectangle 2579">
                  <a:extLst>
                    <a:ext uri="{FF2B5EF4-FFF2-40B4-BE49-F238E27FC236}">
                      <a16:creationId xmlns:a16="http://schemas.microsoft.com/office/drawing/2014/main" id="{1ACF56E8-3FB0-0E82-95B6-21DE397C9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79398"/>
                  <a:ext cx="344488" cy="6960"/>
                </a:xfrm>
                <a:prstGeom prst="rect">
                  <a:avLst/>
                </a:prstGeom>
                <a:solidFill>
                  <a:srgbClr val="F5DF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2" name="Rectangle 2580">
                  <a:extLst>
                    <a:ext uri="{FF2B5EF4-FFF2-40B4-BE49-F238E27FC236}">
                      <a16:creationId xmlns:a16="http://schemas.microsoft.com/office/drawing/2014/main" id="{02D61663-04BF-F737-F5BD-93DE5FBA8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73212"/>
                  <a:ext cx="344488" cy="6186"/>
                </a:xfrm>
                <a:prstGeom prst="rect">
                  <a:avLst/>
                </a:prstGeom>
                <a:solidFill>
                  <a:srgbClr val="F5DE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3" name="Rectangle 2581">
                  <a:extLst>
                    <a:ext uri="{FF2B5EF4-FFF2-40B4-BE49-F238E27FC236}">
                      <a16:creationId xmlns:a16="http://schemas.microsoft.com/office/drawing/2014/main" id="{BCB237DB-93C8-4D8A-88BC-15708AD10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66253"/>
                  <a:ext cx="344488" cy="6960"/>
                </a:xfrm>
                <a:prstGeom prst="rect">
                  <a:avLst/>
                </a:prstGeom>
                <a:solidFill>
                  <a:srgbClr val="F5D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4" name="Rectangle 2582">
                  <a:extLst>
                    <a:ext uri="{FF2B5EF4-FFF2-40B4-BE49-F238E27FC236}">
                      <a16:creationId xmlns:a16="http://schemas.microsoft.com/office/drawing/2014/main" id="{8B1AB862-7AD6-1460-0A2F-087D46BC4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59293"/>
                  <a:ext cx="344488" cy="6960"/>
                </a:xfrm>
                <a:prstGeom prst="rect">
                  <a:avLst/>
                </a:prstGeom>
                <a:solidFill>
                  <a:srgbClr val="F5DD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5" name="Rectangle 2583">
                  <a:extLst>
                    <a:ext uri="{FF2B5EF4-FFF2-40B4-BE49-F238E27FC236}">
                      <a16:creationId xmlns:a16="http://schemas.microsoft.com/office/drawing/2014/main" id="{8BCEAE9D-8E43-2977-AFD9-F11035DE1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53106"/>
                  <a:ext cx="344488" cy="6186"/>
                </a:xfrm>
                <a:prstGeom prst="rect">
                  <a:avLst/>
                </a:prstGeom>
                <a:solidFill>
                  <a:srgbClr val="F5DC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6" name="Rectangle 2584">
                  <a:extLst>
                    <a:ext uri="{FF2B5EF4-FFF2-40B4-BE49-F238E27FC236}">
                      <a16:creationId xmlns:a16="http://schemas.microsoft.com/office/drawing/2014/main" id="{1E94D8D9-CAC7-4621-7F5D-D930D8292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46920"/>
                  <a:ext cx="344488" cy="6186"/>
                </a:xfrm>
                <a:prstGeom prst="rect">
                  <a:avLst/>
                </a:prstGeom>
                <a:solidFill>
                  <a:srgbClr val="F5DB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7" name="Rectangle 2585">
                  <a:extLst>
                    <a:ext uri="{FF2B5EF4-FFF2-40B4-BE49-F238E27FC236}">
                      <a16:creationId xmlns:a16="http://schemas.microsoft.com/office/drawing/2014/main" id="{01142344-35AE-89A1-4F9B-8E199DEFD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39960"/>
                  <a:ext cx="344488" cy="6960"/>
                </a:xfrm>
                <a:prstGeom prst="rect">
                  <a:avLst/>
                </a:prstGeom>
                <a:solidFill>
                  <a:srgbClr val="F5DA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8" name="Rectangle 2586">
                  <a:extLst>
                    <a:ext uri="{FF2B5EF4-FFF2-40B4-BE49-F238E27FC236}">
                      <a16:creationId xmlns:a16="http://schemas.microsoft.com/office/drawing/2014/main" id="{ED013187-9638-9845-B708-6320EA2B2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33774"/>
                  <a:ext cx="344488" cy="6186"/>
                </a:xfrm>
                <a:prstGeom prst="rect">
                  <a:avLst/>
                </a:prstGeom>
                <a:solidFill>
                  <a:srgbClr val="F5DA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19" name="Rectangle 2587">
                  <a:extLst>
                    <a:ext uri="{FF2B5EF4-FFF2-40B4-BE49-F238E27FC236}">
                      <a16:creationId xmlns:a16="http://schemas.microsoft.com/office/drawing/2014/main" id="{9874A154-C6BF-6275-C7F7-1B5D7697B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26814"/>
                  <a:ext cx="344488" cy="6960"/>
                </a:xfrm>
                <a:prstGeom prst="rect">
                  <a:avLst/>
                </a:prstGeom>
                <a:solidFill>
                  <a:srgbClr val="F5D9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0" name="Rectangle 2588">
                  <a:extLst>
                    <a:ext uri="{FF2B5EF4-FFF2-40B4-BE49-F238E27FC236}">
                      <a16:creationId xmlns:a16="http://schemas.microsoft.com/office/drawing/2014/main" id="{25BCF67B-9523-E0D8-10A2-EA84D9E38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20628"/>
                  <a:ext cx="344488" cy="6186"/>
                </a:xfrm>
                <a:prstGeom prst="rect">
                  <a:avLst/>
                </a:prstGeom>
                <a:solidFill>
                  <a:srgbClr val="F5D8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1" name="Rectangle 2589">
                  <a:extLst>
                    <a:ext uri="{FF2B5EF4-FFF2-40B4-BE49-F238E27FC236}">
                      <a16:creationId xmlns:a16="http://schemas.microsoft.com/office/drawing/2014/main" id="{2C537E44-20F4-370E-5774-2503AEEA8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14441"/>
                  <a:ext cx="344488" cy="6186"/>
                </a:xfrm>
                <a:prstGeom prst="rect">
                  <a:avLst/>
                </a:prstGeom>
                <a:solidFill>
                  <a:srgbClr val="F5D8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2" name="Rectangle 2590">
                  <a:extLst>
                    <a:ext uri="{FF2B5EF4-FFF2-40B4-BE49-F238E27FC236}">
                      <a16:creationId xmlns:a16="http://schemas.microsoft.com/office/drawing/2014/main" id="{8DF49150-496A-CF5C-0CAC-F8223FBEDD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07482"/>
                  <a:ext cx="344488" cy="6960"/>
                </a:xfrm>
                <a:prstGeom prst="rect">
                  <a:avLst/>
                </a:prstGeom>
                <a:solidFill>
                  <a:srgbClr val="F5D8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3" name="Rectangle 2591">
                  <a:extLst>
                    <a:ext uri="{FF2B5EF4-FFF2-40B4-BE49-F238E27FC236}">
                      <a16:creationId xmlns:a16="http://schemas.microsoft.com/office/drawing/2014/main" id="{D816346C-B0DE-43CC-F5FF-8EC28B273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00522"/>
                  <a:ext cx="344488" cy="6960"/>
                </a:xfrm>
                <a:prstGeom prst="rect">
                  <a:avLst/>
                </a:prstGeom>
                <a:solidFill>
                  <a:srgbClr val="F5D7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4" name="Rectangle 2592">
                  <a:extLst>
                    <a:ext uri="{FF2B5EF4-FFF2-40B4-BE49-F238E27FC236}">
                      <a16:creationId xmlns:a16="http://schemas.microsoft.com/office/drawing/2014/main" id="{79E9CD77-21E6-235E-AD77-2E176BFE1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94336"/>
                  <a:ext cx="344488" cy="6186"/>
                </a:xfrm>
                <a:prstGeom prst="rect">
                  <a:avLst/>
                </a:prstGeom>
                <a:solidFill>
                  <a:srgbClr val="F5D7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5" name="Rectangle 2593">
                  <a:extLst>
                    <a:ext uri="{FF2B5EF4-FFF2-40B4-BE49-F238E27FC236}">
                      <a16:creationId xmlns:a16="http://schemas.microsoft.com/office/drawing/2014/main" id="{BE223269-E537-0998-FD3A-F84285FC1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88149"/>
                  <a:ext cx="344488" cy="6186"/>
                </a:xfrm>
                <a:prstGeom prst="rect">
                  <a:avLst/>
                </a:prstGeom>
                <a:solidFill>
                  <a:srgbClr val="F6D6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6" name="Rectangle 2594">
                  <a:extLst>
                    <a:ext uri="{FF2B5EF4-FFF2-40B4-BE49-F238E27FC236}">
                      <a16:creationId xmlns:a16="http://schemas.microsoft.com/office/drawing/2014/main" id="{C6A3BE74-25FA-B1E2-5282-82B9B945F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81190"/>
                  <a:ext cx="344488" cy="6960"/>
                </a:xfrm>
                <a:prstGeom prst="rect">
                  <a:avLst/>
                </a:prstGeom>
                <a:solidFill>
                  <a:srgbClr val="F6D5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7" name="Rectangle 2595">
                  <a:extLst>
                    <a:ext uri="{FF2B5EF4-FFF2-40B4-BE49-F238E27FC236}">
                      <a16:creationId xmlns:a16="http://schemas.microsoft.com/office/drawing/2014/main" id="{DD8BACA8-1D59-D612-D8E4-76A58E472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75004"/>
                  <a:ext cx="344488" cy="6186"/>
                </a:xfrm>
                <a:prstGeom prst="rect">
                  <a:avLst/>
                </a:prstGeom>
                <a:solidFill>
                  <a:srgbClr val="F6D4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8" name="Rectangle 2596">
                  <a:extLst>
                    <a:ext uri="{FF2B5EF4-FFF2-40B4-BE49-F238E27FC236}">
                      <a16:creationId xmlns:a16="http://schemas.microsoft.com/office/drawing/2014/main" id="{192FEE74-E500-46C5-6ADE-553895872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68044"/>
                  <a:ext cx="344488" cy="6960"/>
                </a:xfrm>
                <a:prstGeom prst="rect">
                  <a:avLst/>
                </a:prstGeom>
                <a:solidFill>
                  <a:srgbClr val="F6D4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29" name="Rectangle 2597">
                  <a:extLst>
                    <a:ext uri="{FF2B5EF4-FFF2-40B4-BE49-F238E27FC236}">
                      <a16:creationId xmlns:a16="http://schemas.microsoft.com/office/drawing/2014/main" id="{9E5CC9C9-29C0-9AC5-4934-03B1D99DE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61084"/>
                  <a:ext cx="344488" cy="6960"/>
                </a:xfrm>
                <a:prstGeom prst="rect">
                  <a:avLst/>
                </a:prstGeom>
                <a:solidFill>
                  <a:srgbClr val="F6D3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0" name="Rectangle 2598">
                  <a:extLst>
                    <a:ext uri="{FF2B5EF4-FFF2-40B4-BE49-F238E27FC236}">
                      <a16:creationId xmlns:a16="http://schemas.microsoft.com/office/drawing/2014/main" id="{631BEB48-0FE5-D7C5-675D-4A2594E9C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55671"/>
                  <a:ext cx="344488" cy="5413"/>
                </a:xfrm>
                <a:prstGeom prst="rect">
                  <a:avLst/>
                </a:prstGeom>
                <a:solidFill>
                  <a:srgbClr val="F6D2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1" name="Rectangle 2599">
                  <a:extLst>
                    <a:ext uri="{FF2B5EF4-FFF2-40B4-BE49-F238E27FC236}">
                      <a16:creationId xmlns:a16="http://schemas.microsoft.com/office/drawing/2014/main" id="{014663C3-ED79-3BEE-9C1B-069AD6F4A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48711"/>
                  <a:ext cx="344488" cy="6960"/>
                </a:xfrm>
                <a:prstGeom prst="rect">
                  <a:avLst/>
                </a:prstGeom>
                <a:solidFill>
                  <a:srgbClr val="F6D2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2" name="Rectangle 2600">
                  <a:extLst>
                    <a:ext uri="{FF2B5EF4-FFF2-40B4-BE49-F238E27FC236}">
                      <a16:creationId xmlns:a16="http://schemas.microsoft.com/office/drawing/2014/main" id="{702C265B-D86F-A7B6-C45A-512142C03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41752"/>
                  <a:ext cx="344488" cy="6960"/>
                </a:xfrm>
                <a:prstGeom prst="rect">
                  <a:avLst/>
                </a:prstGeom>
                <a:solidFill>
                  <a:srgbClr val="F6D1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3" name="Rectangle 2601">
                  <a:extLst>
                    <a:ext uri="{FF2B5EF4-FFF2-40B4-BE49-F238E27FC236}">
                      <a16:creationId xmlns:a16="http://schemas.microsoft.com/office/drawing/2014/main" id="{568F7BB2-12FC-149D-B6C2-7AC1DA506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35565"/>
                  <a:ext cx="344488" cy="6186"/>
                </a:xfrm>
                <a:prstGeom prst="rect">
                  <a:avLst/>
                </a:prstGeom>
                <a:solidFill>
                  <a:srgbClr val="F6D0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4" name="Rectangle 2602">
                  <a:extLst>
                    <a:ext uri="{FF2B5EF4-FFF2-40B4-BE49-F238E27FC236}">
                      <a16:creationId xmlns:a16="http://schemas.microsoft.com/office/drawing/2014/main" id="{147AB6F9-4F46-4095-684F-21B03FC62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28606"/>
                  <a:ext cx="344488" cy="6960"/>
                </a:xfrm>
                <a:prstGeom prst="rect">
                  <a:avLst/>
                </a:prstGeom>
                <a:solidFill>
                  <a:srgbClr val="F6D0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5" name="Rectangle 2603">
                  <a:extLst>
                    <a:ext uri="{FF2B5EF4-FFF2-40B4-BE49-F238E27FC236}">
                      <a16:creationId xmlns:a16="http://schemas.microsoft.com/office/drawing/2014/main" id="{1C1EBD7C-DA90-36DC-E0C8-95D676016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22419"/>
                  <a:ext cx="344488" cy="6186"/>
                </a:xfrm>
                <a:prstGeom prst="rect">
                  <a:avLst/>
                </a:prstGeom>
                <a:solidFill>
                  <a:srgbClr val="F6CF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6" name="Rectangle 2604">
                  <a:extLst>
                    <a:ext uri="{FF2B5EF4-FFF2-40B4-BE49-F238E27FC236}">
                      <a16:creationId xmlns:a16="http://schemas.microsoft.com/office/drawing/2014/main" id="{ADC0B37D-B872-50A1-E85D-4426646188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16233"/>
                  <a:ext cx="344488" cy="6186"/>
                </a:xfrm>
                <a:prstGeom prst="rect">
                  <a:avLst/>
                </a:prstGeom>
                <a:solidFill>
                  <a:srgbClr val="F6CF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7" name="Rectangle 2605">
                  <a:extLst>
                    <a:ext uri="{FF2B5EF4-FFF2-40B4-BE49-F238E27FC236}">
                      <a16:creationId xmlns:a16="http://schemas.microsoft.com/office/drawing/2014/main" id="{3F2F53F5-676B-0890-F543-BD12A9300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09273"/>
                  <a:ext cx="344488" cy="6960"/>
                </a:xfrm>
                <a:prstGeom prst="rect">
                  <a:avLst/>
                </a:prstGeom>
                <a:solidFill>
                  <a:srgbClr val="F6C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8" name="Rectangle 2606">
                  <a:extLst>
                    <a:ext uri="{FF2B5EF4-FFF2-40B4-BE49-F238E27FC236}">
                      <a16:creationId xmlns:a16="http://schemas.microsoft.com/office/drawing/2014/main" id="{EA5C91B0-7A8F-71FD-8886-0E94F0FB0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02314"/>
                  <a:ext cx="344488" cy="6960"/>
                </a:xfrm>
                <a:prstGeom prst="rect">
                  <a:avLst/>
                </a:prstGeom>
                <a:solidFill>
                  <a:srgbClr val="F6C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39" name="Rectangle 2607">
                  <a:extLst>
                    <a:ext uri="{FF2B5EF4-FFF2-40B4-BE49-F238E27FC236}">
                      <a16:creationId xmlns:a16="http://schemas.microsoft.com/office/drawing/2014/main" id="{C2DE5267-65F3-7108-4B1E-D502C6A3C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96127"/>
                  <a:ext cx="344488" cy="6186"/>
                </a:xfrm>
                <a:prstGeom prst="rect">
                  <a:avLst/>
                </a:prstGeom>
                <a:solidFill>
                  <a:srgbClr val="F6CD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0" name="Rectangle 2608">
                  <a:extLst>
                    <a:ext uri="{FF2B5EF4-FFF2-40B4-BE49-F238E27FC236}">
                      <a16:creationId xmlns:a16="http://schemas.microsoft.com/office/drawing/2014/main" id="{A8C95AD8-8DB0-185A-D685-7FA4DD44C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89941"/>
                  <a:ext cx="344488" cy="6186"/>
                </a:xfrm>
                <a:prstGeom prst="rect">
                  <a:avLst/>
                </a:prstGeom>
                <a:solidFill>
                  <a:srgbClr val="F7CC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1" name="Rectangle 2609">
                  <a:extLst>
                    <a:ext uri="{FF2B5EF4-FFF2-40B4-BE49-F238E27FC236}">
                      <a16:creationId xmlns:a16="http://schemas.microsoft.com/office/drawing/2014/main" id="{7829B858-F528-2234-4D1C-D9712FF38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83754"/>
                  <a:ext cx="344488" cy="6186"/>
                </a:xfrm>
                <a:prstGeom prst="rect">
                  <a:avLst/>
                </a:prstGeom>
                <a:solidFill>
                  <a:srgbClr val="F7CC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2" name="Rectangle 2610">
                  <a:extLst>
                    <a:ext uri="{FF2B5EF4-FFF2-40B4-BE49-F238E27FC236}">
                      <a16:creationId xmlns:a16="http://schemas.microsoft.com/office/drawing/2014/main" id="{8FC2D55F-9865-8524-F84C-CBB1CBA0A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76795"/>
                  <a:ext cx="344488" cy="6960"/>
                </a:xfrm>
                <a:prstGeom prst="rect">
                  <a:avLst/>
                </a:prstGeom>
                <a:solidFill>
                  <a:srgbClr val="F7CB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3" name="Rectangle 2611">
                  <a:extLst>
                    <a:ext uri="{FF2B5EF4-FFF2-40B4-BE49-F238E27FC236}">
                      <a16:creationId xmlns:a16="http://schemas.microsoft.com/office/drawing/2014/main" id="{6D900BCD-EF17-D978-6764-35E3BD40F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69835"/>
                  <a:ext cx="344488" cy="6960"/>
                </a:xfrm>
                <a:prstGeom prst="rect">
                  <a:avLst/>
                </a:prstGeom>
                <a:solidFill>
                  <a:srgbClr val="F7C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4" name="Rectangle 2612">
                  <a:extLst>
                    <a:ext uri="{FF2B5EF4-FFF2-40B4-BE49-F238E27FC236}">
                      <a16:creationId xmlns:a16="http://schemas.microsoft.com/office/drawing/2014/main" id="{BF99F8CB-FEFA-B921-CB60-E98E7854F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63649"/>
                  <a:ext cx="344488" cy="6186"/>
                </a:xfrm>
                <a:prstGeom prst="rect">
                  <a:avLst/>
                </a:prstGeom>
                <a:solidFill>
                  <a:srgbClr val="F7CA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5" name="Rectangle 2613">
                  <a:extLst>
                    <a:ext uri="{FF2B5EF4-FFF2-40B4-BE49-F238E27FC236}">
                      <a16:creationId xmlns:a16="http://schemas.microsoft.com/office/drawing/2014/main" id="{A33DDFF0-8423-6BC6-2558-5D427CC9B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57462"/>
                  <a:ext cx="344488" cy="6186"/>
                </a:xfrm>
                <a:prstGeom prst="rect">
                  <a:avLst/>
                </a:prstGeom>
                <a:solidFill>
                  <a:srgbClr val="F7C9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6" name="Rectangle 2614">
                  <a:extLst>
                    <a:ext uri="{FF2B5EF4-FFF2-40B4-BE49-F238E27FC236}">
                      <a16:creationId xmlns:a16="http://schemas.microsoft.com/office/drawing/2014/main" id="{7B5BCC3B-75EA-AA04-F1C0-2A8FF69B2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50502"/>
                  <a:ext cx="344488" cy="6960"/>
                </a:xfrm>
                <a:prstGeom prst="rect">
                  <a:avLst/>
                </a:prstGeom>
                <a:solidFill>
                  <a:srgbClr val="F7C8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7" name="Rectangle 2615">
                  <a:extLst>
                    <a:ext uri="{FF2B5EF4-FFF2-40B4-BE49-F238E27FC236}">
                      <a16:creationId xmlns:a16="http://schemas.microsoft.com/office/drawing/2014/main" id="{23053410-42B1-65FF-471D-C9A7C9F81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44316"/>
                  <a:ext cx="344488" cy="6186"/>
                </a:xfrm>
                <a:prstGeom prst="rect">
                  <a:avLst/>
                </a:prstGeom>
                <a:solidFill>
                  <a:srgbClr val="F7C7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48" name="Rectangle 2616">
                  <a:extLst>
                    <a:ext uri="{FF2B5EF4-FFF2-40B4-BE49-F238E27FC236}">
                      <a16:creationId xmlns:a16="http://schemas.microsoft.com/office/drawing/2014/main" id="{F8ABB541-8E39-3127-74E1-EBEC3D531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37357"/>
                  <a:ext cx="344488" cy="6960"/>
                </a:xfrm>
                <a:prstGeom prst="rect">
                  <a:avLst/>
                </a:prstGeom>
                <a:solidFill>
                  <a:srgbClr val="F7C7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grpSp>
              <p:nvGrpSpPr>
                <p:cNvPr id="8949" name="Group 2818">
                  <a:extLst>
                    <a:ext uri="{FF2B5EF4-FFF2-40B4-BE49-F238E27FC236}">
                      <a16:creationId xmlns:a16="http://schemas.microsoft.com/office/drawing/2014/main" id="{D5ECDF7D-FE1D-2668-FFE0-5AD1868DBE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36728" y="728939"/>
                  <a:ext cx="344488" cy="1308418"/>
                  <a:chOff x="5809" y="1300"/>
                  <a:chExt cx="217" cy="1692"/>
                </a:xfrm>
              </p:grpSpPr>
              <p:sp>
                <p:nvSpPr>
                  <p:cNvPr id="9966" name="Rectangle 2618">
                    <a:extLst>
                      <a:ext uri="{FF2B5EF4-FFF2-40B4-BE49-F238E27FC236}">
                        <a16:creationId xmlns:a16="http://schemas.microsoft.com/office/drawing/2014/main" id="{01554626-FFA1-06DF-0E05-C671724F37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83"/>
                    <a:ext cx="217" cy="9"/>
                  </a:xfrm>
                  <a:prstGeom prst="rect">
                    <a:avLst/>
                  </a:prstGeom>
                  <a:solidFill>
                    <a:srgbClr val="F7C6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67" name="Rectangle 2619">
                    <a:extLst>
                      <a:ext uri="{FF2B5EF4-FFF2-40B4-BE49-F238E27FC236}">
                        <a16:creationId xmlns:a16="http://schemas.microsoft.com/office/drawing/2014/main" id="{307A85DB-38B2-6B22-DB97-5399C5E3BB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76"/>
                    <a:ext cx="217" cy="7"/>
                  </a:xfrm>
                  <a:prstGeom prst="rect">
                    <a:avLst/>
                  </a:prstGeom>
                  <a:solidFill>
                    <a:srgbClr val="F7C6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68" name="Rectangle 2620">
                    <a:extLst>
                      <a:ext uri="{FF2B5EF4-FFF2-40B4-BE49-F238E27FC236}">
                        <a16:creationId xmlns:a16="http://schemas.microsoft.com/office/drawing/2014/main" id="{92411F77-91D3-24D4-0930-58138F8222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67"/>
                    <a:ext cx="217" cy="9"/>
                  </a:xfrm>
                  <a:prstGeom prst="rect">
                    <a:avLst/>
                  </a:prstGeom>
                  <a:solidFill>
                    <a:srgbClr val="F7C6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69" name="Rectangle 2621">
                    <a:extLst>
                      <a:ext uri="{FF2B5EF4-FFF2-40B4-BE49-F238E27FC236}">
                        <a16:creationId xmlns:a16="http://schemas.microsoft.com/office/drawing/2014/main" id="{D6E15CB5-3DC0-AD74-DB28-1EFB99A732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58"/>
                    <a:ext cx="217" cy="9"/>
                  </a:xfrm>
                  <a:prstGeom prst="rect">
                    <a:avLst/>
                  </a:prstGeom>
                  <a:solidFill>
                    <a:srgbClr val="F7C5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0" name="Rectangle 2622">
                    <a:extLst>
                      <a:ext uri="{FF2B5EF4-FFF2-40B4-BE49-F238E27FC236}">
                        <a16:creationId xmlns:a16="http://schemas.microsoft.com/office/drawing/2014/main" id="{A7FE3238-ED5D-3278-C44B-A7385F160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50"/>
                    <a:ext cx="217" cy="8"/>
                  </a:xfrm>
                  <a:prstGeom prst="rect">
                    <a:avLst/>
                  </a:prstGeom>
                  <a:solidFill>
                    <a:srgbClr val="F7C4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1" name="Rectangle 2623">
                    <a:extLst>
                      <a:ext uri="{FF2B5EF4-FFF2-40B4-BE49-F238E27FC236}">
                        <a16:creationId xmlns:a16="http://schemas.microsoft.com/office/drawing/2014/main" id="{8D26AA0C-B93A-C281-7275-57050F4F15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41"/>
                    <a:ext cx="217" cy="9"/>
                  </a:xfrm>
                  <a:prstGeom prst="rect">
                    <a:avLst/>
                  </a:prstGeom>
                  <a:solidFill>
                    <a:srgbClr val="F7C4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2" name="Rectangle 2624">
                    <a:extLst>
                      <a:ext uri="{FF2B5EF4-FFF2-40B4-BE49-F238E27FC236}">
                        <a16:creationId xmlns:a16="http://schemas.microsoft.com/office/drawing/2014/main" id="{69ADF6DA-B08A-645D-2C99-6AF8F56875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33"/>
                    <a:ext cx="217" cy="8"/>
                  </a:xfrm>
                  <a:prstGeom prst="rect">
                    <a:avLst/>
                  </a:prstGeom>
                  <a:solidFill>
                    <a:srgbClr val="F7C3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3" name="Rectangle 2625">
                    <a:extLst>
                      <a:ext uri="{FF2B5EF4-FFF2-40B4-BE49-F238E27FC236}">
                        <a16:creationId xmlns:a16="http://schemas.microsoft.com/office/drawing/2014/main" id="{995C27F2-5B8F-48C6-78C6-24A87F99E0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25"/>
                    <a:ext cx="217" cy="8"/>
                  </a:xfrm>
                  <a:prstGeom prst="rect">
                    <a:avLst/>
                  </a:prstGeom>
                  <a:solidFill>
                    <a:srgbClr val="F8C2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4" name="Rectangle 2626">
                    <a:extLst>
                      <a:ext uri="{FF2B5EF4-FFF2-40B4-BE49-F238E27FC236}">
                        <a16:creationId xmlns:a16="http://schemas.microsoft.com/office/drawing/2014/main" id="{606BD201-4F8C-3E1E-019A-23961A5423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16"/>
                    <a:ext cx="217" cy="9"/>
                  </a:xfrm>
                  <a:prstGeom prst="rect">
                    <a:avLst/>
                  </a:prstGeom>
                  <a:solidFill>
                    <a:srgbClr val="F8C2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5" name="Rectangle 2627">
                    <a:extLst>
                      <a:ext uri="{FF2B5EF4-FFF2-40B4-BE49-F238E27FC236}">
                        <a16:creationId xmlns:a16="http://schemas.microsoft.com/office/drawing/2014/main" id="{AD264646-7D7F-059D-62EB-7293F6B3E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907"/>
                    <a:ext cx="217" cy="9"/>
                  </a:xfrm>
                  <a:prstGeom prst="rect">
                    <a:avLst/>
                  </a:prstGeom>
                  <a:solidFill>
                    <a:srgbClr val="F8C1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6" name="Rectangle 2628">
                    <a:extLst>
                      <a:ext uri="{FF2B5EF4-FFF2-40B4-BE49-F238E27FC236}">
                        <a16:creationId xmlns:a16="http://schemas.microsoft.com/office/drawing/2014/main" id="{350F8948-435A-A81B-BD28-5D06F2EB66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99"/>
                    <a:ext cx="217" cy="8"/>
                  </a:xfrm>
                  <a:prstGeom prst="rect">
                    <a:avLst/>
                  </a:prstGeom>
                  <a:solidFill>
                    <a:srgbClr val="F8C07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7" name="Rectangle 2629">
                    <a:extLst>
                      <a:ext uri="{FF2B5EF4-FFF2-40B4-BE49-F238E27FC236}">
                        <a16:creationId xmlns:a16="http://schemas.microsoft.com/office/drawing/2014/main" id="{545B7CD5-AB45-5417-8F61-D15CF431B4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91"/>
                    <a:ext cx="217" cy="8"/>
                  </a:xfrm>
                  <a:prstGeom prst="rect">
                    <a:avLst/>
                  </a:prstGeom>
                  <a:solidFill>
                    <a:srgbClr val="F8BF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8" name="Rectangle 2630">
                    <a:extLst>
                      <a:ext uri="{FF2B5EF4-FFF2-40B4-BE49-F238E27FC236}">
                        <a16:creationId xmlns:a16="http://schemas.microsoft.com/office/drawing/2014/main" id="{F05F3D14-0309-09B9-DBE9-3F27739A24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82"/>
                    <a:ext cx="217" cy="9"/>
                  </a:xfrm>
                  <a:prstGeom prst="rect">
                    <a:avLst/>
                  </a:prstGeom>
                  <a:solidFill>
                    <a:srgbClr val="F8BF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79" name="Rectangle 2631">
                    <a:extLst>
                      <a:ext uri="{FF2B5EF4-FFF2-40B4-BE49-F238E27FC236}">
                        <a16:creationId xmlns:a16="http://schemas.microsoft.com/office/drawing/2014/main" id="{F6F7F483-060A-87FD-6052-44997E7F21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74"/>
                    <a:ext cx="217" cy="8"/>
                  </a:xfrm>
                  <a:prstGeom prst="rect">
                    <a:avLst/>
                  </a:prstGeom>
                  <a:solidFill>
                    <a:srgbClr val="F8BE7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0" name="Rectangle 2632">
                    <a:extLst>
                      <a:ext uri="{FF2B5EF4-FFF2-40B4-BE49-F238E27FC236}">
                        <a16:creationId xmlns:a16="http://schemas.microsoft.com/office/drawing/2014/main" id="{0B597F88-86D0-C8D2-969F-5941B2F626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65"/>
                    <a:ext cx="217" cy="9"/>
                  </a:xfrm>
                  <a:prstGeom prst="rect">
                    <a:avLst/>
                  </a:prstGeom>
                  <a:solidFill>
                    <a:srgbClr val="F8BD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1" name="Rectangle 2633">
                    <a:extLst>
                      <a:ext uri="{FF2B5EF4-FFF2-40B4-BE49-F238E27FC236}">
                        <a16:creationId xmlns:a16="http://schemas.microsoft.com/office/drawing/2014/main" id="{4BE6E88C-D743-85DD-9738-F82DE2AEE2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56"/>
                    <a:ext cx="217" cy="9"/>
                  </a:xfrm>
                  <a:prstGeom prst="rect">
                    <a:avLst/>
                  </a:prstGeom>
                  <a:solidFill>
                    <a:srgbClr val="F8BD7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2" name="Rectangle 2634">
                    <a:extLst>
                      <a:ext uri="{FF2B5EF4-FFF2-40B4-BE49-F238E27FC236}">
                        <a16:creationId xmlns:a16="http://schemas.microsoft.com/office/drawing/2014/main" id="{EDC772B2-D7B4-28D1-6958-506B828C88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49"/>
                    <a:ext cx="217" cy="7"/>
                  </a:xfrm>
                  <a:prstGeom prst="rect">
                    <a:avLst/>
                  </a:prstGeom>
                  <a:solidFill>
                    <a:srgbClr val="F8BD6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3" name="Rectangle 2635">
                    <a:extLst>
                      <a:ext uri="{FF2B5EF4-FFF2-40B4-BE49-F238E27FC236}">
                        <a16:creationId xmlns:a16="http://schemas.microsoft.com/office/drawing/2014/main" id="{026047A9-3C93-F3B9-EA7E-E5EA2FB9C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40"/>
                    <a:ext cx="217" cy="9"/>
                  </a:xfrm>
                  <a:prstGeom prst="rect">
                    <a:avLst/>
                  </a:prstGeom>
                  <a:solidFill>
                    <a:srgbClr val="F8BC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4" name="Rectangle 2636">
                    <a:extLst>
                      <a:ext uri="{FF2B5EF4-FFF2-40B4-BE49-F238E27FC236}">
                        <a16:creationId xmlns:a16="http://schemas.microsoft.com/office/drawing/2014/main" id="{D76C11C1-2ED5-30CD-7332-65A1226419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31"/>
                    <a:ext cx="217" cy="9"/>
                  </a:xfrm>
                  <a:prstGeom prst="rect">
                    <a:avLst/>
                  </a:prstGeom>
                  <a:solidFill>
                    <a:srgbClr val="F8BC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5" name="Rectangle 2637">
                    <a:extLst>
                      <a:ext uri="{FF2B5EF4-FFF2-40B4-BE49-F238E27FC236}">
                        <a16:creationId xmlns:a16="http://schemas.microsoft.com/office/drawing/2014/main" id="{6454B471-0C5D-D17D-B69D-06F7534FC1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23"/>
                    <a:ext cx="217" cy="8"/>
                  </a:xfrm>
                  <a:prstGeom prst="rect">
                    <a:avLst/>
                  </a:prstGeom>
                  <a:solidFill>
                    <a:srgbClr val="F8BB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6" name="Rectangle 2638">
                    <a:extLst>
                      <a:ext uri="{FF2B5EF4-FFF2-40B4-BE49-F238E27FC236}">
                        <a16:creationId xmlns:a16="http://schemas.microsoft.com/office/drawing/2014/main" id="{E18AC84C-21FC-4BDF-9E0C-A1A02DC353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14"/>
                    <a:ext cx="217" cy="9"/>
                  </a:xfrm>
                  <a:prstGeom prst="rect">
                    <a:avLst/>
                  </a:prstGeom>
                  <a:solidFill>
                    <a:srgbClr val="F8BA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7" name="Rectangle 2639">
                    <a:extLst>
                      <a:ext uri="{FF2B5EF4-FFF2-40B4-BE49-F238E27FC236}">
                        <a16:creationId xmlns:a16="http://schemas.microsoft.com/office/drawing/2014/main" id="{4887FB8E-E0C9-FF01-1A60-A62EF628BA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806"/>
                    <a:ext cx="217" cy="8"/>
                  </a:xfrm>
                  <a:prstGeom prst="rect">
                    <a:avLst/>
                  </a:prstGeom>
                  <a:solidFill>
                    <a:srgbClr val="F9B9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8" name="Rectangle 2640">
                    <a:extLst>
                      <a:ext uri="{FF2B5EF4-FFF2-40B4-BE49-F238E27FC236}">
                        <a16:creationId xmlns:a16="http://schemas.microsoft.com/office/drawing/2014/main" id="{1F8676D6-43F9-737A-7906-AD7220245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98"/>
                    <a:ext cx="217" cy="8"/>
                  </a:xfrm>
                  <a:prstGeom prst="rect">
                    <a:avLst/>
                  </a:prstGeom>
                  <a:solidFill>
                    <a:srgbClr val="F9B96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89" name="Rectangle 2641">
                    <a:extLst>
                      <a:ext uri="{FF2B5EF4-FFF2-40B4-BE49-F238E27FC236}">
                        <a16:creationId xmlns:a16="http://schemas.microsoft.com/office/drawing/2014/main" id="{EFD8D00A-958F-BD0C-C76F-CA7704D902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89"/>
                    <a:ext cx="217" cy="9"/>
                  </a:xfrm>
                  <a:prstGeom prst="rect">
                    <a:avLst/>
                  </a:prstGeom>
                  <a:solidFill>
                    <a:srgbClr val="F9B8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0" name="Rectangle 2642">
                    <a:extLst>
                      <a:ext uri="{FF2B5EF4-FFF2-40B4-BE49-F238E27FC236}">
                        <a16:creationId xmlns:a16="http://schemas.microsoft.com/office/drawing/2014/main" id="{32A3D061-D218-6D6F-C8C8-A62E97DAA0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80"/>
                    <a:ext cx="217" cy="9"/>
                  </a:xfrm>
                  <a:prstGeom prst="rect">
                    <a:avLst/>
                  </a:prstGeom>
                  <a:solidFill>
                    <a:srgbClr val="F9B76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1" name="Rectangle 2643">
                    <a:extLst>
                      <a:ext uri="{FF2B5EF4-FFF2-40B4-BE49-F238E27FC236}">
                        <a16:creationId xmlns:a16="http://schemas.microsoft.com/office/drawing/2014/main" id="{9E6003D0-DEFA-DB7B-D5A7-6E739757D0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72"/>
                    <a:ext cx="217" cy="8"/>
                  </a:xfrm>
                  <a:prstGeom prst="rect">
                    <a:avLst/>
                  </a:prstGeom>
                  <a:solidFill>
                    <a:srgbClr val="F9B76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2" name="Rectangle 2644">
                    <a:extLst>
                      <a:ext uri="{FF2B5EF4-FFF2-40B4-BE49-F238E27FC236}">
                        <a16:creationId xmlns:a16="http://schemas.microsoft.com/office/drawing/2014/main" id="{62820648-D38E-C2C9-4FA0-BA2C687A66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64"/>
                    <a:ext cx="217" cy="8"/>
                  </a:xfrm>
                  <a:prstGeom prst="rect">
                    <a:avLst/>
                  </a:prstGeom>
                  <a:solidFill>
                    <a:srgbClr val="F9B66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3" name="Rectangle 2645">
                    <a:extLst>
                      <a:ext uri="{FF2B5EF4-FFF2-40B4-BE49-F238E27FC236}">
                        <a16:creationId xmlns:a16="http://schemas.microsoft.com/office/drawing/2014/main" id="{0A3E7F62-8F20-A0C2-0790-36E32172A5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55"/>
                    <a:ext cx="217" cy="9"/>
                  </a:xfrm>
                  <a:prstGeom prst="rect">
                    <a:avLst/>
                  </a:prstGeom>
                  <a:solidFill>
                    <a:srgbClr val="F9B5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4" name="Rectangle 2646">
                    <a:extLst>
                      <a:ext uri="{FF2B5EF4-FFF2-40B4-BE49-F238E27FC236}">
                        <a16:creationId xmlns:a16="http://schemas.microsoft.com/office/drawing/2014/main" id="{7BCBA632-72F2-492C-33E1-A5A32C66FD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47"/>
                    <a:ext cx="217" cy="8"/>
                  </a:xfrm>
                  <a:prstGeom prst="rect">
                    <a:avLst/>
                  </a:prstGeom>
                  <a:solidFill>
                    <a:srgbClr val="F9B56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5" name="Rectangle 2647">
                    <a:extLst>
                      <a:ext uri="{FF2B5EF4-FFF2-40B4-BE49-F238E27FC236}">
                        <a16:creationId xmlns:a16="http://schemas.microsoft.com/office/drawing/2014/main" id="{80A9C280-EDFE-0375-E294-355F889B6C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38"/>
                    <a:ext cx="217" cy="9"/>
                  </a:xfrm>
                  <a:prstGeom prst="rect">
                    <a:avLst/>
                  </a:prstGeom>
                  <a:solidFill>
                    <a:srgbClr val="F9B5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6" name="Rectangle 2648">
                    <a:extLst>
                      <a:ext uri="{FF2B5EF4-FFF2-40B4-BE49-F238E27FC236}">
                        <a16:creationId xmlns:a16="http://schemas.microsoft.com/office/drawing/2014/main" id="{B190438E-84F8-8B03-F763-2F6C25466F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29"/>
                    <a:ext cx="217" cy="9"/>
                  </a:xfrm>
                  <a:prstGeom prst="rect">
                    <a:avLst/>
                  </a:prstGeom>
                  <a:solidFill>
                    <a:srgbClr val="F9B45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7" name="Rectangle 2649">
                    <a:extLst>
                      <a:ext uri="{FF2B5EF4-FFF2-40B4-BE49-F238E27FC236}">
                        <a16:creationId xmlns:a16="http://schemas.microsoft.com/office/drawing/2014/main" id="{1A81053C-BC69-2219-94F5-315062C3C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22"/>
                    <a:ext cx="217" cy="7"/>
                  </a:xfrm>
                  <a:prstGeom prst="rect">
                    <a:avLst/>
                  </a:prstGeom>
                  <a:solidFill>
                    <a:srgbClr val="F9B35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8" name="Rectangle 2650">
                    <a:extLst>
                      <a:ext uri="{FF2B5EF4-FFF2-40B4-BE49-F238E27FC236}">
                        <a16:creationId xmlns:a16="http://schemas.microsoft.com/office/drawing/2014/main" id="{AE6DF199-4C53-A5B3-66E4-D288E2AFD0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13"/>
                    <a:ext cx="217" cy="9"/>
                  </a:xfrm>
                  <a:prstGeom prst="rect">
                    <a:avLst/>
                  </a:prstGeom>
                  <a:solidFill>
                    <a:srgbClr val="F9B35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9999" name="Rectangle 2651">
                    <a:extLst>
                      <a:ext uri="{FF2B5EF4-FFF2-40B4-BE49-F238E27FC236}">
                        <a16:creationId xmlns:a16="http://schemas.microsoft.com/office/drawing/2014/main" id="{36822BF6-5DD9-2007-25E8-A15DEFB29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705"/>
                    <a:ext cx="217" cy="8"/>
                  </a:xfrm>
                  <a:prstGeom prst="rect">
                    <a:avLst/>
                  </a:prstGeom>
                  <a:solidFill>
                    <a:srgbClr val="F9B2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0" name="Rectangle 2652">
                    <a:extLst>
                      <a:ext uri="{FF2B5EF4-FFF2-40B4-BE49-F238E27FC236}">
                        <a16:creationId xmlns:a16="http://schemas.microsoft.com/office/drawing/2014/main" id="{59D07437-8B52-66AB-D57D-B9A59E14C3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96"/>
                    <a:ext cx="217" cy="9"/>
                  </a:xfrm>
                  <a:prstGeom prst="rect">
                    <a:avLst/>
                  </a:prstGeom>
                  <a:solidFill>
                    <a:srgbClr val="F9B15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1" name="Rectangle 2653">
                    <a:extLst>
                      <a:ext uri="{FF2B5EF4-FFF2-40B4-BE49-F238E27FC236}">
                        <a16:creationId xmlns:a16="http://schemas.microsoft.com/office/drawing/2014/main" id="{FB7F9300-DBC9-E819-C6D2-AC4E0D184D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87"/>
                    <a:ext cx="217" cy="9"/>
                  </a:xfrm>
                  <a:prstGeom prst="rect">
                    <a:avLst/>
                  </a:prstGeom>
                  <a:solidFill>
                    <a:srgbClr val="F9B15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2" name="Rectangle 2654">
                    <a:extLst>
                      <a:ext uri="{FF2B5EF4-FFF2-40B4-BE49-F238E27FC236}">
                        <a16:creationId xmlns:a16="http://schemas.microsoft.com/office/drawing/2014/main" id="{83A6670A-5D54-DFF9-FD37-DF3C3D45F5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80"/>
                    <a:ext cx="217" cy="7"/>
                  </a:xfrm>
                  <a:prstGeom prst="rect">
                    <a:avLst/>
                  </a:prstGeom>
                  <a:solidFill>
                    <a:srgbClr val="F9B0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3" name="Rectangle 2655">
                    <a:extLst>
                      <a:ext uri="{FF2B5EF4-FFF2-40B4-BE49-F238E27FC236}">
                        <a16:creationId xmlns:a16="http://schemas.microsoft.com/office/drawing/2014/main" id="{6204F30C-E9CA-5903-16A7-10155EA57C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71"/>
                    <a:ext cx="217" cy="9"/>
                  </a:xfrm>
                  <a:prstGeom prst="rect">
                    <a:avLst/>
                  </a:prstGeom>
                  <a:solidFill>
                    <a:srgbClr val="FAAF5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4" name="Rectangle 2656">
                    <a:extLst>
                      <a:ext uri="{FF2B5EF4-FFF2-40B4-BE49-F238E27FC236}">
                        <a16:creationId xmlns:a16="http://schemas.microsoft.com/office/drawing/2014/main" id="{BE9BEBEF-E1D9-27C7-787C-3BB0AD8C73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62"/>
                    <a:ext cx="217" cy="9"/>
                  </a:xfrm>
                  <a:prstGeom prst="rect">
                    <a:avLst/>
                  </a:prstGeom>
                  <a:solidFill>
                    <a:srgbClr val="FAAF5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5" name="Rectangle 2657">
                    <a:extLst>
                      <a:ext uri="{FF2B5EF4-FFF2-40B4-BE49-F238E27FC236}">
                        <a16:creationId xmlns:a16="http://schemas.microsoft.com/office/drawing/2014/main" id="{E5EEC596-4797-57B9-3ECF-8807A6BD6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54"/>
                    <a:ext cx="217" cy="8"/>
                  </a:xfrm>
                  <a:prstGeom prst="rect">
                    <a:avLst/>
                  </a:prstGeom>
                  <a:solidFill>
                    <a:srgbClr val="FAAE5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6" name="Rectangle 2658">
                    <a:extLst>
                      <a:ext uri="{FF2B5EF4-FFF2-40B4-BE49-F238E27FC236}">
                        <a16:creationId xmlns:a16="http://schemas.microsoft.com/office/drawing/2014/main" id="{511DF2E0-E63D-35FE-374C-1FC8A9769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45"/>
                    <a:ext cx="217" cy="9"/>
                  </a:xfrm>
                  <a:prstGeom prst="rect">
                    <a:avLst/>
                  </a:prstGeom>
                  <a:solidFill>
                    <a:srgbClr val="FAAD5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7" name="Rectangle 2659">
                    <a:extLst>
                      <a:ext uri="{FF2B5EF4-FFF2-40B4-BE49-F238E27FC236}">
                        <a16:creationId xmlns:a16="http://schemas.microsoft.com/office/drawing/2014/main" id="{FD0C2083-19F6-60A0-6FE9-51DDABB8F7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37"/>
                    <a:ext cx="217" cy="8"/>
                  </a:xfrm>
                  <a:prstGeom prst="rect">
                    <a:avLst/>
                  </a:prstGeom>
                  <a:solidFill>
                    <a:srgbClr val="FAAC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8" name="Rectangle 2660">
                    <a:extLst>
                      <a:ext uri="{FF2B5EF4-FFF2-40B4-BE49-F238E27FC236}">
                        <a16:creationId xmlns:a16="http://schemas.microsoft.com/office/drawing/2014/main" id="{169690FE-8BB0-4DD9-5673-5B6F74F153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29"/>
                    <a:ext cx="217" cy="8"/>
                  </a:xfrm>
                  <a:prstGeom prst="rect">
                    <a:avLst/>
                  </a:prstGeom>
                  <a:solidFill>
                    <a:srgbClr val="FAAC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09" name="Rectangle 2661">
                    <a:extLst>
                      <a:ext uri="{FF2B5EF4-FFF2-40B4-BE49-F238E27FC236}">
                        <a16:creationId xmlns:a16="http://schemas.microsoft.com/office/drawing/2014/main" id="{678034F5-7E2E-2CCB-F583-C4EBFEEB3C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20"/>
                    <a:ext cx="217" cy="9"/>
                  </a:xfrm>
                  <a:prstGeom prst="rect">
                    <a:avLst/>
                  </a:prstGeom>
                  <a:solidFill>
                    <a:srgbClr val="FAAC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0" name="Rectangle 2662">
                    <a:extLst>
                      <a:ext uri="{FF2B5EF4-FFF2-40B4-BE49-F238E27FC236}">
                        <a16:creationId xmlns:a16="http://schemas.microsoft.com/office/drawing/2014/main" id="{FB167056-28A4-2B37-2827-D4A9649087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11"/>
                    <a:ext cx="217" cy="9"/>
                  </a:xfrm>
                  <a:prstGeom prst="rect">
                    <a:avLst/>
                  </a:prstGeom>
                  <a:solidFill>
                    <a:srgbClr val="FAAB4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1" name="Rectangle 2663">
                    <a:extLst>
                      <a:ext uri="{FF2B5EF4-FFF2-40B4-BE49-F238E27FC236}">
                        <a16:creationId xmlns:a16="http://schemas.microsoft.com/office/drawing/2014/main" id="{483032FF-4E99-2335-14CD-0322C58173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603"/>
                    <a:ext cx="217" cy="8"/>
                  </a:xfrm>
                  <a:prstGeom prst="rect">
                    <a:avLst/>
                  </a:prstGeom>
                  <a:solidFill>
                    <a:srgbClr val="FAAB4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2" name="Rectangle 2664">
                    <a:extLst>
                      <a:ext uri="{FF2B5EF4-FFF2-40B4-BE49-F238E27FC236}">
                        <a16:creationId xmlns:a16="http://schemas.microsoft.com/office/drawing/2014/main" id="{D846F4F6-8DC7-F7CA-1D58-F4EB2AD6D0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95"/>
                    <a:ext cx="217" cy="8"/>
                  </a:xfrm>
                  <a:prstGeom prst="rect">
                    <a:avLst/>
                  </a:prstGeom>
                  <a:solidFill>
                    <a:srgbClr val="FAAA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3" name="Rectangle 2665">
                    <a:extLst>
                      <a:ext uri="{FF2B5EF4-FFF2-40B4-BE49-F238E27FC236}">
                        <a16:creationId xmlns:a16="http://schemas.microsoft.com/office/drawing/2014/main" id="{D5BB33EE-1858-2458-B026-FD4D1B0231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86"/>
                    <a:ext cx="217" cy="9"/>
                  </a:xfrm>
                  <a:prstGeom prst="rect">
                    <a:avLst/>
                  </a:prstGeom>
                  <a:solidFill>
                    <a:srgbClr val="FAA9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4" name="Rectangle 2666">
                    <a:extLst>
                      <a:ext uri="{FF2B5EF4-FFF2-40B4-BE49-F238E27FC236}">
                        <a16:creationId xmlns:a16="http://schemas.microsoft.com/office/drawing/2014/main" id="{D9A16BC1-6408-D688-52D1-E39D1E66E1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78"/>
                    <a:ext cx="217" cy="8"/>
                  </a:xfrm>
                  <a:prstGeom prst="rect">
                    <a:avLst/>
                  </a:prstGeom>
                  <a:solidFill>
                    <a:srgbClr val="FAA94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5" name="Rectangle 2667">
                    <a:extLst>
                      <a:ext uri="{FF2B5EF4-FFF2-40B4-BE49-F238E27FC236}">
                        <a16:creationId xmlns:a16="http://schemas.microsoft.com/office/drawing/2014/main" id="{65A93C97-6226-A44F-9A43-B7C471D31F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69"/>
                    <a:ext cx="217" cy="9"/>
                  </a:xfrm>
                  <a:prstGeom prst="rect">
                    <a:avLst/>
                  </a:prstGeom>
                  <a:solidFill>
                    <a:srgbClr val="FAA8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6" name="Rectangle 2668">
                    <a:extLst>
                      <a:ext uri="{FF2B5EF4-FFF2-40B4-BE49-F238E27FC236}">
                        <a16:creationId xmlns:a16="http://schemas.microsoft.com/office/drawing/2014/main" id="{1F8B3216-136A-AC62-F32F-E9DF73C348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60"/>
                    <a:ext cx="217" cy="9"/>
                  </a:xfrm>
                  <a:prstGeom prst="rect">
                    <a:avLst/>
                  </a:prstGeom>
                  <a:solidFill>
                    <a:srgbClr val="FAA74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7" name="Rectangle 2669">
                    <a:extLst>
                      <a:ext uri="{FF2B5EF4-FFF2-40B4-BE49-F238E27FC236}">
                        <a16:creationId xmlns:a16="http://schemas.microsoft.com/office/drawing/2014/main" id="{A71D8E38-BCA5-812B-9CEA-327DCAD96C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53"/>
                    <a:ext cx="217" cy="7"/>
                  </a:xfrm>
                  <a:prstGeom prst="rect">
                    <a:avLst/>
                  </a:prstGeom>
                  <a:solidFill>
                    <a:srgbClr val="FAA6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8" name="Rectangle 2670">
                    <a:extLst>
                      <a:ext uri="{FF2B5EF4-FFF2-40B4-BE49-F238E27FC236}">
                        <a16:creationId xmlns:a16="http://schemas.microsoft.com/office/drawing/2014/main" id="{2D4E3923-D3EE-38C8-F184-05263D08CB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44"/>
                    <a:ext cx="217" cy="9"/>
                  </a:xfrm>
                  <a:prstGeom prst="rect">
                    <a:avLst/>
                  </a:prstGeom>
                  <a:solidFill>
                    <a:srgbClr val="FAA6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19" name="Rectangle 2671">
                    <a:extLst>
                      <a:ext uri="{FF2B5EF4-FFF2-40B4-BE49-F238E27FC236}">
                        <a16:creationId xmlns:a16="http://schemas.microsoft.com/office/drawing/2014/main" id="{08FECE11-5B0B-87AD-F3D8-2CAA7142F7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35"/>
                    <a:ext cx="217" cy="9"/>
                  </a:xfrm>
                  <a:prstGeom prst="rect">
                    <a:avLst/>
                  </a:prstGeom>
                  <a:solidFill>
                    <a:srgbClr val="FBA54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0" name="Rectangle 2672">
                    <a:extLst>
                      <a:ext uri="{FF2B5EF4-FFF2-40B4-BE49-F238E27FC236}">
                        <a16:creationId xmlns:a16="http://schemas.microsoft.com/office/drawing/2014/main" id="{5D6A538E-DD72-51BF-7FD2-7A03B694FA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27"/>
                    <a:ext cx="217" cy="8"/>
                  </a:xfrm>
                  <a:prstGeom prst="rect">
                    <a:avLst/>
                  </a:prstGeom>
                  <a:solidFill>
                    <a:srgbClr val="FBA44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1" name="Rectangle 2673">
                    <a:extLst>
                      <a:ext uri="{FF2B5EF4-FFF2-40B4-BE49-F238E27FC236}">
                        <a16:creationId xmlns:a16="http://schemas.microsoft.com/office/drawing/2014/main" id="{1116ED45-D14B-7AE8-DB98-06B9CB3615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18"/>
                    <a:ext cx="217" cy="9"/>
                  </a:xfrm>
                  <a:prstGeom prst="rect">
                    <a:avLst/>
                  </a:prstGeom>
                  <a:solidFill>
                    <a:srgbClr val="FBA44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2" name="Rectangle 2674">
                    <a:extLst>
                      <a:ext uri="{FF2B5EF4-FFF2-40B4-BE49-F238E27FC236}">
                        <a16:creationId xmlns:a16="http://schemas.microsoft.com/office/drawing/2014/main" id="{EAB36C07-47F5-DEA2-AF26-43582373F8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10"/>
                    <a:ext cx="217" cy="8"/>
                  </a:xfrm>
                  <a:prstGeom prst="rect">
                    <a:avLst/>
                  </a:prstGeom>
                  <a:solidFill>
                    <a:srgbClr val="FBA34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3" name="Rectangle 2675">
                    <a:extLst>
                      <a:ext uri="{FF2B5EF4-FFF2-40B4-BE49-F238E27FC236}">
                        <a16:creationId xmlns:a16="http://schemas.microsoft.com/office/drawing/2014/main" id="{530C74F5-652B-C20D-1156-4C942C1E73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502"/>
                    <a:ext cx="217" cy="8"/>
                  </a:xfrm>
                  <a:prstGeom prst="rect">
                    <a:avLst/>
                  </a:prstGeom>
                  <a:solidFill>
                    <a:srgbClr val="FBA3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4" name="Rectangle 2676">
                    <a:extLst>
                      <a:ext uri="{FF2B5EF4-FFF2-40B4-BE49-F238E27FC236}">
                        <a16:creationId xmlns:a16="http://schemas.microsoft.com/office/drawing/2014/main" id="{CE9A1E90-AEAB-D862-4885-62365E642B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93"/>
                    <a:ext cx="217" cy="9"/>
                  </a:xfrm>
                  <a:prstGeom prst="rect">
                    <a:avLst/>
                  </a:prstGeom>
                  <a:solidFill>
                    <a:srgbClr val="FBA3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5" name="Rectangle 2677">
                    <a:extLst>
                      <a:ext uri="{FF2B5EF4-FFF2-40B4-BE49-F238E27FC236}">
                        <a16:creationId xmlns:a16="http://schemas.microsoft.com/office/drawing/2014/main" id="{88BF2AEA-9D9C-6C9E-3E3B-4F9E133F45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84"/>
                    <a:ext cx="217" cy="9"/>
                  </a:xfrm>
                  <a:prstGeom prst="rect">
                    <a:avLst/>
                  </a:prstGeom>
                  <a:solidFill>
                    <a:srgbClr val="FBA2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6" name="Rectangle 2678">
                    <a:extLst>
                      <a:ext uri="{FF2B5EF4-FFF2-40B4-BE49-F238E27FC236}">
                        <a16:creationId xmlns:a16="http://schemas.microsoft.com/office/drawing/2014/main" id="{4E982E19-AEE6-FC25-CD57-A562C50258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76"/>
                    <a:ext cx="217" cy="8"/>
                  </a:xfrm>
                  <a:prstGeom prst="rect">
                    <a:avLst/>
                  </a:prstGeom>
                  <a:solidFill>
                    <a:srgbClr val="FBA13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7" name="Rectangle 2679">
                    <a:extLst>
                      <a:ext uri="{FF2B5EF4-FFF2-40B4-BE49-F238E27FC236}">
                        <a16:creationId xmlns:a16="http://schemas.microsoft.com/office/drawing/2014/main" id="{627ECD6E-F07B-C9CF-F381-93C2982C4C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68"/>
                    <a:ext cx="217" cy="8"/>
                  </a:xfrm>
                  <a:prstGeom prst="rect">
                    <a:avLst/>
                  </a:prstGeom>
                  <a:solidFill>
                    <a:srgbClr val="FBA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8" name="Rectangle 2680">
                    <a:extLst>
                      <a:ext uri="{FF2B5EF4-FFF2-40B4-BE49-F238E27FC236}">
                        <a16:creationId xmlns:a16="http://schemas.microsoft.com/office/drawing/2014/main" id="{5FFE2CC7-9882-53D3-F995-D08E8A4230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59"/>
                    <a:ext cx="217" cy="9"/>
                  </a:xfrm>
                  <a:prstGeom prst="rect">
                    <a:avLst/>
                  </a:prstGeom>
                  <a:solidFill>
                    <a:srgbClr val="FBA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29" name="Rectangle 2681">
                    <a:extLst>
                      <a:ext uri="{FF2B5EF4-FFF2-40B4-BE49-F238E27FC236}">
                        <a16:creationId xmlns:a16="http://schemas.microsoft.com/office/drawing/2014/main" id="{FD76A897-6750-A658-9CF5-3E8DEC0E55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51"/>
                    <a:ext cx="217" cy="8"/>
                  </a:xfrm>
                  <a:prstGeom prst="rect">
                    <a:avLst/>
                  </a:prstGeom>
                  <a:solidFill>
                    <a:srgbClr val="FB9F3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0" name="Rectangle 2682">
                    <a:extLst>
                      <a:ext uri="{FF2B5EF4-FFF2-40B4-BE49-F238E27FC236}">
                        <a16:creationId xmlns:a16="http://schemas.microsoft.com/office/drawing/2014/main" id="{63B2EC1A-4998-F060-AFBB-FD7D9D8211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42"/>
                    <a:ext cx="217" cy="9"/>
                  </a:xfrm>
                  <a:prstGeom prst="rect">
                    <a:avLst/>
                  </a:prstGeom>
                  <a:solidFill>
                    <a:srgbClr val="FB9E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1" name="Rectangle 2683">
                    <a:extLst>
                      <a:ext uri="{FF2B5EF4-FFF2-40B4-BE49-F238E27FC236}">
                        <a16:creationId xmlns:a16="http://schemas.microsoft.com/office/drawing/2014/main" id="{3CA9E664-D2E9-2D4C-B6B6-C7F373597D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33"/>
                    <a:ext cx="217" cy="9"/>
                  </a:xfrm>
                  <a:prstGeom prst="rect">
                    <a:avLst/>
                  </a:prstGeom>
                  <a:solidFill>
                    <a:srgbClr val="FB9E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2" name="Rectangle 2684">
                    <a:extLst>
                      <a:ext uri="{FF2B5EF4-FFF2-40B4-BE49-F238E27FC236}">
                        <a16:creationId xmlns:a16="http://schemas.microsoft.com/office/drawing/2014/main" id="{3E46B45E-C9D7-5403-85EC-F9ED03C973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26"/>
                    <a:ext cx="217" cy="7"/>
                  </a:xfrm>
                  <a:prstGeom prst="rect">
                    <a:avLst/>
                  </a:prstGeom>
                  <a:solidFill>
                    <a:srgbClr val="FB9D3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3" name="Rectangle 2685">
                    <a:extLst>
                      <a:ext uri="{FF2B5EF4-FFF2-40B4-BE49-F238E27FC236}">
                        <a16:creationId xmlns:a16="http://schemas.microsoft.com/office/drawing/2014/main" id="{D5ABAE2F-47BE-923C-B5F6-13C4AD56E6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17"/>
                    <a:ext cx="217" cy="9"/>
                  </a:xfrm>
                  <a:prstGeom prst="rect">
                    <a:avLst/>
                  </a:prstGeom>
                  <a:solidFill>
                    <a:srgbClr val="FC9C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4" name="Rectangle 2686">
                    <a:extLst>
                      <a:ext uri="{FF2B5EF4-FFF2-40B4-BE49-F238E27FC236}">
                        <a16:creationId xmlns:a16="http://schemas.microsoft.com/office/drawing/2014/main" id="{9168419B-F6DE-E754-140D-15646589CE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08"/>
                    <a:ext cx="217" cy="9"/>
                  </a:xfrm>
                  <a:prstGeom prst="rect">
                    <a:avLst/>
                  </a:prstGeom>
                  <a:solidFill>
                    <a:srgbClr val="FC9C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5" name="Rectangle 2687">
                    <a:extLst>
                      <a:ext uri="{FF2B5EF4-FFF2-40B4-BE49-F238E27FC236}">
                        <a16:creationId xmlns:a16="http://schemas.microsoft.com/office/drawing/2014/main" id="{803F472F-B527-FA52-D38F-095A79CA27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400"/>
                    <a:ext cx="217" cy="8"/>
                  </a:xfrm>
                  <a:prstGeom prst="rect">
                    <a:avLst/>
                  </a:prstGeom>
                  <a:solidFill>
                    <a:srgbClr val="FC9B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6" name="Rectangle 2688">
                    <a:extLst>
                      <a:ext uri="{FF2B5EF4-FFF2-40B4-BE49-F238E27FC236}">
                        <a16:creationId xmlns:a16="http://schemas.microsoft.com/office/drawing/2014/main" id="{7AA94002-AFDF-410E-5DEF-981BD68019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91"/>
                    <a:ext cx="217" cy="9"/>
                  </a:xfrm>
                  <a:prstGeom prst="rect">
                    <a:avLst/>
                  </a:prstGeom>
                  <a:solidFill>
                    <a:srgbClr val="FC9A3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7" name="Rectangle 2689">
                    <a:extLst>
                      <a:ext uri="{FF2B5EF4-FFF2-40B4-BE49-F238E27FC236}">
                        <a16:creationId xmlns:a16="http://schemas.microsoft.com/office/drawing/2014/main" id="{1BFDCCFF-69B6-5825-D4DD-F8AA883B15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83"/>
                    <a:ext cx="217" cy="8"/>
                  </a:xfrm>
                  <a:prstGeom prst="rect">
                    <a:avLst/>
                  </a:prstGeom>
                  <a:solidFill>
                    <a:srgbClr val="FC9A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8" name="Rectangle 2690">
                    <a:extLst>
                      <a:ext uri="{FF2B5EF4-FFF2-40B4-BE49-F238E27FC236}">
                        <a16:creationId xmlns:a16="http://schemas.microsoft.com/office/drawing/2014/main" id="{C10BD0C6-1060-F7B7-7C22-383EA7B542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75"/>
                    <a:ext cx="217" cy="8"/>
                  </a:xfrm>
                  <a:prstGeom prst="rect">
                    <a:avLst/>
                  </a:prstGeom>
                  <a:solidFill>
                    <a:srgbClr val="FC9A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39" name="Rectangle 2691">
                    <a:extLst>
                      <a:ext uri="{FF2B5EF4-FFF2-40B4-BE49-F238E27FC236}">
                        <a16:creationId xmlns:a16="http://schemas.microsoft.com/office/drawing/2014/main" id="{63971E60-71A2-49B2-1314-386343C3C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66"/>
                    <a:ext cx="217" cy="9"/>
                  </a:xfrm>
                  <a:prstGeom prst="rect">
                    <a:avLst/>
                  </a:prstGeom>
                  <a:solidFill>
                    <a:srgbClr val="FC992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0" name="Rectangle 2692">
                    <a:extLst>
                      <a:ext uri="{FF2B5EF4-FFF2-40B4-BE49-F238E27FC236}">
                        <a16:creationId xmlns:a16="http://schemas.microsoft.com/office/drawing/2014/main" id="{BD6EB80B-1042-DD33-3AF2-5FA0BBF753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58"/>
                    <a:ext cx="217" cy="8"/>
                  </a:xfrm>
                  <a:prstGeom prst="rect">
                    <a:avLst/>
                  </a:prstGeom>
                  <a:solidFill>
                    <a:srgbClr val="FC98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1" name="Rectangle 2693">
                    <a:extLst>
                      <a:ext uri="{FF2B5EF4-FFF2-40B4-BE49-F238E27FC236}">
                        <a16:creationId xmlns:a16="http://schemas.microsoft.com/office/drawing/2014/main" id="{15CD0E13-0C35-E0B3-B6BD-1FDEDDC004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49"/>
                    <a:ext cx="217" cy="9"/>
                  </a:xfrm>
                  <a:prstGeom prst="rect">
                    <a:avLst/>
                  </a:prstGeom>
                  <a:solidFill>
                    <a:srgbClr val="FC982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2" name="Rectangle 2694">
                    <a:extLst>
                      <a:ext uri="{FF2B5EF4-FFF2-40B4-BE49-F238E27FC236}">
                        <a16:creationId xmlns:a16="http://schemas.microsoft.com/office/drawing/2014/main" id="{BB38632A-4AC1-D05F-C1DD-0CDB2FFB58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41"/>
                    <a:ext cx="217" cy="8"/>
                  </a:xfrm>
                  <a:prstGeom prst="rect">
                    <a:avLst/>
                  </a:prstGeom>
                  <a:solidFill>
                    <a:srgbClr val="FC97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3" name="Rectangle 2695">
                    <a:extLst>
                      <a:ext uri="{FF2B5EF4-FFF2-40B4-BE49-F238E27FC236}">
                        <a16:creationId xmlns:a16="http://schemas.microsoft.com/office/drawing/2014/main" id="{5EAFDDAD-63E5-A98A-AF8F-8A227EA88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33"/>
                    <a:ext cx="217" cy="8"/>
                  </a:xfrm>
                  <a:prstGeom prst="rect">
                    <a:avLst/>
                  </a:prstGeom>
                  <a:solidFill>
                    <a:srgbClr val="FC96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4" name="Rectangle 2696">
                    <a:extLst>
                      <a:ext uri="{FF2B5EF4-FFF2-40B4-BE49-F238E27FC236}">
                        <a16:creationId xmlns:a16="http://schemas.microsoft.com/office/drawing/2014/main" id="{973E82B4-4963-8750-2CF0-F33940C61D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24"/>
                    <a:ext cx="217" cy="9"/>
                  </a:xfrm>
                  <a:prstGeom prst="rect">
                    <a:avLst/>
                  </a:prstGeom>
                  <a:solidFill>
                    <a:srgbClr val="FC96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5" name="Rectangle 2697">
                    <a:extLst>
                      <a:ext uri="{FF2B5EF4-FFF2-40B4-BE49-F238E27FC236}">
                        <a16:creationId xmlns:a16="http://schemas.microsoft.com/office/drawing/2014/main" id="{04800A42-5848-C071-813E-DF67F3469C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15"/>
                    <a:ext cx="217" cy="9"/>
                  </a:xfrm>
                  <a:prstGeom prst="rect">
                    <a:avLst/>
                  </a:prstGeom>
                  <a:solidFill>
                    <a:srgbClr val="FC95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6" name="Rectangle 2698">
                    <a:extLst>
                      <a:ext uri="{FF2B5EF4-FFF2-40B4-BE49-F238E27FC236}">
                        <a16:creationId xmlns:a16="http://schemas.microsoft.com/office/drawing/2014/main" id="{22036C86-2D55-FAAB-C3EC-5145CCC251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307"/>
                    <a:ext cx="217" cy="8"/>
                  </a:xfrm>
                  <a:prstGeom prst="rect">
                    <a:avLst/>
                  </a:prstGeom>
                  <a:solidFill>
                    <a:srgbClr val="FC942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7" name="Rectangle 2699">
                    <a:extLst>
                      <a:ext uri="{FF2B5EF4-FFF2-40B4-BE49-F238E27FC236}">
                        <a16:creationId xmlns:a16="http://schemas.microsoft.com/office/drawing/2014/main" id="{50BEBF55-0560-977C-EF87-9512489396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99"/>
                    <a:ext cx="217" cy="8"/>
                  </a:xfrm>
                  <a:prstGeom prst="rect">
                    <a:avLst/>
                  </a:prstGeom>
                  <a:solidFill>
                    <a:srgbClr val="FC942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8" name="Rectangle 2700">
                    <a:extLst>
                      <a:ext uri="{FF2B5EF4-FFF2-40B4-BE49-F238E27FC236}">
                        <a16:creationId xmlns:a16="http://schemas.microsoft.com/office/drawing/2014/main" id="{95E4E27D-D5A6-81B6-73E4-E8F382FF1E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90"/>
                    <a:ext cx="217" cy="9"/>
                  </a:xfrm>
                  <a:prstGeom prst="rect">
                    <a:avLst/>
                  </a:prstGeom>
                  <a:solidFill>
                    <a:srgbClr val="FC93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49" name="Rectangle 2701">
                    <a:extLst>
                      <a:ext uri="{FF2B5EF4-FFF2-40B4-BE49-F238E27FC236}">
                        <a16:creationId xmlns:a16="http://schemas.microsoft.com/office/drawing/2014/main" id="{1A5945BE-15DC-B9AD-8D47-ACE6613B2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82"/>
                    <a:ext cx="217" cy="8"/>
                  </a:xfrm>
                  <a:prstGeom prst="rect">
                    <a:avLst/>
                  </a:prstGeom>
                  <a:solidFill>
                    <a:srgbClr val="FD922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0" name="Rectangle 2702">
                    <a:extLst>
                      <a:ext uri="{FF2B5EF4-FFF2-40B4-BE49-F238E27FC236}">
                        <a16:creationId xmlns:a16="http://schemas.microsoft.com/office/drawing/2014/main" id="{BF7F6A32-D65D-406F-4B66-2AD3D736BF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73"/>
                    <a:ext cx="217" cy="9"/>
                  </a:xfrm>
                  <a:prstGeom prst="rect">
                    <a:avLst/>
                  </a:prstGeom>
                  <a:solidFill>
                    <a:srgbClr val="FD91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1" name="Rectangle 2703">
                    <a:extLst>
                      <a:ext uri="{FF2B5EF4-FFF2-40B4-BE49-F238E27FC236}">
                        <a16:creationId xmlns:a16="http://schemas.microsoft.com/office/drawing/2014/main" id="{26B96B73-D5FF-4807-5D5E-1577169C1A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64"/>
                    <a:ext cx="217" cy="9"/>
                  </a:xfrm>
                  <a:prstGeom prst="rect">
                    <a:avLst/>
                  </a:prstGeom>
                  <a:solidFill>
                    <a:srgbClr val="FD912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2" name="Rectangle 2704">
                    <a:extLst>
                      <a:ext uri="{FF2B5EF4-FFF2-40B4-BE49-F238E27FC236}">
                        <a16:creationId xmlns:a16="http://schemas.microsoft.com/office/drawing/2014/main" id="{29B73F2C-E627-0FFF-5DA7-D172890411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57"/>
                    <a:ext cx="217" cy="7"/>
                  </a:xfrm>
                  <a:prstGeom prst="rect">
                    <a:avLst/>
                  </a:prstGeom>
                  <a:solidFill>
                    <a:srgbClr val="FD91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3" name="Rectangle 2705">
                    <a:extLst>
                      <a:ext uri="{FF2B5EF4-FFF2-40B4-BE49-F238E27FC236}">
                        <a16:creationId xmlns:a16="http://schemas.microsoft.com/office/drawing/2014/main" id="{69E6587F-672A-82CF-0432-2BC2954563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48"/>
                    <a:ext cx="217" cy="9"/>
                  </a:xfrm>
                  <a:prstGeom prst="rect">
                    <a:avLst/>
                  </a:prstGeom>
                  <a:solidFill>
                    <a:srgbClr val="FD901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4" name="Rectangle 2706">
                    <a:extLst>
                      <a:ext uri="{FF2B5EF4-FFF2-40B4-BE49-F238E27FC236}">
                        <a16:creationId xmlns:a16="http://schemas.microsoft.com/office/drawing/2014/main" id="{59445C0F-7E07-4D72-CD7B-783F95EBE2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39"/>
                    <a:ext cx="217" cy="9"/>
                  </a:xfrm>
                  <a:prstGeom prst="rect">
                    <a:avLst/>
                  </a:prstGeom>
                  <a:solidFill>
                    <a:srgbClr val="FD901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5" name="Rectangle 2707">
                    <a:extLst>
                      <a:ext uri="{FF2B5EF4-FFF2-40B4-BE49-F238E27FC236}">
                        <a16:creationId xmlns:a16="http://schemas.microsoft.com/office/drawing/2014/main" id="{73058DE5-C692-D72F-F1FA-595DF278F7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31"/>
                    <a:ext cx="217" cy="8"/>
                  </a:xfrm>
                  <a:prstGeom prst="rect">
                    <a:avLst/>
                  </a:prstGeom>
                  <a:solidFill>
                    <a:srgbClr val="FD8F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6" name="Rectangle 2708">
                    <a:extLst>
                      <a:ext uri="{FF2B5EF4-FFF2-40B4-BE49-F238E27FC236}">
                        <a16:creationId xmlns:a16="http://schemas.microsoft.com/office/drawing/2014/main" id="{58D85ABA-1892-5104-E508-9A35FCD0A7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22"/>
                    <a:ext cx="217" cy="9"/>
                  </a:xfrm>
                  <a:prstGeom prst="rect">
                    <a:avLst/>
                  </a:prstGeom>
                  <a:solidFill>
                    <a:srgbClr val="FD8E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7" name="Rectangle 2709">
                    <a:extLst>
                      <a:ext uri="{FF2B5EF4-FFF2-40B4-BE49-F238E27FC236}">
                        <a16:creationId xmlns:a16="http://schemas.microsoft.com/office/drawing/2014/main" id="{B4AB7AE3-560F-CA52-9747-B4647AC3CA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14"/>
                    <a:ext cx="217" cy="8"/>
                  </a:xfrm>
                  <a:prstGeom prst="rect">
                    <a:avLst/>
                  </a:prstGeom>
                  <a:solidFill>
                    <a:srgbClr val="FD8E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8" name="Rectangle 2710">
                    <a:extLst>
                      <a:ext uri="{FF2B5EF4-FFF2-40B4-BE49-F238E27FC236}">
                        <a16:creationId xmlns:a16="http://schemas.microsoft.com/office/drawing/2014/main" id="{099BBAFA-2634-55D7-342C-2BF6AD92B5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206"/>
                    <a:ext cx="217" cy="8"/>
                  </a:xfrm>
                  <a:prstGeom prst="rect">
                    <a:avLst/>
                  </a:prstGeom>
                  <a:solidFill>
                    <a:srgbClr val="FD8D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59" name="Rectangle 2711">
                    <a:extLst>
                      <a:ext uri="{FF2B5EF4-FFF2-40B4-BE49-F238E27FC236}">
                        <a16:creationId xmlns:a16="http://schemas.microsoft.com/office/drawing/2014/main" id="{375FA028-E5BC-A398-88A8-C503DF6220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97"/>
                    <a:ext cx="217" cy="9"/>
                  </a:xfrm>
                  <a:prstGeom prst="rect">
                    <a:avLst/>
                  </a:prstGeom>
                  <a:solidFill>
                    <a:srgbClr val="FD8C1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0" name="Rectangle 2712">
                    <a:extLst>
                      <a:ext uri="{FF2B5EF4-FFF2-40B4-BE49-F238E27FC236}">
                        <a16:creationId xmlns:a16="http://schemas.microsoft.com/office/drawing/2014/main" id="{831EE47D-527F-1B6A-D48E-1A5A0DCF9A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88"/>
                    <a:ext cx="217" cy="9"/>
                  </a:xfrm>
                  <a:prstGeom prst="rect">
                    <a:avLst/>
                  </a:prstGeom>
                  <a:solidFill>
                    <a:srgbClr val="FD8B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1" name="Rectangle 2713">
                    <a:extLst>
                      <a:ext uri="{FF2B5EF4-FFF2-40B4-BE49-F238E27FC236}">
                        <a16:creationId xmlns:a16="http://schemas.microsoft.com/office/drawing/2014/main" id="{35BB8DCB-E754-C6D9-6083-460D83800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80"/>
                    <a:ext cx="217" cy="8"/>
                  </a:xfrm>
                  <a:prstGeom prst="rect">
                    <a:avLst/>
                  </a:prstGeom>
                  <a:solidFill>
                    <a:srgbClr val="FD8B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2" name="Rectangle 2714">
                    <a:extLst>
                      <a:ext uri="{FF2B5EF4-FFF2-40B4-BE49-F238E27FC236}">
                        <a16:creationId xmlns:a16="http://schemas.microsoft.com/office/drawing/2014/main" id="{C5957BC0-F810-1CC1-68A0-013ACA1E3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72"/>
                    <a:ext cx="217" cy="8"/>
                  </a:xfrm>
                  <a:prstGeom prst="rect">
                    <a:avLst/>
                  </a:prstGeom>
                  <a:solidFill>
                    <a:srgbClr val="FD8A1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3" name="Rectangle 2715">
                    <a:extLst>
                      <a:ext uri="{FF2B5EF4-FFF2-40B4-BE49-F238E27FC236}">
                        <a16:creationId xmlns:a16="http://schemas.microsoft.com/office/drawing/2014/main" id="{980F6EFC-DC66-8A56-04B0-34226573A3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63"/>
                    <a:ext cx="217" cy="9"/>
                  </a:xfrm>
                  <a:prstGeom prst="rect">
                    <a:avLst/>
                  </a:prstGeom>
                  <a:solidFill>
                    <a:srgbClr val="FD8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4" name="Rectangle 2716">
                    <a:extLst>
                      <a:ext uri="{FF2B5EF4-FFF2-40B4-BE49-F238E27FC236}">
                        <a16:creationId xmlns:a16="http://schemas.microsoft.com/office/drawing/2014/main" id="{E84DF501-AB22-52C2-351B-B02E30B0CC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55"/>
                    <a:ext cx="217" cy="8"/>
                  </a:xfrm>
                  <a:prstGeom prst="rect">
                    <a:avLst/>
                  </a:prstGeom>
                  <a:solidFill>
                    <a:srgbClr val="FD8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5" name="Rectangle 2717">
                    <a:extLst>
                      <a:ext uri="{FF2B5EF4-FFF2-40B4-BE49-F238E27FC236}">
                        <a16:creationId xmlns:a16="http://schemas.microsoft.com/office/drawing/2014/main" id="{913B0611-E464-7389-273C-817C11B761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46"/>
                    <a:ext cx="217" cy="9"/>
                  </a:xfrm>
                  <a:prstGeom prst="rect">
                    <a:avLst/>
                  </a:prstGeom>
                  <a:solidFill>
                    <a:srgbClr val="FE881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6" name="Rectangle 2718">
                    <a:extLst>
                      <a:ext uri="{FF2B5EF4-FFF2-40B4-BE49-F238E27FC236}">
                        <a16:creationId xmlns:a16="http://schemas.microsoft.com/office/drawing/2014/main" id="{52011A51-1F7B-4916-1DB3-1CADBFC3C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38"/>
                    <a:ext cx="217" cy="8"/>
                  </a:xfrm>
                  <a:prstGeom prst="rect">
                    <a:avLst/>
                  </a:prstGeom>
                  <a:solidFill>
                    <a:srgbClr val="FE880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7" name="Rectangle 2719">
                    <a:extLst>
                      <a:ext uri="{FF2B5EF4-FFF2-40B4-BE49-F238E27FC236}">
                        <a16:creationId xmlns:a16="http://schemas.microsoft.com/office/drawing/2014/main" id="{7FD71AF3-19BB-9213-B968-C4988D5D85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30"/>
                    <a:ext cx="217" cy="8"/>
                  </a:xfrm>
                  <a:prstGeom prst="rect">
                    <a:avLst/>
                  </a:prstGeom>
                  <a:solidFill>
                    <a:srgbClr val="FE880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8" name="Rectangle 2720">
                    <a:extLst>
                      <a:ext uri="{FF2B5EF4-FFF2-40B4-BE49-F238E27FC236}">
                        <a16:creationId xmlns:a16="http://schemas.microsoft.com/office/drawing/2014/main" id="{8C9B8C22-E467-E681-9248-4D462CA753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21"/>
                    <a:ext cx="217" cy="9"/>
                  </a:xfrm>
                  <a:prstGeom prst="rect">
                    <a:avLst/>
                  </a:prstGeom>
                  <a:solidFill>
                    <a:srgbClr val="FE870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69" name="Rectangle 2721">
                    <a:extLst>
                      <a:ext uri="{FF2B5EF4-FFF2-40B4-BE49-F238E27FC236}">
                        <a16:creationId xmlns:a16="http://schemas.microsoft.com/office/drawing/2014/main" id="{06551FDE-B44F-908E-1E75-5082EBEC03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12"/>
                    <a:ext cx="217" cy="9"/>
                  </a:xfrm>
                  <a:prstGeom prst="rect">
                    <a:avLst/>
                  </a:prstGeom>
                  <a:solidFill>
                    <a:srgbClr val="FE860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0" name="Rectangle 2722">
                    <a:extLst>
                      <a:ext uri="{FF2B5EF4-FFF2-40B4-BE49-F238E27FC236}">
                        <a16:creationId xmlns:a16="http://schemas.microsoft.com/office/drawing/2014/main" id="{CEAF2D74-A6EA-D876-86DE-8F874B355C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104"/>
                    <a:ext cx="217" cy="8"/>
                  </a:xfrm>
                  <a:prstGeom prst="rect">
                    <a:avLst/>
                  </a:prstGeom>
                  <a:solidFill>
                    <a:srgbClr val="FE850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1" name="Rectangle 2723">
                    <a:extLst>
                      <a:ext uri="{FF2B5EF4-FFF2-40B4-BE49-F238E27FC236}">
                        <a16:creationId xmlns:a16="http://schemas.microsoft.com/office/drawing/2014/main" id="{DD8093F7-CDBF-E056-55BC-3C7F8A846F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95"/>
                    <a:ext cx="217" cy="9"/>
                  </a:xfrm>
                  <a:prstGeom prst="rect">
                    <a:avLst/>
                  </a:prstGeom>
                  <a:solidFill>
                    <a:srgbClr val="FE850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2" name="Rectangle 2724">
                    <a:extLst>
                      <a:ext uri="{FF2B5EF4-FFF2-40B4-BE49-F238E27FC236}">
                        <a16:creationId xmlns:a16="http://schemas.microsoft.com/office/drawing/2014/main" id="{404C2098-A1A4-05C8-B1F7-9B3170B39D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87"/>
                    <a:ext cx="217" cy="8"/>
                  </a:xfrm>
                  <a:prstGeom prst="rect">
                    <a:avLst/>
                  </a:prstGeom>
                  <a:solidFill>
                    <a:srgbClr val="FE84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3" name="Rectangle 2725">
                    <a:extLst>
                      <a:ext uri="{FF2B5EF4-FFF2-40B4-BE49-F238E27FC236}">
                        <a16:creationId xmlns:a16="http://schemas.microsoft.com/office/drawing/2014/main" id="{4F65B95B-9E4A-9971-87B6-A416C86917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79"/>
                    <a:ext cx="217" cy="8"/>
                  </a:xfrm>
                  <a:prstGeom prst="rect">
                    <a:avLst/>
                  </a:prstGeom>
                  <a:solidFill>
                    <a:srgbClr val="FE83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4" name="Rectangle 2726">
                    <a:extLst>
                      <a:ext uri="{FF2B5EF4-FFF2-40B4-BE49-F238E27FC236}">
                        <a16:creationId xmlns:a16="http://schemas.microsoft.com/office/drawing/2014/main" id="{37E1D9D8-BDAB-2F16-8C98-7700C6A4D5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70"/>
                    <a:ext cx="217" cy="9"/>
                  </a:xfrm>
                  <a:prstGeom prst="rect">
                    <a:avLst/>
                  </a:prstGeom>
                  <a:solidFill>
                    <a:srgbClr val="FE83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5" name="Rectangle 2727">
                    <a:extLst>
                      <a:ext uri="{FF2B5EF4-FFF2-40B4-BE49-F238E27FC236}">
                        <a16:creationId xmlns:a16="http://schemas.microsoft.com/office/drawing/2014/main" id="{9CB0BB4B-114A-088E-366C-6C12A12350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61"/>
                    <a:ext cx="217" cy="9"/>
                  </a:xfrm>
                  <a:prstGeom prst="rect">
                    <a:avLst/>
                  </a:prstGeom>
                  <a:solidFill>
                    <a:srgbClr val="FE820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6" name="Rectangle 2728">
                    <a:extLst>
                      <a:ext uri="{FF2B5EF4-FFF2-40B4-BE49-F238E27FC236}">
                        <a16:creationId xmlns:a16="http://schemas.microsoft.com/office/drawing/2014/main" id="{44B2027E-16A8-4D3B-44B2-71D602C10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53"/>
                    <a:ext cx="217" cy="8"/>
                  </a:xfrm>
                  <a:prstGeom prst="rect">
                    <a:avLst/>
                  </a:prstGeom>
                  <a:solidFill>
                    <a:srgbClr val="FE810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7" name="Rectangle 2729">
                    <a:extLst>
                      <a:ext uri="{FF2B5EF4-FFF2-40B4-BE49-F238E27FC236}">
                        <a16:creationId xmlns:a16="http://schemas.microsoft.com/office/drawing/2014/main" id="{714ED68F-65BB-6B68-3E27-B673BB10CF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45"/>
                    <a:ext cx="217" cy="8"/>
                  </a:xfrm>
                  <a:prstGeom prst="rect">
                    <a:avLst/>
                  </a:prstGeom>
                  <a:solidFill>
                    <a:srgbClr val="FE810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8" name="Rectangle 2730">
                    <a:extLst>
                      <a:ext uri="{FF2B5EF4-FFF2-40B4-BE49-F238E27FC236}">
                        <a16:creationId xmlns:a16="http://schemas.microsoft.com/office/drawing/2014/main" id="{66E35177-2475-5B76-9433-B05CE44256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37"/>
                    <a:ext cx="217" cy="8"/>
                  </a:xfrm>
                  <a:prstGeom prst="rect">
                    <a:avLst/>
                  </a:prstGeom>
                  <a:solidFill>
                    <a:srgbClr val="FE800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79" name="Rectangle 2731">
                    <a:extLst>
                      <a:ext uri="{FF2B5EF4-FFF2-40B4-BE49-F238E27FC236}">
                        <a16:creationId xmlns:a16="http://schemas.microsoft.com/office/drawing/2014/main" id="{93D50C20-644C-BE24-263B-9A8C5506A0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28"/>
                    <a:ext cx="217" cy="9"/>
                  </a:xfrm>
                  <a:prstGeom prst="rect">
                    <a:avLst/>
                  </a:prstGeom>
                  <a:solidFill>
                    <a:srgbClr val="FF8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0" name="Rectangle 2732">
                    <a:extLst>
                      <a:ext uri="{FF2B5EF4-FFF2-40B4-BE49-F238E27FC236}">
                        <a16:creationId xmlns:a16="http://schemas.microsoft.com/office/drawing/2014/main" id="{FBE8AF99-4507-888F-DFB1-8FE0E570A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19"/>
                    <a:ext cx="217" cy="9"/>
                  </a:xfrm>
                  <a:prstGeom prst="rect">
                    <a:avLst/>
                  </a:prstGeom>
                  <a:solidFill>
                    <a:srgbClr val="FF8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1" name="Rectangle 2733">
                    <a:extLst>
                      <a:ext uri="{FF2B5EF4-FFF2-40B4-BE49-F238E27FC236}">
                        <a16:creationId xmlns:a16="http://schemas.microsoft.com/office/drawing/2014/main" id="{EB4ED77E-5F33-2D5F-4356-0D7804746C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11"/>
                    <a:ext cx="217" cy="8"/>
                  </a:xfrm>
                  <a:prstGeom prst="rect">
                    <a:avLst/>
                  </a:prstGeom>
                  <a:solidFill>
                    <a:srgbClr val="FF8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2" name="Rectangle 2734">
                    <a:extLst>
                      <a:ext uri="{FF2B5EF4-FFF2-40B4-BE49-F238E27FC236}">
                        <a16:creationId xmlns:a16="http://schemas.microsoft.com/office/drawing/2014/main" id="{356A443D-B463-6BC0-F196-2D8FB5A4BA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2003"/>
                    <a:ext cx="217" cy="8"/>
                  </a:xfrm>
                  <a:prstGeom prst="rect">
                    <a:avLst/>
                  </a:prstGeom>
                  <a:solidFill>
                    <a:srgbClr val="FF7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3" name="Rectangle 2735">
                    <a:extLst>
                      <a:ext uri="{FF2B5EF4-FFF2-40B4-BE49-F238E27FC236}">
                        <a16:creationId xmlns:a16="http://schemas.microsoft.com/office/drawing/2014/main" id="{257A93F3-E7CF-C672-C869-F8F8C15586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94"/>
                    <a:ext cx="217" cy="9"/>
                  </a:xfrm>
                  <a:prstGeom prst="rect">
                    <a:avLst/>
                  </a:prstGeom>
                  <a:solidFill>
                    <a:srgbClr val="FF7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4" name="Rectangle 2736">
                    <a:extLst>
                      <a:ext uri="{FF2B5EF4-FFF2-40B4-BE49-F238E27FC236}">
                        <a16:creationId xmlns:a16="http://schemas.microsoft.com/office/drawing/2014/main" id="{7FF6AE62-AC0E-A7A8-7420-875099F6F5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86"/>
                    <a:ext cx="217" cy="8"/>
                  </a:xfrm>
                  <a:prstGeom prst="rect">
                    <a:avLst/>
                  </a:prstGeom>
                  <a:solidFill>
                    <a:srgbClr val="FF7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5" name="Rectangle 2737">
                    <a:extLst>
                      <a:ext uri="{FF2B5EF4-FFF2-40B4-BE49-F238E27FC236}">
                        <a16:creationId xmlns:a16="http://schemas.microsoft.com/office/drawing/2014/main" id="{5432FE22-ABDA-9E58-AB26-E7B598E975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77"/>
                    <a:ext cx="217" cy="9"/>
                  </a:xfrm>
                  <a:prstGeom prst="rect">
                    <a:avLst/>
                  </a:prstGeom>
                  <a:solidFill>
                    <a:srgbClr val="FF7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6" name="Rectangle 2738">
                    <a:extLst>
                      <a:ext uri="{FF2B5EF4-FFF2-40B4-BE49-F238E27FC236}">
                        <a16:creationId xmlns:a16="http://schemas.microsoft.com/office/drawing/2014/main" id="{A418F33B-C8EB-20BA-2689-26CE10474B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69"/>
                    <a:ext cx="217" cy="8"/>
                  </a:xfrm>
                  <a:prstGeom prst="rect">
                    <a:avLst/>
                  </a:prstGeom>
                  <a:solidFill>
                    <a:srgbClr val="FF77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7" name="Rectangle 2739">
                    <a:extLst>
                      <a:ext uri="{FF2B5EF4-FFF2-40B4-BE49-F238E27FC236}">
                        <a16:creationId xmlns:a16="http://schemas.microsoft.com/office/drawing/2014/main" id="{2924E042-5219-A067-C1E4-B9A4C5DA73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61"/>
                    <a:ext cx="217" cy="8"/>
                  </a:xfrm>
                  <a:prstGeom prst="rect">
                    <a:avLst/>
                  </a:prstGeom>
                  <a:solidFill>
                    <a:srgbClr val="FF77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8" name="Rectangle 2740">
                    <a:extLst>
                      <a:ext uri="{FF2B5EF4-FFF2-40B4-BE49-F238E27FC236}">
                        <a16:creationId xmlns:a16="http://schemas.microsoft.com/office/drawing/2014/main" id="{F74F37B0-0A77-DE80-4DB1-AAB72CCCD1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52"/>
                    <a:ext cx="217" cy="9"/>
                  </a:xfrm>
                  <a:prstGeom prst="rect">
                    <a:avLst/>
                  </a:prstGeom>
                  <a:solidFill>
                    <a:srgbClr val="FF7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89" name="Rectangle 2741">
                    <a:extLst>
                      <a:ext uri="{FF2B5EF4-FFF2-40B4-BE49-F238E27FC236}">
                        <a16:creationId xmlns:a16="http://schemas.microsoft.com/office/drawing/2014/main" id="{D81040F4-3D00-D8A4-0383-37099E6180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43"/>
                    <a:ext cx="217" cy="9"/>
                  </a:xfrm>
                  <a:prstGeom prst="rect">
                    <a:avLst/>
                  </a:prstGeom>
                  <a:solidFill>
                    <a:srgbClr val="FF7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0" name="Rectangle 2742">
                    <a:extLst>
                      <a:ext uri="{FF2B5EF4-FFF2-40B4-BE49-F238E27FC236}">
                        <a16:creationId xmlns:a16="http://schemas.microsoft.com/office/drawing/2014/main" id="{9B00033E-AE9F-C456-6348-6DE71E6547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35"/>
                    <a:ext cx="217" cy="8"/>
                  </a:xfrm>
                  <a:prstGeom prst="rect">
                    <a:avLst/>
                  </a:prstGeom>
                  <a:solidFill>
                    <a:srgbClr val="FF7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1" name="Rectangle 2743">
                    <a:extLst>
                      <a:ext uri="{FF2B5EF4-FFF2-40B4-BE49-F238E27FC236}">
                        <a16:creationId xmlns:a16="http://schemas.microsoft.com/office/drawing/2014/main" id="{3672907B-839F-C13E-0637-5F51DC9628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26"/>
                    <a:ext cx="217" cy="9"/>
                  </a:xfrm>
                  <a:prstGeom prst="rect">
                    <a:avLst/>
                  </a:prstGeom>
                  <a:solidFill>
                    <a:srgbClr val="FF7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2" name="Rectangle 2744">
                    <a:extLst>
                      <a:ext uri="{FF2B5EF4-FFF2-40B4-BE49-F238E27FC236}">
                        <a16:creationId xmlns:a16="http://schemas.microsoft.com/office/drawing/2014/main" id="{2FF5541C-5FEA-E4F4-DBEB-A72C2819FB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18"/>
                    <a:ext cx="217" cy="8"/>
                  </a:xfrm>
                  <a:prstGeom prst="rect">
                    <a:avLst/>
                  </a:prstGeom>
                  <a:solidFill>
                    <a:srgbClr val="FF6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3" name="Rectangle 2745">
                    <a:extLst>
                      <a:ext uri="{FF2B5EF4-FFF2-40B4-BE49-F238E27FC236}">
                        <a16:creationId xmlns:a16="http://schemas.microsoft.com/office/drawing/2014/main" id="{BF221A08-A481-3501-D57A-497E3E8358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10"/>
                    <a:ext cx="217" cy="8"/>
                  </a:xfrm>
                  <a:prstGeom prst="rect">
                    <a:avLst/>
                  </a:prstGeom>
                  <a:solidFill>
                    <a:srgbClr val="FF6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4" name="Rectangle 2746">
                    <a:extLst>
                      <a:ext uri="{FF2B5EF4-FFF2-40B4-BE49-F238E27FC236}">
                        <a16:creationId xmlns:a16="http://schemas.microsoft.com/office/drawing/2014/main" id="{5D20ED56-92C0-2D67-33E5-D92AF67CF7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901"/>
                    <a:ext cx="217" cy="9"/>
                  </a:xfrm>
                  <a:prstGeom prst="rect">
                    <a:avLst/>
                  </a:prstGeom>
                  <a:solidFill>
                    <a:srgbClr val="FF6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5" name="Rectangle 2747">
                    <a:extLst>
                      <a:ext uri="{FF2B5EF4-FFF2-40B4-BE49-F238E27FC236}">
                        <a16:creationId xmlns:a16="http://schemas.microsoft.com/office/drawing/2014/main" id="{B3A4447F-A21F-03DD-7C92-0DFB4FDDDD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92"/>
                    <a:ext cx="217" cy="9"/>
                  </a:xfrm>
                  <a:prstGeom prst="rect">
                    <a:avLst/>
                  </a:prstGeom>
                  <a:solidFill>
                    <a:srgbClr val="FF6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6" name="Rectangle 2748">
                    <a:extLst>
                      <a:ext uri="{FF2B5EF4-FFF2-40B4-BE49-F238E27FC236}">
                        <a16:creationId xmlns:a16="http://schemas.microsoft.com/office/drawing/2014/main" id="{F8A3E77A-AD28-20DE-AF83-91470123F9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84"/>
                    <a:ext cx="217" cy="8"/>
                  </a:xfrm>
                  <a:prstGeom prst="rect">
                    <a:avLst/>
                  </a:prstGeom>
                  <a:solidFill>
                    <a:srgbClr val="FF6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7" name="Rectangle 2749">
                    <a:extLst>
                      <a:ext uri="{FF2B5EF4-FFF2-40B4-BE49-F238E27FC236}">
                        <a16:creationId xmlns:a16="http://schemas.microsoft.com/office/drawing/2014/main" id="{3DF10FFD-259D-158D-D0D4-F60CC4118C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76"/>
                    <a:ext cx="217" cy="8"/>
                  </a:xfrm>
                  <a:prstGeom prst="rect">
                    <a:avLst/>
                  </a:prstGeom>
                  <a:solidFill>
                    <a:srgbClr val="FF6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8" name="Rectangle 2750">
                    <a:extLst>
                      <a:ext uri="{FF2B5EF4-FFF2-40B4-BE49-F238E27FC236}">
                        <a16:creationId xmlns:a16="http://schemas.microsoft.com/office/drawing/2014/main" id="{B82B188F-AE17-9859-49D1-6F3FAFDA90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67"/>
                    <a:ext cx="217" cy="9"/>
                  </a:xfrm>
                  <a:prstGeom prst="rect">
                    <a:avLst/>
                  </a:prstGeom>
                  <a:solidFill>
                    <a:srgbClr val="FF67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099" name="Rectangle 2751">
                    <a:extLst>
                      <a:ext uri="{FF2B5EF4-FFF2-40B4-BE49-F238E27FC236}">
                        <a16:creationId xmlns:a16="http://schemas.microsoft.com/office/drawing/2014/main" id="{0E2BDD8A-F194-F8AD-EA86-ECECE6A40C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59"/>
                    <a:ext cx="217" cy="8"/>
                  </a:xfrm>
                  <a:prstGeom prst="rect">
                    <a:avLst/>
                  </a:prstGeom>
                  <a:solidFill>
                    <a:srgbClr val="FF6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0" name="Rectangle 2752">
                    <a:extLst>
                      <a:ext uri="{FF2B5EF4-FFF2-40B4-BE49-F238E27FC236}">
                        <a16:creationId xmlns:a16="http://schemas.microsoft.com/office/drawing/2014/main" id="{72E23B7D-B595-1DE3-57F6-8B0D968806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50"/>
                    <a:ext cx="217" cy="9"/>
                  </a:xfrm>
                  <a:prstGeom prst="rect">
                    <a:avLst/>
                  </a:prstGeom>
                  <a:solidFill>
                    <a:srgbClr val="FF6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1" name="Rectangle 2753">
                    <a:extLst>
                      <a:ext uri="{FF2B5EF4-FFF2-40B4-BE49-F238E27FC236}">
                        <a16:creationId xmlns:a16="http://schemas.microsoft.com/office/drawing/2014/main" id="{E5E8F859-0B4F-1686-654D-4F9584EF71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42"/>
                    <a:ext cx="217" cy="8"/>
                  </a:xfrm>
                  <a:prstGeom prst="rect">
                    <a:avLst/>
                  </a:prstGeom>
                  <a:solidFill>
                    <a:srgbClr val="FF6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2" name="Rectangle 2754">
                    <a:extLst>
                      <a:ext uri="{FF2B5EF4-FFF2-40B4-BE49-F238E27FC236}">
                        <a16:creationId xmlns:a16="http://schemas.microsoft.com/office/drawing/2014/main" id="{BC80488A-18F8-7AA0-2275-E93B7C55C0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34"/>
                    <a:ext cx="217" cy="8"/>
                  </a:xfrm>
                  <a:prstGeom prst="rect">
                    <a:avLst/>
                  </a:prstGeom>
                  <a:solidFill>
                    <a:srgbClr val="FF6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3" name="Rectangle 2755">
                    <a:extLst>
                      <a:ext uri="{FF2B5EF4-FFF2-40B4-BE49-F238E27FC236}">
                        <a16:creationId xmlns:a16="http://schemas.microsoft.com/office/drawing/2014/main" id="{58B2755B-1DE9-0E1F-60DF-F96CB8AA8F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25"/>
                    <a:ext cx="217" cy="9"/>
                  </a:xfrm>
                  <a:prstGeom prst="rect">
                    <a:avLst/>
                  </a:prstGeom>
                  <a:solidFill>
                    <a:srgbClr val="FF5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4" name="Rectangle 2756">
                    <a:extLst>
                      <a:ext uri="{FF2B5EF4-FFF2-40B4-BE49-F238E27FC236}">
                        <a16:creationId xmlns:a16="http://schemas.microsoft.com/office/drawing/2014/main" id="{BEB6A34D-293E-0658-CB99-97400C4740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16"/>
                    <a:ext cx="217" cy="9"/>
                  </a:xfrm>
                  <a:prstGeom prst="rect">
                    <a:avLst/>
                  </a:prstGeom>
                  <a:solidFill>
                    <a:srgbClr val="FF5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5" name="Rectangle 2757">
                    <a:extLst>
                      <a:ext uri="{FF2B5EF4-FFF2-40B4-BE49-F238E27FC236}">
                        <a16:creationId xmlns:a16="http://schemas.microsoft.com/office/drawing/2014/main" id="{11D11E82-FDE8-3927-4986-150E50EAAD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808"/>
                    <a:ext cx="217" cy="8"/>
                  </a:xfrm>
                  <a:prstGeom prst="rect">
                    <a:avLst/>
                  </a:prstGeom>
                  <a:solidFill>
                    <a:srgbClr val="FF5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6" name="Rectangle 2758">
                    <a:extLst>
                      <a:ext uri="{FF2B5EF4-FFF2-40B4-BE49-F238E27FC236}">
                        <a16:creationId xmlns:a16="http://schemas.microsoft.com/office/drawing/2014/main" id="{455B7FBD-BFEF-4F75-9A98-A96CFABD9D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99"/>
                    <a:ext cx="217" cy="9"/>
                  </a:xfrm>
                  <a:prstGeom prst="rect">
                    <a:avLst/>
                  </a:prstGeom>
                  <a:solidFill>
                    <a:srgbClr val="FF5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7" name="Rectangle 2759">
                    <a:extLst>
                      <a:ext uri="{FF2B5EF4-FFF2-40B4-BE49-F238E27FC236}">
                        <a16:creationId xmlns:a16="http://schemas.microsoft.com/office/drawing/2014/main" id="{A59F96BC-9261-B137-503B-628B39E10C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91"/>
                    <a:ext cx="217" cy="8"/>
                  </a:xfrm>
                  <a:prstGeom prst="rect">
                    <a:avLst/>
                  </a:prstGeom>
                  <a:solidFill>
                    <a:srgbClr val="FF5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8" name="Rectangle 2760">
                    <a:extLst>
                      <a:ext uri="{FF2B5EF4-FFF2-40B4-BE49-F238E27FC236}">
                        <a16:creationId xmlns:a16="http://schemas.microsoft.com/office/drawing/2014/main" id="{61929D81-45CC-484F-A130-6DD77655E1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83"/>
                    <a:ext cx="217" cy="8"/>
                  </a:xfrm>
                  <a:prstGeom prst="rect">
                    <a:avLst/>
                  </a:prstGeom>
                  <a:solidFill>
                    <a:srgbClr val="FF5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09" name="Rectangle 2761">
                    <a:extLst>
                      <a:ext uri="{FF2B5EF4-FFF2-40B4-BE49-F238E27FC236}">
                        <a16:creationId xmlns:a16="http://schemas.microsoft.com/office/drawing/2014/main" id="{E37E4807-0947-0796-042B-FF4811CCC5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74"/>
                    <a:ext cx="217" cy="9"/>
                  </a:xfrm>
                  <a:prstGeom prst="rect">
                    <a:avLst/>
                  </a:prstGeom>
                  <a:solidFill>
                    <a:srgbClr val="FF57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0" name="Rectangle 2762">
                    <a:extLst>
                      <a:ext uri="{FF2B5EF4-FFF2-40B4-BE49-F238E27FC236}">
                        <a16:creationId xmlns:a16="http://schemas.microsoft.com/office/drawing/2014/main" id="{CDA7E0D9-F1EA-0D81-7169-B1AB0667AA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65"/>
                    <a:ext cx="217" cy="9"/>
                  </a:xfrm>
                  <a:prstGeom prst="rect">
                    <a:avLst/>
                  </a:prstGeom>
                  <a:solidFill>
                    <a:srgbClr val="FF5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1" name="Rectangle 2763">
                    <a:extLst>
                      <a:ext uri="{FF2B5EF4-FFF2-40B4-BE49-F238E27FC236}">
                        <a16:creationId xmlns:a16="http://schemas.microsoft.com/office/drawing/2014/main" id="{2527CC53-A2A1-34D7-D748-CB4B367A63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57"/>
                    <a:ext cx="217" cy="8"/>
                  </a:xfrm>
                  <a:prstGeom prst="rect">
                    <a:avLst/>
                  </a:prstGeom>
                  <a:solidFill>
                    <a:srgbClr val="FF5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2" name="Rectangle 2764">
                    <a:extLst>
                      <a:ext uri="{FF2B5EF4-FFF2-40B4-BE49-F238E27FC236}">
                        <a16:creationId xmlns:a16="http://schemas.microsoft.com/office/drawing/2014/main" id="{E30D6F2B-83BA-2596-4594-4A2A8FA332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49"/>
                    <a:ext cx="217" cy="8"/>
                  </a:xfrm>
                  <a:prstGeom prst="rect">
                    <a:avLst/>
                  </a:prstGeom>
                  <a:solidFill>
                    <a:srgbClr val="FF5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3" name="Rectangle 2765">
                    <a:extLst>
                      <a:ext uri="{FF2B5EF4-FFF2-40B4-BE49-F238E27FC236}">
                        <a16:creationId xmlns:a16="http://schemas.microsoft.com/office/drawing/2014/main" id="{6B0F02F8-7550-A84D-E645-87D966F62F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40"/>
                    <a:ext cx="217" cy="9"/>
                  </a:xfrm>
                  <a:prstGeom prst="rect">
                    <a:avLst/>
                  </a:prstGeom>
                  <a:solidFill>
                    <a:srgbClr val="FF5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4" name="Rectangle 2766">
                    <a:extLst>
                      <a:ext uri="{FF2B5EF4-FFF2-40B4-BE49-F238E27FC236}">
                        <a16:creationId xmlns:a16="http://schemas.microsoft.com/office/drawing/2014/main" id="{F53EB79E-91E7-E102-EA06-FF3C290A61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32"/>
                    <a:ext cx="217" cy="8"/>
                  </a:xfrm>
                  <a:prstGeom prst="rect">
                    <a:avLst/>
                  </a:prstGeom>
                  <a:solidFill>
                    <a:srgbClr val="FF5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5" name="Rectangle 2767">
                    <a:extLst>
                      <a:ext uri="{FF2B5EF4-FFF2-40B4-BE49-F238E27FC236}">
                        <a16:creationId xmlns:a16="http://schemas.microsoft.com/office/drawing/2014/main" id="{129334E1-C887-EEF2-304E-59F9DA6684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23"/>
                    <a:ext cx="217" cy="9"/>
                  </a:xfrm>
                  <a:prstGeom prst="rect">
                    <a:avLst/>
                  </a:prstGeom>
                  <a:solidFill>
                    <a:srgbClr val="FF4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6" name="Rectangle 2768">
                    <a:extLst>
                      <a:ext uri="{FF2B5EF4-FFF2-40B4-BE49-F238E27FC236}">
                        <a16:creationId xmlns:a16="http://schemas.microsoft.com/office/drawing/2014/main" id="{7DA24ED4-C7CF-1EE1-970A-D31C65486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15"/>
                    <a:ext cx="217" cy="8"/>
                  </a:xfrm>
                  <a:prstGeom prst="rect">
                    <a:avLst/>
                  </a:prstGeom>
                  <a:solidFill>
                    <a:srgbClr val="FF4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7" name="Rectangle 2769">
                    <a:extLst>
                      <a:ext uri="{FF2B5EF4-FFF2-40B4-BE49-F238E27FC236}">
                        <a16:creationId xmlns:a16="http://schemas.microsoft.com/office/drawing/2014/main" id="{63445187-2C87-E279-073D-3A33B455BC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707"/>
                    <a:ext cx="217" cy="8"/>
                  </a:xfrm>
                  <a:prstGeom prst="rect">
                    <a:avLst/>
                  </a:prstGeom>
                  <a:solidFill>
                    <a:srgbClr val="FF4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8" name="Rectangle 2770">
                    <a:extLst>
                      <a:ext uri="{FF2B5EF4-FFF2-40B4-BE49-F238E27FC236}">
                        <a16:creationId xmlns:a16="http://schemas.microsoft.com/office/drawing/2014/main" id="{8DBCA7AF-E028-5ED2-A967-6F903E87E3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98"/>
                    <a:ext cx="217" cy="9"/>
                  </a:xfrm>
                  <a:prstGeom prst="rect">
                    <a:avLst/>
                  </a:prstGeom>
                  <a:solidFill>
                    <a:srgbClr val="FF4B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19" name="Rectangle 2771">
                    <a:extLst>
                      <a:ext uri="{FF2B5EF4-FFF2-40B4-BE49-F238E27FC236}">
                        <a16:creationId xmlns:a16="http://schemas.microsoft.com/office/drawing/2014/main" id="{36916A28-A93E-1D5F-3A48-9163328D54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90"/>
                    <a:ext cx="217" cy="8"/>
                  </a:xfrm>
                  <a:prstGeom prst="rect">
                    <a:avLst/>
                  </a:prstGeom>
                  <a:solidFill>
                    <a:srgbClr val="FF4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0" name="Rectangle 2772">
                    <a:extLst>
                      <a:ext uri="{FF2B5EF4-FFF2-40B4-BE49-F238E27FC236}">
                        <a16:creationId xmlns:a16="http://schemas.microsoft.com/office/drawing/2014/main" id="{EB703EB0-A3C3-7E4E-F047-5B9A9ABC00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81"/>
                    <a:ext cx="217" cy="9"/>
                  </a:xfrm>
                  <a:prstGeom prst="rect">
                    <a:avLst/>
                  </a:prstGeom>
                  <a:solidFill>
                    <a:srgbClr val="FF4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1" name="Rectangle 2773">
                    <a:extLst>
                      <a:ext uri="{FF2B5EF4-FFF2-40B4-BE49-F238E27FC236}">
                        <a16:creationId xmlns:a16="http://schemas.microsoft.com/office/drawing/2014/main" id="{59027F0E-D2D6-5355-E9D3-92CF057369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73"/>
                    <a:ext cx="217" cy="8"/>
                  </a:xfrm>
                  <a:prstGeom prst="rect">
                    <a:avLst/>
                  </a:prstGeom>
                  <a:solidFill>
                    <a:srgbClr val="FF47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2" name="Rectangle 2774">
                    <a:extLst>
                      <a:ext uri="{FF2B5EF4-FFF2-40B4-BE49-F238E27FC236}">
                        <a16:creationId xmlns:a16="http://schemas.microsoft.com/office/drawing/2014/main" id="{8CF0DD98-EC7D-5006-61F8-52DC6C5C0C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65"/>
                    <a:ext cx="217" cy="8"/>
                  </a:xfrm>
                  <a:prstGeom prst="rect">
                    <a:avLst/>
                  </a:prstGeom>
                  <a:solidFill>
                    <a:srgbClr val="FF4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3" name="Rectangle 2775">
                    <a:extLst>
                      <a:ext uri="{FF2B5EF4-FFF2-40B4-BE49-F238E27FC236}">
                        <a16:creationId xmlns:a16="http://schemas.microsoft.com/office/drawing/2014/main" id="{C07C8AA3-0EBD-42AC-3AFD-2BA03A05C3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56"/>
                    <a:ext cx="217" cy="9"/>
                  </a:xfrm>
                  <a:prstGeom prst="rect">
                    <a:avLst/>
                  </a:prstGeom>
                  <a:solidFill>
                    <a:srgbClr val="FF4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4" name="Rectangle 2776">
                    <a:extLst>
                      <a:ext uri="{FF2B5EF4-FFF2-40B4-BE49-F238E27FC236}">
                        <a16:creationId xmlns:a16="http://schemas.microsoft.com/office/drawing/2014/main" id="{143B8B90-CA8F-78E9-4449-57CE38BF1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47"/>
                    <a:ext cx="217" cy="9"/>
                  </a:xfrm>
                  <a:prstGeom prst="rect">
                    <a:avLst/>
                  </a:prstGeom>
                  <a:solidFill>
                    <a:srgbClr val="FF4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5" name="Rectangle 2777">
                    <a:extLst>
                      <a:ext uri="{FF2B5EF4-FFF2-40B4-BE49-F238E27FC236}">
                        <a16:creationId xmlns:a16="http://schemas.microsoft.com/office/drawing/2014/main" id="{9F21F61D-2F78-66F4-3756-33B72895DB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39"/>
                    <a:ext cx="217" cy="8"/>
                  </a:xfrm>
                  <a:prstGeom prst="rect">
                    <a:avLst/>
                  </a:prstGeom>
                  <a:solidFill>
                    <a:srgbClr val="FF41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6" name="Rectangle 2778">
                    <a:extLst>
                      <a:ext uri="{FF2B5EF4-FFF2-40B4-BE49-F238E27FC236}">
                        <a16:creationId xmlns:a16="http://schemas.microsoft.com/office/drawing/2014/main" id="{9A5A68F4-71CB-AB84-7B60-A6C231E947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30"/>
                    <a:ext cx="217" cy="9"/>
                  </a:xfrm>
                  <a:prstGeom prst="rect">
                    <a:avLst/>
                  </a:prstGeom>
                  <a:solidFill>
                    <a:srgbClr val="FF3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7" name="Rectangle 2779">
                    <a:extLst>
                      <a:ext uri="{FF2B5EF4-FFF2-40B4-BE49-F238E27FC236}">
                        <a16:creationId xmlns:a16="http://schemas.microsoft.com/office/drawing/2014/main" id="{57379C70-9D02-F443-8A7F-091D3A753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22"/>
                    <a:ext cx="217" cy="8"/>
                  </a:xfrm>
                  <a:prstGeom prst="rect">
                    <a:avLst/>
                  </a:prstGeom>
                  <a:solidFill>
                    <a:srgbClr val="FF3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8" name="Rectangle 2780">
                    <a:extLst>
                      <a:ext uri="{FF2B5EF4-FFF2-40B4-BE49-F238E27FC236}">
                        <a16:creationId xmlns:a16="http://schemas.microsoft.com/office/drawing/2014/main" id="{E8CE194E-FDEA-F200-B93E-65B5E54BA3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14"/>
                    <a:ext cx="217" cy="8"/>
                  </a:xfrm>
                  <a:prstGeom prst="rect">
                    <a:avLst/>
                  </a:prstGeom>
                  <a:solidFill>
                    <a:srgbClr val="FF3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29" name="Rectangle 2781">
                    <a:extLst>
                      <a:ext uri="{FF2B5EF4-FFF2-40B4-BE49-F238E27FC236}">
                        <a16:creationId xmlns:a16="http://schemas.microsoft.com/office/drawing/2014/main" id="{C2695222-188B-50E6-C5D5-DADABDDA21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605"/>
                    <a:ext cx="217" cy="9"/>
                  </a:xfrm>
                  <a:prstGeom prst="rect">
                    <a:avLst/>
                  </a:prstGeom>
                  <a:solidFill>
                    <a:srgbClr val="FF3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0" name="Rectangle 2782">
                    <a:extLst>
                      <a:ext uri="{FF2B5EF4-FFF2-40B4-BE49-F238E27FC236}">
                        <a16:creationId xmlns:a16="http://schemas.microsoft.com/office/drawing/2014/main" id="{D028F664-3B41-309D-C17F-BF7BC53AFC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96"/>
                    <a:ext cx="217" cy="9"/>
                  </a:xfrm>
                  <a:prstGeom prst="rect">
                    <a:avLst/>
                  </a:prstGeom>
                  <a:solidFill>
                    <a:srgbClr val="FF3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1" name="Rectangle 2783">
                    <a:extLst>
                      <a:ext uri="{FF2B5EF4-FFF2-40B4-BE49-F238E27FC236}">
                        <a16:creationId xmlns:a16="http://schemas.microsoft.com/office/drawing/2014/main" id="{86F8CE9A-7CF4-BDBA-1645-B11D8A69D7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88"/>
                    <a:ext cx="217" cy="8"/>
                  </a:xfrm>
                  <a:prstGeom prst="rect">
                    <a:avLst/>
                  </a:prstGeom>
                  <a:solidFill>
                    <a:srgbClr val="FF3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2" name="Rectangle 2784">
                    <a:extLst>
                      <a:ext uri="{FF2B5EF4-FFF2-40B4-BE49-F238E27FC236}">
                        <a16:creationId xmlns:a16="http://schemas.microsoft.com/office/drawing/2014/main" id="{CEC2A9CF-A3AF-6710-1CF6-5E798548C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80"/>
                    <a:ext cx="217" cy="8"/>
                  </a:xfrm>
                  <a:prstGeom prst="rect">
                    <a:avLst/>
                  </a:prstGeom>
                  <a:solidFill>
                    <a:srgbClr val="FF3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3" name="Rectangle 2785">
                    <a:extLst>
                      <a:ext uri="{FF2B5EF4-FFF2-40B4-BE49-F238E27FC236}">
                        <a16:creationId xmlns:a16="http://schemas.microsoft.com/office/drawing/2014/main" id="{30DC7A1E-EDA1-2BEC-9600-167DEFECFF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71"/>
                    <a:ext cx="217" cy="9"/>
                  </a:xfrm>
                  <a:prstGeom prst="rect">
                    <a:avLst/>
                  </a:prstGeom>
                  <a:solidFill>
                    <a:srgbClr val="FF3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4" name="Rectangle 2786">
                    <a:extLst>
                      <a:ext uri="{FF2B5EF4-FFF2-40B4-BE49-F238E27FC236}">
                        <a16:creationId xmlns:a16="http://schemas.microsoft.com/office/drawing/2014/main" id="{CA33ECBF-FE64-2160-F87D-F38FD84DCF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63"/>
                    <a:ext cx="217" cy="8"/>
                  </a:xfrm>
                  <a:prstGeom prst="rect">
                    <a:avLst/>
                  </a:prstGeom>
                  <a:solidFill>
                    <a:srgbClr val="FF3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5" name="Rectangle 2787">
                    <a:extLst>
                      <a:ext uri="{FF2B5EF4-FFF2-40B4-BE49-F238E27FC236}">
                        <a16:creationId xmlns:a16="http://schemas.microsoft.com/office/drawing/2014/main" id="{33DEC9B8-1837-3FE4-CA2C-DFFD40C9DD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54"/>
                    <a:ext cx="217" cy="9"/>
                  </a:xfrm>
                  <a:prstGeom prst="rect">
                    <a:avLst/>
                  </a:prstGeom>
                  <a:solidFill>
                    <a:srgbClr val="FF3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6" name="Rectangle 2788">
                    <a:extLst>
                      <a:ext uri="{FF2B5EF4-FFF2-40B4-BE49-F238E27FC236}">
                        <a16:creationId xmlns:a16="http://schemas.microsoft.com/office/drawing/2014/main" id="{9C92C4FB-ECCC-6202-4354-A93DA64D75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46"/>
                    <a:ext cx="217" cy="8"/>
                  </a:xfrm>
                  <a:prstGeom prst="rect">
                    <a:avLst/>
                  </a:prstGeom>
                  <a:solidFill>
                    <a:srgbClr val="FF3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7" name="Rectangle 2789">
                    <a:extLst>
                      <a:ext uri="{FF2B5EF4-FFF2-40B4-BE49-F238E27FC236}">
                        <a16:creationId xmlns:a16="http://schemas.microsoft.com/office/drawing/2014/main" id="{12CC05DE-5E67-3624-A712-A986A2E1E2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38"/>
                    <a:ext cx="217" cy="8"/>
                  </a:xfrm>
                  <a:prstGeom prst="rect">
                    <a:avLst/>
                  </a:prstGeom>
                  <a:solidFill>
                    <a:srgbClr val="FF3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8" name="Rectangle 2790">
                    <a:extLst>
                      <a:ext uri="{FF2B5EF4-FFF2-40B4-BE49-F238E27FC236}">
                        <a16:creationId xmlns:a16="http://schemas.microsoft.com/office/drawing/2014/main" id="{21264B85-C476-7B2C-C91F-CE31B22441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29"/>
                    <a:ext cx="217" cy="9"/>
                  </a:xfrm>
                  <a:prstGeom prst="rect">
                    <a:avLst/>
                  </a:prstGeom>
                  <a:solidFill>
                    <a:srgbClr val="FF2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39" name="Rectangle 2791">
                    <a:extLst>
                      <a:ext uri="{FF2B5EF4-FFF2-40B4-BE49-F238E27FC236}">
                        <a16:creationId xmlns:a16="http://schemas.microsoft.com/office/drawing/2014/main" id="{39766F59-C958-964A-A74E-96D3A6578C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20"/>
                    <a:ext cx="217" cy="9"/>
                  </a:xfrm>
                  <a:prstGeom prst="rect">
                    <a:avLst/>
                  </a:prstGeom>
                  <a:solidFill>
                    <a:srgbClr val="FF2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0" name="Rectangle 2792">
                    <a:extLst>
                      <a:ext uri="{FF2B5EF4-FFF2-40B4-BE49-F238E27FC236}">
                        <a16:creationId xmlns:a16="http://schemas.microsoft.com/office/drawing/2014/main" id="{12F11CDD-E9F7-5522-D866-791BD74F2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12"/>
                    <a:ext cx="217" cy="8"/>
                  </a:xfrm>
                  <a:prstGeom prst="rect">
                    <a:avLst/>
                  </a:prstGeom>
                  <a:solidFill>
                    <a:srgbClr val="FF2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1" name="Rectangle 2793">
                    <a:extLst>
                      <a:ext uri="{FF2B5EF4-FFF2-40B4-BE49-F238E27FC236}">
                        <a16:creationId xmlns:a16="http://schemas.microsoft.com/office/drawing/2014/main" id="{3351E042-0B2A-C0BB-9016-93B6388412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504"/>
                    <a:ext cx="217" cy="8"/>
                  </a:xfrm>
                  <a:prstGeom prst="rect">
                    <a:avLst/>
                  </a:prstGeom>
                  <a:solidFill>
                    <a:srgbClr val="FF2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2" name="Rectangle 2794">
                    <a:extLst>
                      <a:ext uri="{FF2B5EF4-FFF2-40B4-BE49-F238E27FC236}">
                        <a16:creationId xmlns:a16="http://schemas.microsoft.com/office/drawing/2014/main" id="{60C345E3-A382-123C-8D8D-F468A0EC81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95"/>
                    <a:ext cx="217" cy="9"/>
                  </a:xfrm>
                  <a:prstGeom prst="rect">
                    <a:avLst/>
                  </a:prstGeom>
                  <a:solidFill>
                    <a:srgbClr val="FF2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3" name="Rectangle 2795">
                    <a:extLst>
                      <a:ext uri="{FF2B5EF4-FFF2-40B4-BE49-F238E27FC236}">
                        <a16:creationId xmlns:a16="http://schemas.microsoft.com/office/drawing/2014/main" id="{AE8DB84E-E9AA-6667-D565-421A260B79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87"/>
                    <a:ext cx="217" cy="8"/>
                  </a:xfrm>
                  <a:prstGeom prst="rect">
                    <a:avLst/>
                  </a:prstGeom>
                  <a:solidFill>
                    <a:srgbClr val="FF2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4" name="Rectangle 2796">
                    <a:extLst>
                      <a:ext uri="{FF2B5EF4-FFF2-40B4-BE49-F238E27FC236}">
                        <a16:creationId xmlns:a16="http://schemas.microsoft.com/office/drawing/2014/main" id="{1A843EE4-9B14-3278-4D09-C19AAE4241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78"/>
                    <a:ext cx="217" cy="9"/>
                  </a:xfrm>
                  <a:prstGeom prst="rect">
                    <a:avLst/>
                  </a:prstGeom>
                  <a:solidFill>
                    <a:srgbClr val="FF2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5" name="Rectangle 2797">
                    <a:extLst>
                      <a:ext uri="{FF2B5EF4-FFF2-40B4-BE49-F238E27FC236}">
                        <a16:creationId xmlns:a16="http://schemas.microsoft.com/office/drawing/2014/main" id="{E007CFA0-2524-18B2-9280-3162CCD592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69"/>
                    <a:ext cx="217" cy="9"/>
                  </a:xfrm>
                  <a:prstGeom prst="rect">
                    <a:avLst/>
                  </a:prstGeom>
                  <a:solidFill>
                    <a:srgbClr val="FF2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6" name="Rectangle 2798">
                    <a:extLst>
                      <a:ext uri="{FF2B5EF4-FFF2-40B4-BE49-F238E27FC236}">
                        <a16:creationId xmlns:a16="http://schemas.microsoft.com/office/drawing/2014/main" id="{DF3D6846-247B-01F5-0DF4-568371E8A8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61"/>
                    <a:ext cx="217" cy="8"/>
                  </a:xfrm>
                  <a:prstGeom prst="rect">
                    <a:avLst/>
                  </a:prstGeom>
                  <a:solidFill>
                    <a:srgbClr val="FF2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7" name="Rectangle 2799">
                    <a:extLst>
                      <a:ext uri="{FF2B5EF4-FFF2-40B4-BE49-F238E27FC236}">
                        <a16:creationId xmlns:a16="http://schemas.microsoft.com/office/drawing/2014/main" id="{54198C70-6CCB-7466-E9E7-13ACD52C2F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53"/>
                    <a:ext cx="217" cy="8"/>
                  </a:xfrm>
                  <a:prstGeom prst="rect">
                    <a:avLst/>
                  </a:prstGeom>
                  <a:solidFill>
                    <a:srgbClr val="FF2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8" name="Rectangle 2800">
                    <a:extLst>
                      <a:ext uri="{FF2B5EF4-FFF2-40B4-BE49-F238E27FC236}">
                        <a16:creationId xmlns:a16="http://schemas.microsoft.com/office/drawing/2014/main" id="{AE0D418A-31F4-7233-27B0-38C30F91D2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44"/>
                    <a:ext cx="217" cy="9"/>
                  </a:xfrm>
                  <a:prstGeom prst="rect">
                    <a:avLst/>
                  </a:prstGeom>
                  <a:solidFill>
                    <a:srgbClr val="FF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49" name="Rectangle 2801">
                    <a:extLst>
                      <a:ext uri="{FF2B5EF4-FFF2-40B4-BE49-F238E27FC236}">
                        <a16:creationId xmlns:a16="http://schemas.microsoft.com/office/drawing/2014/main" id="{5B921217-76D0-6E13-996B-0427924D0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36"/>
                    <a:ext cx="217" cy="8"/>
                  </a:xfrm>
                  <a:prstGeom prst="rect">
                    <a:avLst/>
                  </a:prstGeom>
                  <a:solidFill>
                    <a:srgbClr val="FF1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0" name="Rectangle 2802">
                    <a:extLst>
                      <a:ext uri="{FF2B5EF4-FFF2-40B4-BE49-F238E27FC236}">
                        <a16:creationId xmlns:a16="http://schemas.microsoft.com/office/drawing/2014/main" id="{D368ADA4-9F95-6E1B-651C-69E8E8BEAF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27"/>
                    <a:ext cx="217" cy="9"/>
                  </a:xfrm>
                  <a:prstGeom prst="rect">
                    <a:avLst/>
                  </a:prstGeom>
                  <a:solidFill>
                    <a:srgbClr val="FF1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1" name="Rectangle 2803">
                    <a:extLst>
                      <a:ext uri="{FF2B5EF4-FFF2-40B4-BE49-F238E27FC236}">
                        <a16:creationId xmlns:a16="http://schemas.microsoft.com/office/drawing/2014/main" id="{517FF1E5-85B8-77FA-C0FB-B480E4F1AE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19"/>
                    <a:ext cx="217" cy="8"/>
                  </a:xfrm>
                  <a:prstGeom prst="rect">
                    <a:avLst/>
                  </a:prstGeom>
                  <a:solidFill>
                    <a:srgbClr val="FF1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2" name="Rectangle 2804">
                    <a:extLst>
                      <a:ext uri="{FF2B5EF4-FFF2-40B4-BE49-F238E27FC236}">
                        <a16:creationId xmlns:a16="http://schemas.microsoft.com/office/drawing/2014/main" id="{33952DBA-01C1-4D9B-C4E5-E5A158C0A3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11"/>
                    <a:ext cx="217" cy="8"/>
                  </a:xfrm>
                  <a:prstGeom prst="rect">
                    <a:avLst/>
                  </a:prstGeom>
                  <a:solidFill>
                    <a:srgbClr val="FF1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3" name="Rectangle 2805">
                    <a:extLst>
                      <a:ext uri="{FF2B5EF4-FFF2-40B4-BE49-F238E27FC236}">
                        <a16:creationId xmlns:a16="http://schemas.microsoft.com/office/drawing/2014/main" id="{0CAAB8E3-8768-900C-8D73-5500C271A3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402"/>
                    <a:ext cx="217" cy="9"/>
                  </a:xfrm>
                  <a:prstGeom prst="rect">
                    <a:avLst/>
                  </a:prstGeom>
                  <a:solidFill>
                    <a:srgbClr val="FF1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4" name="Rectangle 2806">
                    <a:extLst>
                      <a:ext uri="{FF2B5EF4-FFF2-40B4-BE49-F238E27FC236}">
                        <a16:creationId xmlns:a16="http://schemas.microsoft.com/office/drawing/2014/main" id="{E2F7C9B6-4CB2-BD52-2E4D-427C6B7F7F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93"/>
                    <a:ext cx="217" cy="9"/>
                  </a:xfrm>
                  <a:prstGeom prst="rect">
                    <a:avLst/>
                  </a:prstGeom>
                  <a:solidFill>
                    <a:srgbClr val="FF1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5" name="Rectangle 2807">
                    <a:extLst>
                      <a:ext uri="{FF2B5EF4-FFF2-40B4-BE49-F238E27FC236}">
                        <a16:creationId xmlns:a16="http://schemas.microsoft.com/office/drawing/2014/main" id="{0D28127D-9FB6-D754-79EA-083787B525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85"/>
                    <a:ext cx="217" cy="8"/>
                  </a:xfrm>
                  <a:prstGeom prst="rect">
                    <a:avLst/>
                  </a:prstGeom>
                  <a:solidFill>
                    <a:srgbClr val="FF1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6" name="Rectangle 2808">
                    <a:extLst>
                      <a:ext uri="{FF2B5EF4-FFF2-40B4-BE49-F238E27FC236}">
                        <a16:creationId xmlns:a16="http://schemas.microsoft.com/office/drawing/2014/main" id="{67E6B1AB-431E-F38C-4A35-768AC12472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77"/>
                    <a:ext cx="217" cy="8"/>
                  </a:xfrm>
                  <a:prstGeom prst="rect">
                    <a:avLst/>
                  </a:prstGeom>
                  <a:solidFill>
                    <a:srgbClr val="FF1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7" name="Rectangle 2809">
                    <a:extLst>
                      <a:ext uri="{FF2B5EF4-FFF2-40B4-BE49-F238E27FC236}">
                        <a16:creationId xmlns:a16="http://schemas.microsoft.com/office/drawing/2014/main" id="{91B1DC40-7A97-E9A9-B360-96723E1154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68"/>
                    <a:ext cx="217" cy="9"/>
                  </a:xfrm>
                  <a:prstGeom prst="rect">
                    <a:avLst/>
                  </a:prstGeom>
                  <a:solidFill>
                    <a:srgbClr val="FF1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8" name="Rectangle 2810">
                    <a:extLst>
                      <a:ext uri="{FF2B5EF4-FFF2-40B4-BE49-F238E27FC236}">
                        <a16:creationId xmlns:a16="http://schemas.microsoft.com/office/drawing/2014/main" id="{7D1D11D0-56B5-5688-3A81-4C34D5C3A6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60"/>
                    <a:ext cx="217" cy="8"/>
                  </a:xfrm>
                  <a:prstGeom prst="rect">
                    <a:avLst/>
                  </a:prstGeom>
                  <a:solidFill>
                    <a:srgbClr val="FF1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59" name="Rectangle 2811">
                    <a:extLst>
                      <a:ext uri="{FF2B5EF4-FFF2-40B4-BE49-F238E27FC236}">
                        <a16:creationId xmlns:a16="http://schemas.microsoft.com/office/drawing/2014/main" id="{1C3BE608-F970-891D-0C2D-74C76CBE4C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51"/>
                    <a:ext cx="217" cy="9"/>
                  </a:xfrm>
                  <a:prstGeom prst="rect">
                    <a:avLst/>
                  </a:prstGeom>
                  <a:solidFill>
                    <a:srgbClr val="FF1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0" name="Rectangle 2812">
                    <a:extLst>
                      <a:ext uri="{FF2B5EF4-FFF2-40B4-BE49-F238E27FC236}">
                        <a16:creationId xmlns:a16="http://schemas.microsoft.com/office/drawing/2014/main" id="{FAD25AE8-4262-D84D-D847-3496CB933E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43"/>
                    <a:ext cx="217" cy="8"/>
                  </a:xfrm>
                  <a:prstGeom prst="rect">
                    <a:avLst/>
                  </a:prstGeom>
                  <a:solidFill>
                    <a:srgbClr val="FF1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1" name="Rectangle 2813">
                    <a:extLst>
                      <a:ext uri="{FF2B5EF4-FFF2-40B4-BE49-F238E27FC236}">
                        <a16:creationId xmlns:a16="http://schemas.microsoft.com/office/drawing/2014/main" id="{1D139A5C-9C36-ADA5-67B5-F4D624E0E2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35"/>
                    <a:ext cx="217" cy="8"/>
                  </a:xfrm>
                  <a:prstGeom prst="rect">
                    <a:avLst/>
                  </a:prstGeom>
                  <a:solidFill>
                    <a:srgbClr val="FF0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2" name="Rectangle 2814">
                    <a:extLst>
                      <a:ext uri="{FF2B5EF4-FFF2-40B4-BE49-F238E27FC236}">
                        <a16:creationId xmlns:a16="http://schemas.microsoft.com/office/drawing/2014/main" id="{1EE72523-9037-4BF8-3927-A88EED8F4A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26"/>
                    <a:ext cx="217" cy="9"/>
                  </a:xfrm>
                  <a:prstGeom prst="rect">
                    <a:avLst/>
                  </a:prstGeom>
                  <a:solidFill>
                    <a:srgbClr val="FF0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3" name="Rectangle 2815">
                    <a:extLst>
                      <a:ext uri="{FF2B5EF4-FFF2-40B4-BE49-F238E27FC236}">
                        <a16:creationId xmlns:a16="http://schemas.microsoft.com/office/drawing/2014/main" id="{C8EB6A3D-0A36-4A1E-7429-6229F89A2B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18"/>
                    <a:ext cx="217" cy="8"/>
                  </a:xfrm>
                  <a:prstGeom prst="rect">
                    <a:avLst/>
                  </a:prstGeom>
                  <a:solidFill>
                    <a:srgbClr val="FF0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4" name="Rectangle 2816">
                    <a:extLst>
                      <a:ext uri="{FF2B5EF4-FFF2-40B4-BE49-F238E27FC236}">
                        <a16:creationId xmlns:a16="http://schemas.microsoft.com/office/drawing/2014/main" id="{BEF14CF6-2B21-C8BD-1B2E-6E6C04F7F5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09"/>
                    <a:ext cx="217" cy="9"/>
                  </a:xfrm>
                  <a:prstGeom prst="rect">
                    <a:avLst/>
                  </a:prstGeom>
                  <a:solidFill>
                    <a:srgbClr val="FF0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  <p:sp>
                <p:nvSpPr>
                  <p:cNvPr id="10165" name="Rectangle 2817">
                    <a:extLst>
                      <a:ext uri="{FF2B5EF4-FFF2-40B4-BE49-F238E27FC236}">
                        <a16:creationId xmlns:a16="http://schemas.microsoft.com/office/drawing/2014/main" id="{7F5B22A6-F85C-CA72-9EE2-6691BFCD7F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09" y="1300"/>
                    <a:ext cx="217" cy="9"/>
                  </a:xfrm>
                  <a:prstGeom prst="rect">
                    <a:avLst/>
                  </a:prstGeom>
                  <a:solidFill>
                    <a:srgbClr val="FF08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b="1"/>
                  </a:p>
                </p:txBody>
              </p:sp>
            </p:grpSp>
            <p:sp>
              <p:nvSpPr>
                <p:cNvPr id="8950" name="Rectangle 2819">
                  <a:extLst>
                    <a:ext uri="{FF2B5EF4-FFF2-40B4-BE49-F238E27FC236}">
                      <a16:creationId xmlns:a16="http://schemas.microsoft.com/office/drawing/2014/main" id="{2D2E106A-FA2B-7F57-102A-BCA6EB75A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2752"/>
                  <a:ext cx="344488" cy="6186"/>
                </a:xfrm>
                <a:prstGeom prst="rect">
                  <a:avLst/>
                </a:prstGeom>
                <a:solidFill>
                  <a:srgbClr val="FF0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1" name="Rectangle 2820">
                  <a:extLst>
                    <a:ext uri="{FF2B5EF4-FFF2-40B4-BE49-F238E27FC236}">
                      <a16:creationId xmlns:a16="http://schemas.microsoft.com/office/drawing/2014/main" id="{73E70056-CC8F-1600-8323-82C39EC10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6566"/>
                  <a:ext cx="344488" cy="6186"/>
                </a:xfrm>
                <a:prstGeom prst="rect">
                  <a:avLst/>
                </a:prstGeom>
                <a:solidFill>
                  <a:srgbClr val="FF0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2" name="Rectangle 2821">
                  <a:extLst>
                    <a:ext uri="{FF2B5EF4-FFF2-40B4-BE49-F238E27FC236}">
                      <a16:creationId xmlns:a16="http://schemas.microsoft.com/office/drawing/2014/main" id="{54770DE5-9C59-3B94-D7EF-297D1B2B0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9606"/>
                  <a:ext cx="344488" cy="6960"/>
                </a:xfrm>
                <a:prstGeom prst="rect">
                  <a:avLst/>
                </a:prstGeom>
                <a:solidFill>
                  <a:srgbClr val="FF0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3" name="Rectangle 2822">
                  <a:extLst>
                    <a:ext uri="{FF2B5EF4-FFF2-40B4-BE49-F238E27FC236}">
                      <a16:creationId xmlns:a16="http://schemas.microsoft.com/office/drawing/2014/main" id="{2B77771D-79FC-784C-86FA-3F32A5201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3420"/>
                  <a:ext cx="344488" cy="6186"/>
                </a:xfrm>
                <a:prstGeom prst="rect">
                  <a:avLst/>
                </a:prstGeom>
                <a:solidFill>
                  <a:srgbClr val="FF0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4" name="Rectangle 2823">
                  <a:extLst>
                    <a:ext uri="{FF2B5EF4-FFF2-40B4-BE49-F238E27FC236}">
                      <a16:creationId xmlns:a16="http://schemas.microsoft.com/office/drawing/2014/main" id="{786651F2-B1A7-7BC0-7E11-C63142EB0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6460"/>
                  <a:ext cx="344488" cy="6960"/>
                </a:xfrm>
                <a:prstGeom prst="rect">
                  <a:avLst/>
                </a:prstGeom>
                <a:solidFill>
                  <a:srgbClr val="FF0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5" name="Rectangle 2824">
                  <a:extLst>
                    <a:ext uri="{FF2B5EF4-FFF2-40B4-BE49-F238E27FC236}">
                      <a16:creationId xmlns:a16="http://schemas.microsoft.com/office/drawing/2014/main" id="{D1886221-E6A0-2338-49B9-9A66EA729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0274"/>
                  <a:ext cx="344488" cy="61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6" name="Rectangle 2825">
                  <a:extLst>
                    <a:ext uri="{FF2B5EF4-FFF2-40B4-BE49-F238E27FC236}">
                      <a16:creationId xmlns:a16="http://schemas.microsoft.com/office/drawing/2014/main" id="{54963805-D3A9-8425-4D52-E90402B60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4087"/>
                  <a:ext cx="344488" cy="61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7" name="Rectangle 2826">
                  <a:extLst>
                    <a:ext uri="{FF2B5EF4-FFF2-40B4-BE49-F238E27FC236}">
                      <a16:creationId xmlns:a16="http://schemas.microsoft.com/office/drawing/2014/main" id="{B16CF24A-7A1B-903C-0931-5C95A17BA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7128"/>
                  <a:ext cx="344488" cy="6960"/>
                </a:xfrm>
                <a:prstGeom prst="rect">
                  <a:avLst/>
                </a:prstGeom>
                <a:solidFill>
                  <a:srgbClr val="F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8" name="Rectangle 2827">
                  <a:extLst>
                    <a:ext uri="{FF2B5EF4-FFF2-40B4-BE49-F238E27FC236}">
                      <a16:creationId xmlns:a16="http://schemas.microsoft.com/office/drawing/2014/main" id="{2DD8F0F7-70CF-A803-4948-8873A1234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0168"/>
                  <a:ext cx="344488" cy="6960"/>
                </a:xfrm>
                <a:prstGeom prst="rect">
                  <a:avLst/>
                </a:prstGeom>
                <a:solidFill>
                  <a:srgbClr val="F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59" name="Rectangle 2828">
                  <a:extLst>
                    <a:ext uri="{FF2B5EF4-FFF2-40B4-BE49-F238E27FC236}">
                      <a16:creationId xmlns:a16="http://schemas.microsoft.com/office/drawing/2014/main" id="{A0776724-9ACE-CAF3-AB76-3455817C1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3982"/>
                  <a:ext cx="344488" cy="6186"/>
                </a:xfrm>
                <a:prstGeom prst="rect">
                  <a:avLst/>
                </a:prstGeom>
                <a:solidFill>
                  <a:srgbClr val="F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0" name="Rectangle 2829">
                  <a:extLst>
                    <a:ext uri="{FF2B5EF4-FFF2-40B4-BE49-F238E27FC236}">
                      <a16:creationId xmlns:a16="http://schemas.microsoft.com/office/drawing/2014/main" id="{A560EB51-633F-BA22-0757-BA5D09ACF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7795"/>
                  <a:ext cx="344488" cy="6186"/>
                </a:xfrm>
                <a:prstGeom prst="rect">
                  <a:avLst/>
                </a:prstGeom>
                <a:solidFill>
                  <a:srgbClr val="F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1" name="Rectangle 2830">
                  <a:extLst>
                    <a:ext uri="{FF2B5EF4-FFF2-40B4-BE49-F238E27FC236}">
                      <a16:creationId xmlns:a16="http://schemas.microsoft.com/office/drawing/2014/main" id="{E077D3F6-AF82-A156-11ED-42C9608A0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0835"/>
                  <a:ext cx="344488" cy="6960"/>
                </a:xfrm>
                <a:prstGeom prst="rect">
                  <a:avLst/>
                </a:prstGeom>
                <a:solidFill>
                  <a:srgbClr val="F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2" name="Rectangle 2831">
                  <a:extLst>
                    <a:ext uri="{FF2B5EF4-FFF2-40B4-BE49-F238E27FC236}">
                      <a16:creationId xmlns:a16="http://schemas.microsoft.com/office/drawing/2014/main" id="{AC2B390E-040C-5487-619F-789BCCD83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4649"/>
                  <a:ext cx="344488" cy="6186"/>
                </a:xfrm>
                <a:prstGeom prst="rect">
                  <a:avLst/>
                </a:prstGeom>
                <a:solidFill>
                  <a:srgbClr val="F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3" name="Rectangle 2832">
                  <a:extLst>
                    <a:ext uri="{FF2B5EF4-FFF2-40B4-BE49-F238E27FC236}">
                      <a16:creationId xmlns:a16="http://schemas.microsoft.com/office/drawing/2014/main" id="{365A0D97-D123-C55D-F93D-A46D1D861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7690"/>
                  <a:ext cx="344488" cy="6960"/>
                </a:xfrm>
                <a:prstGeom prst="rect">
                  <a:avLst/>
                </a:prstGeom>
                <a:solidFill>
                  <a:srgbClr val="E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4" name="Rectangle 2833">
                  <a:extLst>
                    <a:ext uri="{FF2B5EF4-FFF2-40B4-BE49-F238E27FC236}">
                      <a16:creationId xmlns:a16="http://schemas.microsoft.com/office/drawing/2014/main" id="{E7424C90-A1CE-914E-F8C9-95FBDB807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0730"/>
                  <a:ext cx="344488" cy="6960"/>
                </a:xfrm>
                <a:prstGeom prst="rect">
                  <a:avLst/>
                </a:prstGeom>
                <a:solidFill>
                  <a:srgbClr val="E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5" name="Rectangle 2834">
                  <a:extLst>
                    <a:ext uri="{FF2B5EF4-FFF2-40B4-BE49-F238E27FC236}">
                      <a16:creationId xmlns:a16="http://schemas.microsoft.com/office/drawing/2014/main" id="{5BD77A89-BB52-A71E-2381-AA8465115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5317"/>
                  <a:ext cx="344488" cy="5413"/>
                </a:xfrm>
                <a:prstGeom prst="rect">
                  <a:avLst/>
                </a:prstGeom>
                <a:solidFill>
                  <a:srgbClr val="E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6" name="Rectangle 2835">
                  <a:extLst>
                    <a:ext uri="{FF2B5EF4-FFF2-40B4-BE49-F238E27FC236}">
                      <a16:creationId xmlns:a16="http://schemas.microsoft.com/office/drawing/2014/main" id="{4C73EEED-A8C9-7C57-17D0-5175A243B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8357"/>
                  <a:ext cx="344488" cy="6960"/>
                </a:xfrm>
                <a:prstGeom prst="rect">
                  <a:avLst/>
                </a:prstGeom>
                <a:solidFill>
                  <a:srgbClr val="E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7" name="Rectangle 2836">
                  <a:extLst>
                    <a:ext uri="{FF2B5EF4-FFF2-40B4-BE49-F238E27FC236}">
                      <a16:creationId xmlns:a16="http://schemas.microsoft.com/office/drawing/2014/main" id="{E9EEFB2F-F220-385C-6E5E-F8252F287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1398"/>
                  <a:ext cx="344488" cy="6960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8" name="Rectangle 2837">
                  <a:extLst>
                    <a:ext uri="{FF2B5EF4-FFF2-40B4-BE49-F238E27FC236}">
                      <a16:creationId xmlns:a16="http://schemas.microsoft.com/office/drawing/2014/main" id="{2FF21682-EE97-D4E5-60E1-814D010AE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5211"/>
                  <a:ext cx="344488" cy="6186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69" name="Rectangle 2838">
                  <a:extLst>
                    <a:ext uri="{FF2B5EF4-FFF2-40B4-BE49-F238E27FC236}">
                      <a16:creationId xmlns:a16="http://schemas.microsoft.com/office/drawing/2014/main" id="{5E285152-0C61-B0AD-FE10-976CA76F2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8251"/>
                  <a:ext cx="344488" cy="6960"/>
                </a:xfrm>
                <a:prstGeom prst="rect">
                  <a:avLst/>
                </a:prstGeom>
                <a:solidFill>
                  <a:srgbClr val="E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0" name="Rectangle 2839">
                  <a:extLst>
                    <a:ext uri="{FF2B5EF4-FFF2-40B4-BE49-F238E27FC236}">
                      <a16:creationId xmlns:a16="http://schemas.microsoft.com/office/drawing/2014/main" id="{A7848141-4EAD-1880-7BA8-A76D6B7A9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2065"/>
                  <a:ext cx="344488" cy="6186"/>
                </a:xfrm>
                <a:prstGeom prst="rect">
                  <a:avLst/>
                </a:prstGeom>
                <a:solidFill>
                  <a:srgbClr val="D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1" name="Rectangle 2840">
                  <a:extLst>
                    <a:ext uri="{FF2B5EF4-FFF2-40B4-BE49-F238E27FC236}">
                      <a16:creationId xmlns:a16="http://schemas.microsoft.com/office/drawing/2014/main" id="{B1D04B2F-DB27-110E-220B-9453B6774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5878"/>
                  <a:ext cx="344488" cy="6186"/>
                </a:xfrm>
                <a:prstGeom prst="rect">
                  <a:avLst/>
                </a:prstGeom>
                <a:solidFill>
                  <a:srgbClr val="D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2" name="Rectangle 2841">
                  <a:extLst>
                    <a:ext uri="{FF2B5EF4-FFF2-40B4-BE49-F238E27FC236}">
                      <a16:creationId xmlns:a16="http://schemas.microsoft.com/office/drawing/2014/main" id="{6A932235-4AC7-A4C6-D234-ED1C1CD13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78919"/>
                  <a:ext cx="344488" cy="6960"/>
                </a:xfrm>
                <a:prstGeom prst="rect">
                  <a:avLst/>
                </a:prstGeom>
                <a:solidFill>
                  <a:srgbClr val="D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3" name="Rectangle 2842">
                  <a:extLst>
                    <a:ext uri="{FF2B5EF4-FFF2-40B4-BE49-F238E27FC236}">
                      <a16:creationId xmlns:a16="http://schemas.microsoft.com/office/drawing/2014/main" id="{53FB59F7-FC99-D4FA-0EBC-CDF7997B1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71959"/>
                  <a:ext cx="344488" cy="6960"/>
                </a:xfrm>
                <a:prstGeom prst="rect">
                  <a:avLst/>
                </a:prstGeom>
                <a:solidFill>
                  <a:srgbClr val="D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4" name="Rectangle 2843">
                  <a:extLst>
                    <a:ext uri="{FF2B5EF4-FFF2-40B4-BE49-F238E27FC236}">
                      <a16:creationId xmlns:a16="http://schemas.microsoft.com/office/drawing/2014/main" id="{16870E84-62E7-1D5D-9008-047F82195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65773"/>
                  <a:ext cx="344488" cy="6186"/>
                </a:xfrm>
                <a:prstGeom prst="rect">
                  <a:avLst/>
                </a:prstGeom>
                <a:solidFill>
                  <a:srgbClr val="D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5" name="Rectangle 2844">
                  <a:extLst>
                    <a:ext uri="{FF2B5EF4-FFF2-40B4-BE49-F238E27FC236}">
                      <a16:creationId xmlns:a16="http://schemas.microsoft.com/office/drawing/2014/main" id="{90BBDF58-7AAD-14D1-D173-0CA0458A7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59586"/>
                  <a:ext cx="344488" cy="6186"/>
                </a:xfrm>
                <a:prstGeom prst="rect">
                  <a:avLst/>
                </a:prstGeom>
                <a:solidFill>
                  <a:srgbClr val="D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6" name="Rectangle 2845">
                  <a:extLst>
                    <a:ext uri="{FF2B5EF4-FFF2-40B4-BE49-F238E27FC236}">
                      <a16:creationId xmlns:a16="http://schemas.microsoft.com/office/drawing/2014/main" id="{6C89CA3E-2A51-8E18-6893-A4923C910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52627"/>
                  <a:ext cx="344488" cy="6960"/>
                </a:xfrm>
                <a:prstGeom prst="rect">
                  <a:avLst/>
                </a:prstGeom>
                <a:solidFill>
                  <a:srgbClr val="D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7" name="Rectangle 2846">
                  <a:extLst>
                    <a:ext uri="{FF2B5EF4-FFF2-40B4-BE49-F238E27FC236}">
                      <a16:creationId xmlns:a16="http://schemas.microsoft.com/office/drawing/2014/main" id="{8C71073B-049D-DBBF-B183-6D73A64B6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46441"/>
                  <a:ext cx="344488" cy="6186"/>
                </a:xfrm>
                <a:prstGeom prst="rect">
                  <a:avLst/>
                </a:prstGeom>
                <a:solidFill>
                  <a:srgbClr val="D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8" name="Rectangle 2847">
                  <a:extLst>
                    <a:ext uri="{FF2B5EF4-FFF2-40B4-BE49-F238E27FC236}">
                      <a16:creationId xmlns:a16="http://schemas.microsoft.com/office/drawing/2014/main" id="{68A5D1D8-7D40-3AB8-5668-967C02773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39481"/>
                  <a:ext cx="344488" cy="6960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79" name="Rectangle 2848">
                  <a:extLst>
                    <a:ext uri="{FF2B5EF4-FFF2-40B4-BE49-F238E27FC236}">
                      <a16:creationId xmlns:a16="http://schemas.microsoft.com/office/drawing/2014/main" id="{6BCD1B42-2131-DEFD-3676-485AE1BD8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32521"/>
                  <a:ext cx="344488" cy="6960"/>
                </a:xfrm>
                <a:prstGeom prst="rect">
                  <a:avLst/>
                </a:prstGeom>
                <a:solidFill>
                  <a:srgbClr val="C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0" name="Rectangle 2849">
                  <a:extLst>
                    <a:ext uri="{FF2B5EF4-FFF2-40B4-BE49-F238E27FC236}">
                      <a16:creationId xmlns:a16="http://schemas.microsoft.com/office/drawing/2014/main" id="{018F826A-E543-52BE-E2F3-87159A398C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27108"/>
                  <a:ext cx="344488" cy="5413"/>
                </a:xfrm>
                <a:prstGeom prst="rect">
                  <a:avLst/>
                </a:prstGeom>
                <a:solidFill>
                  <a:srgbClr val="C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1" name="Rectangle 2850">
                  <a:extLst>
                    <a:ext uri="{FF2B5EF4-FFF2-40B4-BE49-F238E27FC236}">
                      <a16:creationId xmlns:a16="http://schemas.microsoft.com/office/drawing/2014/main" id="{A7473CCE-A3DA-433D-0078-23EF02225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20149"/>
                  <a:ext cx="344488" cy="6960"/>
                </a:xfrm>
                <a:prstGeom prst="rect">
                  <a:avLst/>
                </a:prstGeom>
                <a:solidFill>
                  <a:srgbClr val="C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2" name="Rectangle 2851">
                  <a:extLst>
                    <a:ext uri="{FF2B5EF4-FFF2-40B4-BE49-F238E27FC236}">
                      <a16:creationId xmlns:a16="http://schemas.microsoft.com/office/drawing/2014/main" id="{837946AB-EFC6-3EA2-CD80-2BFF3B506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13189"/>
                  <a:ext cx="344488" cy="6960"/>
                </a:xfrm>
                <a:prstGeom prst="rect">
                  <a:avLst/>
                </a:prstGeom>
                <a:solidFill>
                  <a:srgbClr val="C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3" name="Rectangle 2852">
                  <a:extLst>
                    <a:ext uri="{FF2B5EF4-FFF2-40B4-BE49-F238E27FC236}">
                      <a16:creationId xmlns:a16="http://schemas.microsoft.com/office/drawing/2014/main" id="{687B1161-AD00-3222-8BA2-3DDEEC0D9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07002"/>
                  <a:ext cx="344488" cy="6186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4" name="Rectangle 2853">
                  <a:extLst>
                    <a:ext uri="{FF2B5EF4-FFF2-40B4-BE49-F238E27FC236}">
                      <a16:creationId xmlns:a16="http://schemas.microsoft.com/office/drawing/2014/main" id="{0315354B-CBB3-EF5F-E0DA-3333C95E1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00043"/>
                  <a:ext cx="344488" cy="6960"/>
                </a:xfrm>
                <a:prstGeom prst="rect">
                  <a:avLst/>
                </a:pr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5" name="Rectangle 2854">
                  <a:extLst>
                    <a:ext uri="{FF2B5EF4-FFF2-40B4-BE49-F238E27FC236}">
                      <a16:creationId xmlns:a16="http://schemas.microsoft.com/office/drawing/2014/main" id="{BF16F1F5-FBB0-C7CC-10CB-CDF009AB6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94629"/>
                  <a:ext cx="344488" cy="5413"/>
                </a:xfrm>
                <a:prstGeom prst="rect">
                  <a:avLst/>
                </a:prstGeom>
                <a:solidFill>
                  <a:srgbClr val="B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6" name="Rectangle 2855">
                  <a:extLst>
                    <a:ext uri="{FF2B5EF4-FFF2-40B4-BE49-F238E27FC236}">
                      <a16:creationId xmlns:a16="http://schemas.microsoft.com/office/drawing/2014/main" id="{6CB73E70-CA49-F13A-8027-73B0D8820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87670"/>
                  <a:ext cx="344488" cy="6960"/>
                </a:xfrm>
                <a:prstGeom prst="rect">
                  <a:avLst/>
                </a:prstGeom>
                <a:solidFill>
                  <a:srgbClr val="B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7" name="Rectangle 2856">
                  <a:extLst>
                    <a:ext uri="{FF2B5EF4-FFF2-40B4-BE49-F238E27FC236}">
                      <a16:creationId xmlns:a16="http://schemas.microsoft.com/office/drawing/2014/main" id="{237C44A6-434D-E129-2E8B-2F87A321E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80710"/>
                  <a:ext cx="344488" cy="6960"/>
                </a:xfrm>
                <a:prstGeom prst="rect">
                  <a:avLst/>
                </a:prstGeom>
                <a:solidFill>
                  <a:srgbClr val="B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8" name="Rectangle 2857">
                  <a:extLst>
                    <a:ext uri="{FF2B5EF4-FFF2-40B4-BE49-F238E27FC236}">
                      <a16:creationId xmlns:a16="http://schemas.microsoft.com/office/drawing/2014/main" id="{5AA63064-BF46-5709-9CD2-5B4203922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74524"/>
                  <a:ext cx="344488" cy="6186"/>
                </a:xfrm>
                <a:prstGeom prst="rect">
                  <a:avLst/>
                </a:prstGeom>
                <a:solidFill>
                  <a:srgbClr val="B5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89" name="Rectangle 2858">
                  <a:extLst>
                    <a:ext uri="{FF2B5EF4-FFF2-40B4-BE49-F238E27FC236}">
                      <a16:creationId xmlns:a16="http://schemas.microsoft.com/office/drawing/2014/main" id="{8878197E-627A-E69B-D3C5-0C8FA0A5D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67564"/>
                  <a:ext cx="344488" cy="6960"/>
                </a:xfrm>
                <a:prstGeom prst="rect">
                  <a:avLst/>
                </a:prstGeom>
                <a:solidFill>
                  <a:srgbClr val="B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0" name="Rectangle 2859">
                  <a:extLst>
                    <a:ext uri="{FF2B5EF4-FFF2-40B4-BE49-F238E27FC236}">
                      <a16:creationId xmlns:a16="http://schemas.microsoft.com/office/drawing/2014/main" id="{322ECD23-1768-5B79-F128-ADEF646DD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61378"/>
                  <a:ext cx="344488" cy="6186"/>
                </a:xfrm>
                <a:prstGeom prst="rect">
                  <a:avLst/>
                </a:prstGeom>
                <a:solidFill>
                  <a:srgbClr val="A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1" name="Rectangle 2860">
                  <a:extLst>
                    <a:ext uri="{FF2B5EF4-FFF2-40B4-BE49-F238E27FC236}">
                      <a16:creationId xmlns:a16="http://schemas.microsoft.com/office/drawing/2014/main" id="{352AE8ED-24CE-5409-879C-FDFE98498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55192"/>
                  <a:ext cx="344488" cy="6186"/>
                </a:xfrm>
                <a:prstGeom prst="rect">
                  <a:avLst/>
                </a:prstGeom>
                <a:solidFill>
                  <a:srgbClr val="A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2" name="Rectangle 2861">
                  <a:extLst>
                    <a:ext uri="{FF2B5EF4-FFF2-40B4-BE49-F238E27FC236}">
                      <a16:creationId xmlns:a16="http://schemas.microsoft.com/office/drawing/2014/main" id="{0A2DF8BB-BC2B-58C0-27B9-2A94F3968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48232"/>
                  <a:ext cx="344488" cy="6960"/>
                </a:xfrm>
                <a:prstGeom prst="rect">
                  <a:avLst/>
                </a:prstGeom>
                <a:solidFill>
                  <a:srgbClr val="A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3" name="Rectangle 2862">
                  <a:extLst>
                    <a:ext uri="{FF2B5EF4-FFF2-40B4-BE49-F238E27FC236}">
                      <a16:creationId xmlns:a16="http://schemas.microsoft.com/office/drawing/2014/main" id="{1BD22F00-B101-B40D-3E34-52937BB6C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41272"/>
                  <a:ext cx="344488" cy="6960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4" name="Rectangle 2863">
                  <a:extLst>
                    <a:ext uri="{FF2B5EF4-FFF2-40B4-BE49-F238E27FC236}">
                      <a16:creationId xmlns:a16="http://schemas.microsoft.com/office/drawing/2014/main" id="{9CD3A99C-B042-8E2F-726A-62617B7B4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35086"/>
                  <a:ext cx="344488" cy="6186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5" name="Rectangle 2864">
                  <a:extLst>
                    <a:ext uri="{FF2B5EF4-FFF2-40B4-BE49-F238E27FC236}">
                      <a16:creationId xmlns:a16="http://schemas.microsoft.com/office/drawing/2014/main" id="{C36664A0-BED3-00C3-DD95-DADE3201C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28899"/>
                  <a:ext cx="344488" cy="6186"/>
                </a:xfrm>
                <a:prstGeom prst="rect">
                  <a:avLst/>
                </a:prstGeom>
                <a:solidFill>
                  <a:srgbClr val="A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6" name="Rectangle 2865">
                  <a:extLst>
                    <a:ext uri="{FF2B5EF4-FFF2-40B4-BE49-F238E27FC236}">
                      <a16:creationId xmlns:a16="http://schemas.microsoft.com/office/drawing/2014/main" id="{6C1583BC-A24D-071E-4786-E602EB0EA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21940"/>
                  <a:ext cx="344488" cy="6960"/>
                </a:xfrm>
                <a:prstGeom prst="rect">
                  <a:avLst/>
                </a:prstGeom>
                <a:solidFill>
                  <a:srgbClr val="A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7" name="Rectangle 2866">
                  <a:extLst>
                    <a:ext uri="{FF2B5EF4-FFF2-40B4-BE49-F238E27FC236}">
                      <a16:creationId xmlns:a16="http://schemas.microsoft.com/office/drawing/2014/main" id="{A8316C35-19AB-9D51-4E06-BB6D9ABC4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15753"/>
                  <a:ext cx="344488" cy="6186"/>
                </a:xfrm>
                <a:prstGeom prst="rect">
                  <a:avLst/>
                </a:prstGeom>
                <a:solidFill>
                  <a:srgbClr val="A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8" name="Rectangle 2867">
                  <a:extLst>
                    <a:ext uri="{FF2B5EF4-FFF2-40B4-BE49-F238E27FC236}">
                      <a16:creationId xmlns:a16="http://schemas.microsoft.com/office/drawing/2014/main" id="{8E931A14-8953-9BC8-70C4-501E48B1C4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08794"/>
                  <a:ext cx="344488" cy="6960"/>
                </a:xfrm>
                <a:prstGeom prst="rect">
                  <a:avLst/>
                </a:prstGeom>
                <a:solidFill>
                  <a:srgbClr val="9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8999" name="Rectangle 2868">
                  <a:extLst>
                    <a:ext uri="{FF2B5EF4-FFF2-40B4-BE49-F238E27FC236}">
                      <a16:creationId xmlns:a16="http://schemas.microsoft.com/office/drawing/2014/main" id="{E9944E58-1C60-D9EB-7D6B-6D7B3A749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401834"/>
                  <a:ext cx="344488" cy="6960"/>
                </a:xfrm>
                <a:prstGeom prst="rect">
                  <a:avLst/>
                </a:prstGeom>
                <a:solidFill>
                  <a:srgbClr val="9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0" name="Rectangle 2869">
                  <a:extLst>
                    <a:ext uri="{FF2B5EF4-FFF2-40B4-BE49-F238E27FC236}">
                      <a16:creationId xmlns:a16="http://schemas.microsoft.com/office/drawing/2014/main" id="{8462755C-3B96-67C9-4018-4178C08A7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96421"/>
                  <a:ext cx="344488" cy="5413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1" name="Rectangle 2870">
                  <a:extLst>
                    <a:ext uri="{FF2B5EF4-FFF2-40B4-BE49-F238E27FC236}">
                      <a16:creationId xmlns:a16="http://schemas.microsoft.com/office/drawing/2014/main" id="{C54E8FAB-CDCA-09EB-96F6-F400A2C23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89461"/>
                  <a:ext cx="344488" cy="6960"/>
                </a:xfrm>
                <a:prstGeom prst="rect">
                  <a:avLst/>
                </a:prstGeom>
                <a:solidFill>
                  <a:srgbClr val="9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2" name="Rectangle 2871">
                  <a:extLst>
                    <a:ext uri="{FF2B5EF4-FFF2-40B4-BE49-F238E27FC236}">
                      <a16:creationId xmlns:a16="http://schemas.microsoft.com/office/drawing/2014/main" id="{41BDF1A2-55EA-BDE2-EE52-344F5653B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82502"/>
                  <a:ext cx="344488" cy="6960"/>
                </a:xfrm>
                <a:prstGeom prst="rect">
                  <a:avLst/>
                </a:prstGeom>
                <a:solidFill>
                  <a:srgbClr val="9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3" name="Rectangle 2872">
                  <a:extLst>
                    <a:ext uri="{FF2B5EF4-FFF2-40B4-BE49-F238E27FC236}">
                      <a16:creationId xmlns:a16="http://schemas.microsoft.com/office/drawing/2014/main" id="{72C0278D-1940-620B-4279-8A64E7E5E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76315"/>
                  <a:ext cx="344488" cy="6186"/>
                </a:xfrm>
                <a:prstGeom prst="rect">
                  <a:avLst/>
                </a:prstGeom>
                <a:solidFill>
                  <a:srgbClr val="9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4" name="Rectangle 2873">
                  <a:extLst>
                    <a:ext uri="{FF2B5EF4-FFF2-40B4-BE49-F238E27FC236}">
                      <a16:creationId xmlns:a16="http://schemas.microsoft.com/office/drawing/2014/main" id="{773181B9-A231-36C7-AED0-8D510A651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69355"/>
                  <a:ext cx="344488" cy="6960"/>
                </a:xfrm>
                <a:prstGeom prst="rect">
                  <a:avLst/>
                </a:prstGeom>
                <a:solidFill>
                  <a:srgbClr val="9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5" name="Rectangle 2874">
                  <a:extLst>
                    <a:ext uri="{FF2B5EF4-FFF2-40B4-BE49-F238E27FC236}">
                      <a16:creationId xmlns:a16="http://schemas.microsoft.com/office/drawing/2014/main" id="{F5116CDD-64BF-B95A-250C-88D5EBF06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63169"/>
                  <a:ext cx="344488" cy="6186"/>
                </a:xfrm>
                <a:prstGeom prst="rect">
                  <a:avLst/>
                </a:prstGeom>
                <a:solidFill>
                  <a:srgbClr val="8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6" name="Rectangle 2875">
                  <a:extLst>
                    <a:ext uri="{FF2B5EF4-FFF2-40B4-BE49-F238E27FC236}">
                      <a16:creationId xmlns:a16="http://schemas.microsoft.com/office/drawing/2014/main" id="{5C83C312-BCEA-E893-5F25-461BEA9A7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56983"/>
                  <a:ext cx="344488" cy="6186"/>
                </a:xfrm>
                <a:prstGeom prst="rect">
                  <a:avLst/>
                </a:prstGeom>
                <a:solidFill>
                  <a:srgbClr val="8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7" name="Rectangle 2876">
                  <a:extLst>
                    <a:ext uri="{FF2B5EF4-FFF2-40B4-BE49-F238E27FC236}">
                      <a16:creationId xmlns:a16="http://schemas.microsoft.com/office/drawing/2014/main" id="{63177480-3E9F-BBAC-DDA6-68946B85D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50023"/>
                  <a:ext cx="344488" cy="6960"/>
                </a:xfrm>
                <a:prstGeom prst="rect">
                  <a:avLst/>
                </a:prstGeom>
                <a:solidFill>
                  <a:srgbClr val="8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8" name="Rectangle 2877">
                  <a:extLst>
                    <a:ext uri="{FF2B5EF4-FFF2-40B4-BE49-F238E27FC236}">
                      <a16:creationId xmlns:a16="http://schemas.microsoft.com/office/drawing/2014/main" id="{4B070660-66AA-73EF-7C59-E7262F89B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43063"/>
                  <a:ext cx="344488" cy="6960"/>
                </a:xfrm>
                <a:prstGeom prst="rect">
                  <a:avLst/>
                </a:prstGeom>
                <a:solidFill>
                  <a:srgbClr val="8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09" name="Rectangle 2878">
                  <a:extLst>
                    <a:ext uri="{FF2B5EF4-FFF2-40B4-BE49-F238E27FC236}">
                      <a16:creationId xmlns:a16="http://schemas.microsoft.com/office/drawing/2014/main" id="{79E68A56-3DA3-5012-A12F-7094E085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36877"/>
                  <a:ext cx="344488" cy="6186"/>
                </a:xfrm>
                <a:prstGeom prst="rect">
                  <a:avLst/>
                </a:prstGeom>
                <a:solidFill>
                  <a:srgbClr val="8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0" name="Rectangle 2879">
                  <a:extLst>
                    <a:ext uri="{FF2B5EF4-FFF2-40B4-BE49-F238E27FC236}">
                      <a16:creationId xmlns:a16="http://schemas.microsoft.com/office/drawing/2014/main" id="{68770EF7-9524-ADD4-96C0-B12A941D2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30691"/>
                  <a:ext cx="344488" cy="6186"/>
                </a:xfrm>
                <a:prstGeom prst="rect">
                  <a:avLst/>
                </a:pr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1" name="Rectangle 2880">
                  <a:extLst>
                    <a:ext uri="{FF2B5EF4-FFF2-40B4-BE49-F238E27FC236}">
                      <a16:creationId xmlns:a16="http://schemas.microsoft.com/office/drawing/2014/main" id="{EA732931-8E62-F78F-C87D-71B9EF790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23731"/>
                  <a:ext cx="344488" cy="6960"/>
                </a:xfrm>
                <a:prstGeom prst="rect">
                  <a:avLst/>
                </a:prstGeom>
                <a:solidFill>
                  <a:srgbClr val="8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2" name="Rectangle 2881">
                  <a:extLst>
                    <a:ext uri="{FF2B5EF4-FFF2-40B4-BE49-F238E27FC236}">
                      <a16:creationId xmlns:a16="http://schemas.microsoft.com/office/drawing/2014/main" id="{4B12D972-C60D-11C3-169B-2EE7FDF2B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17545"/>
                  <a:ext cx="344488" cy="6186"/>
                </a:xfrm>
                <a:prstGeom prst="rect">
                  <a:avLst/>
                </a:prstGeom>
                <a:solidFill>
                  <a:srgbClr val="7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3" name="Rectangle 2882">
                  <a:extLst>
                    <a:ext uri="{FF2B5EF4-FFF2-40B4-BE49-F238E27FC236}">
                      <a16:creationId xmlns:a16="http://schemas.microsoft.com/office/drawing/2014/main" id="{50A966D9-518C-125A-CAD1-08E740B63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10585"/>
                  <a:ext cx="344488" cy="6960"/>
                </a:xfrm>
                <a:prstGeom prst="rect">
                  <a:avLst/>
                </a:prstGeom>
                <a:solidFill>
                  <a:srgbClr val="7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4" name="Rectangle 2883">
                  <a:extLst>
                    <a:ext uri="{FF2B5EF4-FFF2-40B4-BE49-F238E27FC236}">
                      <a16:creationId xmlns:a16="http://schemas.microsoft.com/office/drawing/2014/main" id="{DF133311-FED1-A6FC-1BB9-A48A97F34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303625"/>
                  <a:ext cx="344488" cy="6960"/>
                </a:xfrm>
                <a:prstGeom prst="rect">
                  <a:avLst/>
                </a:prstGeom>
                <a:solidFill>
                  <a:srgbClr val="7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5" name="Rectangle 2884">
                  <a:extLst>
                    <a:ext uri="{FF2B5EF4-FFF2-40B4-BE49-F238E27FC236}">
                      <a16:creationId xmlns:a16="http://schemas.microsoft.com/office/drawing/2014/main" id="{6C782B0F-1C45-3CBA-F506-E2058EAD6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98212"/>
                  <a:ext cx="344488" cy="5413"/>
                </a:xfrm>
                <a:prstGeom prst="rect">
                  <a:avLst/>
                </a:prstGeom>
                <a:solidFill>
                  <a:srgbClr val="7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6" name="Rectangle 2885">
                  <a:extLst>
                    <a:ext uri="{FF2B5EF4-FFF2-40B4-BE49-F238E27FC236}">
                      <a16:creationId xmlns:a16="http://schemas.microsoft.com/office/drawing/2014/main" id="{090A97A2-5980-6260-9202-FA24E510E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91253"/>
                  <a:ext cx="344488" cy="6960"/>
                </a:xfrm>
                <a:prstGeom prst="rect">
                  <a:avLst/>
                </a:prstGeom>
                <a:solidFill>
                  <a:srgbClr val="7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7" name="Rectangle 2886">
                  <a:extLst>
                    <a:ext uri="{FF2B5EF4-FFF2-40B4-BE49-F238E27FC236}">
                      <a16:creationId xmlns:a16="http://schemas.microsoft.com/office/drawing/2014/main" id="{450B6F18-34C8-84BA-6CB5-52AD79BC1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84293"/>
                  <a:ext cx="344488" cy="6960"/>
                </a:xfrm>
                <a:prstGeom prst="rect">
                  <a:avLst/>
                </a:prstGeom>
                <a:solidFill>
                  <a:srgbClr val="7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8" name="Rectangle 2887">
                  <a:extLst>
                    <a:ext uri="{FF2B5EF4-FFF2-40B4-BE49-F238E27FC236}">
                      <a16:creationId xmlns:a16="http://schemas.microsoft.com/office/drawing/2014/main" id="{1ABEF594-E221-EA69-E5C4-8B8E2B88E0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78106"/>
                  <a:ext cx="344488" cy="6186"/>
                </a:xfrm>
                <a:prstGeom prst="rect">
                  <a:avLst/>
                </a:prstGeom>
                <a:solidFill>
                  <a:srgbClr val="6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19" name="Rectangle 2888">
                  <a:extLst>
                    <a:ext uri="{FF2B5EF4-FFF2-40B4-BE49-F238E27FC236}">
                      <a16:creationId xmlns:a16="http://schemas.microsoft.com/office/drawing/2014/main" id="{182E1EF2-919B-9D96-6FAE-29F02BD86B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71147"/>
                  <a:ext cx="344488" cy="6960"/>
                </a:xfrm>
                <a:prstGeom prst="rect">
                  <a:avLst/>
                </a:prstGeom>
                <a:solidFill>
                  <a:srgbClr val="6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0" name="Rectangle 2889">
                  <a:extLst>
                    <a:ext uri="{FF2B5EF4-FFF2-40B4-BE49-F238E27FC236}">
                      <a16:creationId xmlns:a16="http://schemas.microsoft.com/office/drawing/2014/main" id="{281D6699-2137-B221-AA80-AD2B16D2A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64961"/>
                  <a:ext cx="344488" cy="6186"/>
                </a:xfrm>
                <a:prstGeom prst="rect">
                  <a:avLst/>
                </a:prstGeom>
                <a:solidFill>
                  <a:srgbClr val="6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1" name="Rectangle 2890">
                  <a:extLst>
                    <a:ext uri="{FF2B5EF4-FFF2-40B4-BE49-F238E27FC236}">
                      <a16:creationId xmlns:a16="http://schemas.microsoft.com/office/drawing/2014/main" id="{BD011C88-63DF-E564-76DE-55DB05C1E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58774"/>
                  <a:ext cx="344488" cy="6186"/>
                </a:xfrm>
                <a:prstGeom prst="rect">
                  <a:avLst/>
                </a:prstGeom>
                <a:solidFill>
                  <a:srgbClr val="6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2" name="Rectangle 2891">
                  <a:extLst>
                    <a:ext uri="{FF2B5EF4-FFF2-40B4-BE49-F238E27FC236}">
                      <a16:creationId xmlns:a16="http://schemas.microsoft.com/office/drawing/2014/main" id="{743DDE69-E016-FDE3-F21F-67EAEE9E9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51814"/>
                  <a:ext cx="344488" cy="6960"/>
                </a:xfrm>
                <a:prstGeom prst="rect">
                  <a:avLst/>
                </a:prstGeom>
                <a:solidFill>
                  <a:srgbClr val="65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3" name="Rectangle 2892">
                  <a:extLst>
                    <a:ext uri="{FF2B5EF4-FFF2-40B4-BE49-F238E27FC236}">
                      <a16:creationId xmlns:a16="http://schemas.microsoft.com/office/drawing/2014/main" id="{2893B96B-B7CB-D4ED-9ECC-767C61E34D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44855"/>
                  <a:ext cx="344488" cy="6960"/>
                </a:xfrm>
                <a:prstGeom prst="rect">
                  <a:avLst/>
                </a:prstGeom>
                <a:solidFill>
                  <a:srgbClr val="6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4" name="Rectangle 2893">
                  <a:extLst>
                    <a:ext uri="{FF2B5EF4-FFF2-40B4-BE49-F238E27FC236}">
                      <a16:creationId xmlns:a16="http://schemas.microsoft.com/office/drawing/2014/main" id="{069392B3-4E10-08A8-50EE-AF24F8ECF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8669"/>
                  <a:ext cx="344488" cy="6186"/>
                </a:xfrm>
                <a:prstGeom prst="rect">
                  <a:avLst/>
                </a:prstGeom>
                <a:solidFill>
                  <a:srgbClr val="62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5" name="Rectangle 2894">
                  <a:extLst>
                    <a:ext uri="{FF2B5EF4-FFF2-40B4-BE49-F238E27FC236}">
                      <a16:creationId xmlns:a16="http://schemas.microsoft.com/office/drawing/2014/main" id="{FB9CFE0F-32EE-3BD9-58C2-B8F8E01E9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32482"/>
                  <a:ext cx="344488" cy="6186"/>
                </a:xfrm>
                <a:prstGeom prst="rect">
                  <a:avLst/>
                </a:prstGeom>
                <a:solidFill>
                  <a:srgbClr val="5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6" name="Rectangle 2895">
                  <a:extLst>
                    <a:ext uri="{FF2B5EF4-FFF2-40B4-BE49-F238E27FC236}">
                      <a16:creationId xmlns:a16="http://schemas.microsoft.com/office/drawing/2014/main" id="{85AC6E0F-CF86-CA0C-9E2A-11EFC6F24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26296"/>
                  <a:ext cx="344488" cy="6186"/>
                </a:xfrm>
                <a:prstGeom prst="rect">
                  <a:avLst/>
                </a:prstGeom>
                <a:solidFill>
                  <a:srgbClr val="5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7" name="Rectangle 2896">
                  <a:extLst>
                    <a:ext uri="{FF2B5EF4-FFF2-40B4-BE49-F238E27FC236}">
                      <a16:creationId xmlns:a16="http://schemas.microsoft.com/office/drawing/2014/main" id="{AF20C088-89DB-5927-F3EA-5961CCD65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9336"/>
                  <a:ext cx="344488" cy="6960"/>
                </a:xfrm>
                <a:prstGeom prst="rect">
                  <a:avLst/>
                </a:prstGeom>
                <a:solidFill>
                  <a:srgbClr val="5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8" name="Rectangle 2897">
                  <a:extLst>
                    <a:ext uri="{FF2B5EF4-FFF2-40B4-BE49-F238E27FC236}">
                      <a16:creationId xmlns:a16="http://schemas.microsoft.com/office/drawing/2014/main" id="{037067C5-5E89-0CFF-80CA-EC81F137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12376"/>
                  <a:ext cx="344488" cy="6960"/>
                </a:xfrm>
                <a:prstGeom prst="rect">
                  <a:avLst/>
                </a:prstGeom>
                <a:solidFill>
                  <a:srgbClr val="5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29" name="Rectangle 2898">
                  <a:extLst>
                    <a:ext uri="{FF2B5EF4-FFF2-40B4-BE49-F238E27FC236}">
                      <a16:creationId xmlns:a16="http://schemas.microsoft.com/office/drawing/2014/main" id="{622A9B8D-26D2-9B04-3D4F-DE6AC0B2C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6190"/>
                  <a:ext cx="344488" cy="6186"/>
                </a:xfrm>
                <a:prstGeom prst="rect">
                  <a:avLst/>
                </a:prstGeom>
                <a:solidFill>
                  <a:srgbClr val="5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0" name="Rectangle 2899">
                  <a:extLst>
                    <a:ext uri="{FF2B5EF4-FFF2-40B4-BE49-F238E27FC236}">
                      <a16:creationId xmlns:a16="http://schemas.microsoft.com/office/drawing/2014/main" id="{B61E2F88-9011-2E7D-D8F5-840775CDA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200004"/>
                  <a:ext cx="344488" cy="6186"/>
                </a:xfrm>
                <a:prstGeom prst="rect">
                  <a:avLst/>
                </a:prstGeom>
                <a:solidFill>
                  <a:srgbClr val="5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1" name="Rectangle 2900">
                  <a:extLst>
                    <a:ext uri="{FF2B5EF4-FFF2-40B4-BE49-F238E27FC236}">
                      <a16:creationId xmlns:a16="http://schemas.microsoft.com/office/drawing/2014/main" id="{5F02865A-B600-55D0-7ED4-0B45A49EB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93044"/>
                  <a:ext cx="344488" cy="6960"/>
                </a:xfrm>
                <a:prstGeom prst="rect">
                  <a:avLst/>
                </a:prstGeom>
                <a:solidFill>
                  <a:srgbClr val="51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2" name="Rectangle 2901">
                  <a:extLst>
                    <a:ext uri="{FF2B5EF4-FFF2-40B4-BE49-F238E27FC236}">
                      <a16:creationId xmlns:a16="http://schemas.microsoft.com/office/drawing/2014/main" id="{61650C2E-0681-7722-F076-D7FD30DCF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86857"/>
                  <a:ext cx="344488" cy="6186"/>
                </a:xfrm>
                <a:prstGeom prst="rect">
                  <a:avLst/>
                </a:prstGeom>
                <a:solidFill>
                  <a:srgbClr val="4E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3" name="Rectangle 2902">
                  <a:extLst>
                    <a:ext uri="{FF2B5EF4-FFF2-40B4-BE49-F238E27FC236}">
                      <a16:creationId xmlns:a16="http://schemas.microsoft.com/office/drawing/2014/main" id="{CA7F9FB3-EE05-E2B1-D283-AADA24008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79898"/>
                  <a:ext cx="344488" cy="6960"/>
                </a:xfrm>
                <a:prstGeom prst="rect">
                  <a:avLst/>
                </a:prstGeom>
                <a:solidFill>
                  <a:srgbClr val="4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4" name="Rectangle 2903">
                  <a:extLst>
                    <a:ext uri="{FF2B5EF4-FFF2-40B4-BE49-F238E27FC236}">
                      <a16:creationId xmlns:a16="http://schemas.microsoft.com/office/drawing/2014/main" id="{03A57863-9B8B-0688-C2FF-1BA99B802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72938"/>
                  <a:ext cx="344488" cy="6960"/>
                </a:xfrm>
                <a:prstGeom prst="rect">
                  <a:avLst/>
                </a:prstGeom>
                <a:solidFill>
                  <a:srgbClr val="4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5" name="Rectangle 2904">
                  <a:extLst>
                    <a:ext uri="{FF2B5EF4-FFF2-40B4-BE49-F238E27FC236}">
                      <a16:creationId xmlns:a16="http://schemas.microsoft.com/office/drawing/2014/main" id="{3FFC52F1-2858-13F3-9387-AE387C35B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67525"/>
                  <a:ext cx="344488" cy="5413"/>
                </a:xfrm>
                <a:prstGeom prst="rect">
                  <a:avLst/>
                </a:prstGeom>
                <a:solidFill>
                  <a:srgbClr val="4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6" name="Rectangle 2905">
                  <a:extLst>
                    <a:ext uri="{FF2B5EF4-FFF2-40B4-BE49-F238E27FC236}">
                      <a16:creationId xmlns:a16="http://schemas.microsoft.com/office/drawing/2014/main" id="{A2423513-E87F-87B0-8EAA-146914E6C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60565"/>
                  <a:ext cx="344488" cy="6960"/>
                </a:xfrm>
                <a:prstGeom prst="rect">
                  <a:avLst/>
                </a:prstGeom>
                <a:solidFill>
                  <a:srgbClr val="4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7" name="Rectangle 2906">
                  <a:extLst>
                    <a:ext uri="{FF2B5EF4-FFF2-40B4-BE49-F238E27FC236}">
                      <a16:creationId xmlns:a16="http://schemas.microsoft.com/office/drawing/2014/main" id="{E25C6C8D-F664-814D-BBC0-87ADFB8C69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53606"/>
                  <a:ext cx="344488" cy="6960"/>
                </a:xfrm>
                <a:prstGeom prst="rect">
                  <a:avLst/>
                </a:prstGeom>
                <a:solidFill>
                  <a:srgbClr val="4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8" name="Rectangle 2907">
                  <a:extLst>
                    <a:ext uri="{FF2B5EF4-FFF2-40B4-BE49-F238E27FC236}">
                      <a16:creationId xmlns:a16="http://schemas.microsoft.com/office/drawing/2014/main" id="{9B17747A-7DC7-0979-96DE-E9FB7E65B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47419"/>
                  <a:ext cx="344488" cy="6186"/>
                </a:xfrm>
                <a:prstGeom prst="rect">
                  <a:avLst/>
                </a:prstGeom>
                <a:solidFill>
                  <a:srgbClr val="4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39" name="Rectangle 2908">
                  <a:extLst>
                    <a:ext uri="{FF2B5EF4-FFF2-40B4-BE49-F238E27FC236}">
                      <a16:creationId xmlns:a16="http://schemas.microsoft.com/office/drawing/2014/main" id="{4EBE1C98-04FE-B8DF-439A-0AA13BFEEC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40460"/>
                  <a:ext cx="344488" cy="6960"/>
                </a:xfrm>
                <a:prstGeom prst="rect">
                  <a:avLst/>
                </a:prstGeom>
                <a:solidFill>
                  <a:srgbClr val="3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0" name="Rectangle 2909">
                  <a:extLst>
                    <a:ext uri="{FF2B5EF4-FFF2-40B4-BE49-F238E27FC236}">
                      <a16:creationId xmlns:a16="http://schemas.microsoft.com/office/drawing/2014/main" id="{02AE5D22-8666-69B2-11C9-F2DD9AC87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34273"/>
                  <a:ext cx="344488" cy="6186"/>
                </a:xfrm>
                <a:prstGeom prst="rect">
                  <a:avLst/>
                </a:prstGeom>
                <a:solidFill>
                  <a:srgbClr val="3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1" name="Rectangle 2910">
                  <a:extLst>
                    <a:ext uri="{FF2B5EF4-FFF2-40B4-BE49-F238E27FC236}">
                      <a16:creationId xmlns:a16="http://schemas.microsoft.com/office/drawing/2014/main" id="{562881DA-D407-7037-DDD6-EB73BF8C0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28087"/>
                  <a:ext cx="344488" cy="6186"/>
                </a:xfrm>
                <a:prstGeom prst="rect">
                  <a:avLst/>
                </a:prstGeom>
                <a:solidFill>
                  <a:srgbClr val="3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2" name="Rectangle 2911">
                  <a:extLst>
                    <a:ext uri="{FF2B5EF4-FFF2-40B4-BE49-F238E27FC236}">
                      <a16:creationId xmlns:a16="http://schemas.microsoft.com/office/drawing/2014/main" id="{4A3259C2-9A35-0C02-5BCA-5374C9860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21127"/>
                  <a:ext cx="344488" cy="6960"/>
                </a:xfrm>
                <a:prstGeom prst="rect">
                  <a:avLst/>
                </a:prstGeom>
                <a:solidFill>
                  <a:srgbClr val="3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3" name="Rectangle 2912">
                  <a:extLst>
                    <a:ext uri="{FF2B5EF4-FFF2-40B4-BE49-F238E27FC236}">
                      <a16:creationId xmlns:a16="http://schemas.microsoft.com/office/drawing/2014/main" id="{AE3A588A-FD60-DB10-8C46-EE76E233CE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14167"/>
                  <a:ext cx="344488" cy="6960"/>
                </a:xfrm>
                <a:prstGeom prst="rect">
                  <a:avLst/>
                </a:prstGeom>
                <a:solidFill>
                  <a:srgbClr val="3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4" name="Rectangle 2913">
                  <a:extLst>
                    <a:ext uri="{FF2B5EF4-FFF2-40B4-BE49-F238E27FC236}">
                      <a16:creationId xmlns:a16="http://schemas.microsoft.com/office/drawing/2014/main" id="{B045045D-0D16-65B5-4AF4-BA6DCF3FA8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07981"/>
                  <a:ext cx="344488" cy="6186"/>
                </a:xfrm>
                <a:prstGeom prst="rect">
                  <a:avLst/>
                </a:prstGeom>
                <a:solidFill>
                  <a:srgbClr val="33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5" name="Rectangle 2914">
                  <a:extLst>
                    <a:ext uri="{FF2B5EF4-FFF2-40B4-BE49-F238E27FC236}">
                      <a16:creationId xmlns:a16="http://schemas.microsoft.com/office/drawing/2014/main" id="{80AF9C08-6931-47AE-9B7B-53CE63706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01795"/>
                  <a:ext cx="344488" cy="6186"/>
                </a:xfrm>
                <a:prstGeom prst="rect">
                  <a:avLst/>
                </a:prstGeom>
                <a:solidFill>
                  <a:srgbClr val="3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46" name="Line 2915">
                  <a:extLst>
                    <a:ext uri="{FF2B5EF4-FFF2-40B4-BE49-F238E27FC236}">
                      <a16:creationId xmlns:a16="http://schemas.microsoft.com/office/drawing/2014/main" id="{4772E0DF-9E35-53EC-69C4-D46B4BB1B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1215" y="101795"/>
                  <a:ext cx="0" cy="2393354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47" name="Line 2916">
                  <a:extLst>
                    <a:ext uri="{FF2B5EF4-FFF2-40B4-BE49-F238E27FC236}">
                      <a16:creationId xmlns:a16="http://schemas.microsoft.com/office/drawing/2014/main" id="{6ABE1BD3-858E-3E95-7622-DA64D5DFE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2495148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48" name="Line 2917">
                  <a:extLst>
                    <a:ext uri="{FF2B5EF4-FFF2-40B4-BE49-F238E27FC236}">
                      <a16:creationId xmlns:a16="http://schemas.microsoft.com/office/drawing/2014/main" id="{37322A31-E406-00E9-EE38-EAF865736A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2096127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49" name="Line 2918">
                  <a:extLst>
                    <a:ext uri="{FF2B5EF4-FFF2-40B4-BE49-F238E27FC236}">
                      <a16:creationId xmlns:a16="http://schemas.microsoft.com/office/drawing/2014/main" id="{F89EF0A7-166D-7217-48D1-EA84DBBAD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1697879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50" name="Line 2919">
                  <a:extLst>
                    <a:ext uri="{FF2B5EF4-FFF2-40B4-BE49-F238E27FC236}">
                      <a16:creationId xmlns:a16="http://schemas.microsoft.com/office/drawing/2014/main" id="{8AE46C93-811F-3740-4BD5-4BAB62C1B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1298858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51" name="Line 2920">
                  <a:extLst>
                    <a:ext uri="{FF2B5EF4-FFF2-40B4-BE49-F238E27FC236}">
                      <a16:creationId xmlns:a16="http://schemas.microsoft.com/office/drawing/2014/main" id="{B7176A0A-2815-0DD6-F30F-499F3F0040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899064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52" name="Line 2921">
                  <a:extLst>
                    <a:ext uri="{FF2B5EF4-FFF2-40B4-BE49-F238E27FC236}">
                      <a16:creationId xmlns:a16="http://schemas.microsoft.com/office/drawing/2014/main" id="{2B7CAE13-4175-3566-EAD0-14AB8F372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500043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53" name="Line 2922">
                  <a:extLst>
                    <a:ext uri="{FF2B5EF4-FFF2-40B4-BE49-F238E27FC236}">
                      <a16:creationId xmlns:a16="http://schemas.microsoft.com/office/drawing/2014/main" id="{A554FC5E-C420-21C2-142E-0D64CEFAEB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101795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054" name="Rectangle 2923">
                  <a:extLst>
                    <a:ext uri="{FF2B5EF4-FFF2-40B4-BE49-F238E27FC236}">
                      <a16:creationId xmlns:a16="http://schemas.microsoft.com/office/drawing/2014/main" id="{DA4F3377-F73D-41D2-A4C5-CCF718319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2415981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55" name="Rectangle 2924">
                  <a:extLst>
                    <a:ext uri="{FF2B5EF4-FFF2-40B4-BE49-F238E27FC236}">
                      <a16:creationId xmlns:a16="http://schemas.microsoft.com/office/drawing/2014/main" id="{F28D2F96-4C8B-5210-5910-36358EF55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2016961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0.6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56" name="Rectangle 2925">
                  <a:extLst>
                    <a:ext uri="{FF2B5EF4-FFF2-40B4-BE49-F238E27FC236}">
                      <a16:creationId xmlns:a16="http://schemas.microsoft.com/office/drawing/2014/main" id="{5AC2260B-E905-BC4E-05A0-B61F166C4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1617939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1.2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57" name="Rectangle 2926">
                  <a:extLst>
                    <a:ext uri="{FF2B5EF4-FFF2-40B4-BE49-F238E27FC236}">
                      <a16:creationId xmlns:a16="http://schemas.microsoft.com/office/drawing/2014/main" id="{B0868387-D25E-DF06-220D-DB7A64657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1210167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1.8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58" name="Rectangle 2927">
                  <a:extLst>
                    <a:ext uri="{FF2B5EF4-FFF2-40B4-BE49-F238E27FC236}">
                      <a16:creationId xmlns:a16="http://schemas.microsoft.com/office/drawing/2014/main" id="{2A9B34E2-7C8B-3EDF-2A51-2A9CF42E1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810372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2.4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59" name="Rectangle 2928">
                  <a:extLst>
                    <a:ext uri="{FF2B5EF4-FFF2-40B4-BE49-F238E27FC236}">
                      <a16:creationId xmlns:a16="http://schemas.microsoft.com/office/drawing/2014/main" id="{B47B032C-6D5F-3EEC-9637-694AE11F6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411350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3.0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60" name="Rectangle 2929">
                  <a:extLst>
                    <a:ext uri="{FF2B5EF4-FFF2-40B4-BE49-F238E27FC236}">
                      <a16:creationId xmlns:a16="http://schemas.microsoft.com/office/drawing/2014/main" id="{0E0910DD-C457-8EF6-6E39-71329BE99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12330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3.6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61" name="Rectangle 2930">
                  <a:extLst>
                    <a:ext uri="{FF2B5EF4-FFF2-40B4-BE49-F238E27FC236}">
                      <a16:creationId xmlns:a16="http://schemas.microsoft.com/office/drawing/2014/main" id="{FAA9C77C-C400-15A0-C81D-6A4E9B33F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9896" y="-272533"/>
                  <a:ext cx="109805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Unit NPV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062" name="Rectangle 2931">
                  <a:extLst>
                    <a:ext uri="{FF2B5EF4-FFF2-40B4-BE49-F238E27FC236}">
                      <a16:creationId xmlns:a16="http://schemas.microsoft.com/office/drawing/2014/main" id="{23CFBFD2-ECE1-EC4D-D9D7-5F029BC19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101795"/>
                  <a:ext cx="344488" cy="2393354"/>
                </a:xfrm>
                <a:prstGeom prst="rect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3" name="Rectangle 2547">
                  <a:extLst>
                    <a:ext uri="{FF2B5EF4-FFF2-40B4-BE49-F238E27FC236}">
                      <a16:creationId xmlns:a16="http://schemas.microsoft.com/office/drawing/2014/main" id="{DA4A2EC6-E55F-B1CE-8467-3A1C3A17C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78265"/>
                  <a:ext cx="344488" cy="6960"/>
                </a:xfrm>
                <a:prstGeom prst="rect">
                  <a:avLst/>
                </a:prstGeom>
                <a:solidFill>
                  <a:srgbClr val="404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4" name="Rectangle 2548">
                  <a:extLst>
                    <a:ext uri="{FF2B5EF4-FFF2-40B4-BE49-F238E27FC236}">
                      <a16:creationId xmlns:a16="http://schemas.microsoft.com/office/drawing/2014/main" id="{2557F64B-BA70-16FC-5440-9767FD941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72079"/>
                  <a:ext cx="344488" cy="6186"/>
                </a:xfrm>
                <a:prstGeom prst="rect">
                  <a:avLst/>
                </a:prstGeom>
                <a:solidFill>
                  <a:srgbClr val="3F41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5" name="Rectangle 2549">
                  <a:extLst>
                    <a:ext uri="{FF2B5EF4-FFF2-40B4-BE49-F238E27FC236}">
                      <a16:creationId xmlns:a16="http://schemas.microsoft.com/office/drawing/2014/main" id="{1915758B-0A2B-B748-1925-914016BB7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65892"/>
                  <a:ext cx="344488" cy="6186"/>
                </a:xfrm>
                <a:prstGeom prst="rect">
                  <a:avLst/>
                </a:prstGeom>
                <a:solidFill>
                  <a:srgbClr val="3F41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6" name="Rectangle 2550">
                  <a:extLst>
                    <a:ext uri="{FF2B5EF4-FFF2-40B4-BE49-F238E27FC236}">
                      <a16:creationId xmlns:a16="http://schemas.microsoft.com/office/drawing/2014/main" id="{DBF4A0B9-8C01-59B2-C050-8A0DEBB76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58933"/>
                  <a:ext cx="344488" cy="6960"/>
                </a:xfrm>
                <a:prstGeom prst="rect">
                  <a:avLst/>
                </a:prstGeom>
                <a:solidFill>
                  <a:srgbClr val="3E42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7" name="Rectangle 2551">
                  <a:extLst>
                    <a:ext uri="{FF2B5EF4-FFF2-40B4-BE49-F238E27FC236}">
                      <a16:creationId xmlns:a16="http://schemas.microsoft.com/office/drawing/2014/main" id="{B89BEDAD-1C15-609B-C128-07C26E368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52747"/>
                  <a:ext cx="344488" cy="6186"/>
                </a:xfrm>
                <a:prstGeom prst="rect">
                  <a:avLst/>
                </a:prstGeom>
                <a:solidFill>
                  <a:srgbClr val="3E43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8" name="Rectangle 2552">
                  <a:extLst>
                    <a:ext uri="{FF2B5EF4-FFF2-40B4-BE49-F238E27FC236}">
                      <a16:creationId xmlns:a16="http://schemas.microsoft.com/office/drawing/2014/main" id="{F611AD3E-1811-4F50-3988-5A918E941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45787"/>
                  <a:ext cx="344488" cy="6960"/>
                </a:xfrm>
                <a:prstGeom prst="rect">
                  <a:avLst/>
                </a:prstGeom>
                <a:solidFill>
                  <a:srgbClr val="3E43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69" name="Rectangle 2553">
                  <a:extLst>
                    <a:ext uri="{FF2B5EF4-FFF2-40B4-BE49-F238E27FC236}">
                      <a16:creationId xmlns:a16="http://schemas.microsoft.com/office/drawing/2014/main" id="{0C04C9DC-6C2D-72CF-CCD0-32095D5D1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39600"/>
                  <a:ext cx="344488" cy="6186"/>
                </a:xfrm>
                <a:prstGeom prst="rect">
                  <a:avLst/>
                </a:prstGeom>
                <a:solidFill>
                  <a:srgbClr val="3D44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0" name="Rectangle 2554">
                  <a:extLst>
                    <a:ext uri="{FF2B5EF4-FFF2-40B4-BE49-F238E27FC236}">
                      <a16:creationId xmlns:a16="http://schemas.microsoft.com/office/drawing/2014/main" id="{37CC3F02-D8D8-FC41-908A-665EF66B3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33414"/>
                  <a:ext cx="344488" cy="6186"/>
                </a:xfrm>
                <a:prstGeom prst="rect">
                  <a:avLst/>
                </a:prstGeom>
                <a:solidFill>
                  <a:srgbClr val="3D45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1" name="Rectangle 2555">
                  <a:extLst>
                    <a:ext uri="{FF2B5EF4-FFF2-40B4-BE49-F238E27FC236}">
                      <a16:creationId xmlns:a16="http://schemas.microsoft.com/office/drawing/2014/main" id="{38C43E14-9466-B8CF-8024-8798A2736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26455"/>
                  <a:ext cx="344488" cy="6960"/>
                </a:xfrm>
                <a:prstGeom prst="rect">
                  <a:avLst/>
                </a:prstGeom>
                <a:solidFill>
                  <a:srgbClr val="3C46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2" name="Rectangle 2556">
                  <a:extLst>
                    <a:ext uri="{FF2B5EF4-FFF2-40B4-BE49-F238E27FC236}">
                      <a16:creationId xmlns:a16="http://schemas.microsoft.com/office/drawing/2014/main" id="{30B20783-19DB-A68C-3C82-5181B9D4A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19495"/>
                  <a:ext cx="344488" cy="6960"/>
                </a:xfrm>
                <a:prstGeom prst="rect">
                  <a:avLst/>
                </a:prstGeom>
                <a:solidFill>
                  <a:srgbClr val="3C46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3" name="Rectangle 2557">
                  <a:extLst>
                    <a:ext uri="{FF2B5EF4-FFF2-40B4-BE49-F238E27FC236}">
                      <a16:creationId xmlns:a16="http://schemas.microsoft.com/office/drawing/2014/main" id="{83C717B2-14A2-8D61-7952-3554BE7B1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13308"/>
                  <a:ext cx="344488" cy="6186"/>
                </a:xfrm>
                <a:prstGeom prst="rect">
                  <a:avLst/>
                </a:prstGeom>
                <a:solidFill>
                  <a:srgbClr val="3C47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4" name="Rectangle 2558">
                  <a:extLst>
                    <a:ext uri="{FF2B5EF4-FFF2-40B4-BE49-F238E27FC236}">
                      <a16:creationId xmlns:a16="http://schemas.microsoft.com/office/drawing/2014/main" id="{AED299D4-D741-A3E8-724A-7E051F2DE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07122"/>
                  <a:ext cx="344488" cy="6186"/>
                </a:xfrm>
                <a:prstGeom prst="rect">
                  <a:avLst/>
                </a:prstGeom>
                <a:solidFill>
                  <a:srgbClr val="3B48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5" name="Rectangle 2559">
                  <a:extLst>
                    <a:ext uri="{FF2B5EF4-FFF2-40B4-BE49-F238E27FC236}">
                      <a16:creationId xmlns:a16="http://schemas.microsoft.com/office/drawing/2014/main" id="{3B3F1E79-11EE-749E-0A60-86B5ED221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300162"/>
                  <a:ext cx="344488" cy="6960"/>
                </a:xfrm>
                <a:prstGeom prst="rect">
                  <a:avLst/>
                </a:prstGeom>
                <a:solidFill>
                  <a:srgbClr val="3B48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6" name="Rectangle 2560">
                  <a:extLst>
                    <a:ext uri="{FF2B5EF4-FFF2-40B4-BE49-F238E27FC236}">
                      <a16:creationId xmlns:a16="http://schemas.microsoft.com/office/drawing/2014/main" id="{DEBCFFAC-01AC-F21A-2A2D-EC9F02E4E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93976"/>
                  <a:ext cx="344488" cy="6186"/>
                </a:xfrm>
                <a:prstGeom prst="rect">
                  <a:avLst/>
                </a:prstGeom>
                <a:solidFill>
                  <a:srgbClr val="3B4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7" name="Rectangle 2561">
                  <a:extLst>
                    <a:ext uri="{FF2B5EF4-FFF2-40B4-BE49-F238E27FC236}">
                      <a16:creationId xmlns:a16="http://schemas.microsoft.com/office/drawing/2014/main" id="{9188C442-7A9A-A62F-10DD-DB9EFFEA5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87016"/>
                  <a:ext cx="344488" cy="6960"/>
                </a:xfrm>
                <a:prstGeom prst="rect">
                  <a:avLst/>
                </a:prstGeom>
                <a:solidFill>
                  <a:srgbClr val="3A4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8" name="Rectangle 2562">
                  <a:extLst>
                    <a:ext uri="{FF2B5EF4-FFF2-40B4-BE49-F238E27FC236}">
                      <a16:creationId xmlns:a16="http://schemas.microsoft.com/office/drawing/2014/main" id="{3C8DF786-BE28-D919-0728-28B53279F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80057"/>
                  <a:ext cx="344488" cy="6960"/>
                </a:xfrm>
                <a:prstGeom prst="rect">
                  <a:avLst/>
                </a:prstGeom>
                <a:solidFill>
                  <a:srgbClr val="3A4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79" name="Rectangle 2563">
                  <a:extLst>
                    <a:ext uri="{FF2B5EF4-FFF2-40B4-BE49-F238E27FC236}">
                      <a16:creationId xmlns:a16="http://schemas.microsoft.com/office/drawing/2014/main" id="{F6852376-DB50-0507-662C-C0E57994A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73870"/>
                  <a:ext cx="344488" cy="6186"/>
                </a:xfrm>
                <a:prstGeom prst="rect">
                  <a:avLst/>
                </a:prstGeom>
                <a:solidFill>
                  <a:srgbClr val="3A4B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0" name="Rectangle 2564">
                  <a:extLst>
                    <a:ext uri="{FF2B5EF4-FFF2-40B4-BE49-F238E27FC236}">
                      <a16:creationId xmlns:a16="http://schemas.microsoft.com/office/drawing/2014/main" id="{ED75C8E0-F3A8-4349-FFE2-630B2AD30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67684"/>
                  <a:ext cx="344488" cy="6186"/>
                </a:xfrm>
                <a:prstGeom prst="rect">
                  <a:avLst/>
                </a:prstGeom>
                <a:solidFill>
                  <a:srgbClr val="394C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1" name="Rectangle 2565">
                  <a:extLst>
                    <a:ext uri="{FF2B5EF4-FFF2-40B4-BE49-F238E27FC236}">
                      <a16:creationId xmlns:a16="http://schemas.microsoft.com/office/drawing/2014/main" id="{C5C4F609-956A-6FF6-27B6-AE8F29A69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60724"/>
                  <a:ext cx="344488" cy="6960"/>
                </a:xfrm>
                <a:prstGeom prst="rect">
                  <a:avLst/>
                </a:prstGeom>
                <a:solidFill>
                  <a:srgbClr val="394D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2" name="Rectangle 2566">
                  <a:extLst>
                    <a:ext uri="{FF2B5EF4-FFF2-40B4-BE49-F238E27FC236}">
                      <a16:creationId xmlns:a16="http://schemas.microsoft.com/office/drawing/2014/main" id="{8D2FB7BC-47E0-A6DC-7EE2-8BA0EAF91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54538"/>
                  <a:ext cx="344488" cy="6186"/>
                </a:xfrm>
                <a:prstGeom prst="rect">
                  <a:avLst/>
                </a:prstGeom>
                <a:solidFill>
                  <a:srgbClr val="394D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3" name="Rectangle 2567">
                  <a:extLst>
                    <a:ext uri="{FF2B5EF4-FFF2-40B4-BE49-F238E27FC236}">
                      <a16:creationId xmlns:a16="http://schemas.microsoft.com/office/drawing/2014/main" id="{D82CB8EF-C3BB-3872-8458-DA131359B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47578"/>
                  <a:ext cx="344488" cy="6960"/>
                </a:xfrm>
                <a:prstGeom prst="rect">
                  <a:avLst/>
                </a:prstGeom>
                <a:solidFill>
                  <a:srgbClr val="384E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4" name="Rectangle 2568">
                  <a:extLst>
                    <a:ext uri="{FF2B5EF4-FFF2-40B4-BE49-F238E27FC236}">
                      <a16:creationId xmlns:a16="http://schemas.microsoft.com/office/drawing/2014/main" id="{BD1E63E9-CDE5-6DD4-7ED9-0727FF387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41392"/>
                  <a:ext cx="344488" cy="6186"/>
                </a:xfrm>
                <a:prstGeom prst="rect">
                  <a:avLst/>
                </a:prstGeom>
                <a:solidFill>
                  <a:srgbClr val="384F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5" name="Rectangle 2569">
                  <a:extLst>
                    <a:ext uri="{FF2B5EF4-FFF2-40B4-BE49-F238E27FC236}">
                      <a16:creationId xmlns:a16="http://schemas.microsoft.com/office/drawing/2014/main" id="{E5766F91-7C5E-1AC5-7FB1-6DE900B8C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35206"/>
                  <a:ext cx="344488" cy="6186"/>
                </a:xfrm>
                <a:prstGeom prst="rect">
                  <a:avLst/>
                </a:prstGeom>
                <a:solidFill>
                  <a:srgbClr val="384F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6" name="Rectangle 2570">
                  <a:extLst>
                    <a:ext uri="{FF2B5EF4-FFF2-40B4-BE49-F238E27FC236}">
                      <a16:creationId xmlns:a16="http://schemas.microsoft.com/office/drawing/2014/main" id="{3619B63D-89CE-647C-EDAC-9183925B7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28246"/>
                  <a:ext cx="344488" cy="6960"/>
                </a:xfrm>
                <a:prstGeom prst="rect">
                  <a:avLst/>
                </a:prstGeom>
                <a:solidFill>
                  <a:srgbClr val="3750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7" name="Rectangle 2571">
                  <a:extLst>
                    <a:ext uri="{FF2B5EF4-FFF2-40B4-BE49-F238E27FC236}">
                      <a16:creationId xmlns:a16="http://schemas.microsoft.com/office/drawing/2014/main" id="{645B5092-4438-3EB9-5E38-F77E2BA00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22059"/>
                  <a:ext cx="344488" cy="6186"/>
                </a:xfrm>
                <a:prstGeom prst="rect">
                  <a:avLst/>
                </a:prstGeom>
                <a:solidFill>
                  <a:srgbClr val="3751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8" name="Rectangle 2572">
                  <a:extLst>
                    <a:ext uri="{FF2B5EF4-FFF2-40B4-BE49-F238E27FC236}">
                      <a16:creationId xmlns:a16="http://schemas.microsoft.com/office/drawing/2014/main" id="{3BEB8F64-917C-4F6E-19A5-7808054BE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15100"/>
                  <a:ext cx="344488" cy="6960"/>
                </a:xfrm>
                <a:prstGeom prst="rect">
                  <a:avLst/>
                </a:prstGeom>
                <a:solidFill>
                  <a:srgbClr val="3751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89" name="Rectangle 2573">
                  <a:extLst>
                    <a:ext uri="{FF2B5EF4-FFF2-40B4-BE49-F238E27FC236}">
                      <a16:creationId xmlns:a16="http://schemas.microsoft.com/office/drawing/2014/main" id="{AD44808D-FDF0-187C-5E61-310436BFB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08913"/>
                  <a:ext cx="344488" cy="6186"/>
                </a:xfrm>
                <a:prstGeom prst="rect">
                  <a:avLst/>
                </a:prstGeom>
                <a:solidFill>
                  <a:srgbClr val="3652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0" name="Rectangle 2574">
                  <a:extLst>
                    <a:ext uri="{FF2B5EF4-FFF2-40B4-BE49-F238E27FC236}">
                      <a16:creationId xmlns:a16="http://schemas.microsoft.com/office/drawing/2014/main" id="{C030F424-3785-0C64-AB40-E5D6C7066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202727"/>
                  <a:ext cx="344488" cy="6186"/>
                </a:xfrm>
                <a:prstGeom prst="rect">
                  <a:avLst/>
                </a:prstGeom>
                <a:solidFill>
                  <a:srgbClr val="3653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1" name="Rectangle 2575">
                  <a:extLst>
                    <a:ext uri="{FF2B5EF4-FFF2-40B4-BE49-F238E27FC236}">
                      <a16:creationId xmlns:a16="http://schemas.microsoft.com/office/drawing/2014/main" id="{7DC60798-8096-25D2-A78B-ABF7C579E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95767"/>
                  <a:ext cx="344488" cy="6960"/>
                </a:xfrm>
                <a:prstGeom prst="rect">
                  <a:avLst/>
                </a:prstGeom>
                <a:solidFill>
                  <a:srgbClr val="3554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2" name="Rectangle 2576">
                  <a:extLst>
                    <a:ext uri="{FF2B5EF4-FFF2-40B4-BE49-F238E27FC236}">
                      <a16:creationId xmlns:a16="http://schemas.microsoft.com/office/drawing/2014/main" id="{D72DFBF0-741E-4C6A-A2BB-648DDB40F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88808"/>
                  <a:ext cx="344488" cy="6960"/>
                </a:xfrm>
                <a:prstGeom prst="rect">
                  <a:avLst/>
                </a:prstGeom>
                <a:solidFill>
                  <a:srgbClr val="3554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3" name="Rectangle 2577">
                  <a:extLst>
                    <a:ext uri="{FF2B5EF4-FFF2-40B4-BE49-F238E27FC236}">
                      <a16:creationId xmlns:a16="http://schemas.microsoft.com/office/drawing/2014/main" id="{06880305-A9BA-0EF8-6FC9-356D214BD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82621"/>
                  <a:ext cx="344488" cy="6186"/>
                </a:xfrm>
                <a:prstGeom prst="rect">
                  <a:avLst/>
                </a:prstGeom>
                <a:solidFill>
                  <a:srgbClr val="3555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4" name="Rectangle 2578">
                  <a:extLst>
                    <a:ext uri="{FF2B5EF4-FFF2-40B4-BE49-F238E27FC236}">
                      <a16:creationId xmlns:a16="http://schemas.microsoft.com/office/drawing/2014/main" id="{658E7228-4FD1-E2BC-1EE8-1D6D14F47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76435"/>
                  <a:ext cx="344488" cy="6186"/>
                </a:xfrm>
                <a:prstGeom prst="rect">
                  <a:avLst/>
                </a:prstGeom>
                <a:solidFill>
                  <a:srgbClr val="345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5" name="Rectangle 2579">
                  <a:extLst>
                    <a:ext uri="{FF2B5EF4-FFF2-40B4-BE49-F238E27FC236}">
                      <a16:creationId xmlns:a16="http://schemas.microsoft.com/office/drawing/2014/main" id="{530F9C0C-8DF1-8534-3069-8FC8171ED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69475"/>
                  <a:ext cx="344488" cy="6960"/>
                </a:xfrm>
                <a:prstGeom prst="rect">
                  <a:avLst/>
                </a:prstGeom>
                <a:solidFill>
                  <a:srgbClr val="345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6" name="Rectangle 2580">
                  <a:extLst>
                    <a:ext uri="{FF2B5EF4-FFF2-40B4-BE49-F238E27FC236}">
                      <a16:creationId xmlns:a16="http://schemas.microsoft.com/office/drawing/2014/main" id="{2FEFFAA1-9843-84B6-1E97-B4A3BF51C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63289"/>
                  <a:ext cx="344488" cy="6186"/>
                </a:xfrm>
                <a:prstGeom prst="rect">
                  <a:avLst/>
                </a:prstGeom>
                <a:solidFill>
                  <a:srgbClr val="3457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7" name="Rectangle 2581">
                  <a:extLst>
                    <a:ext uri="{FF2B5EF4-FFF2-40B4-BE49-F238E27FC236}">
                      <a16:creationId xmlns:a16="http://schemas.microsoft.com/office/drawing/2014/main" id="{93C91CE8-9374-BD9B-C1FB-B631DBA8F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56329"/>
                  <a:ext cx="344488" cy="6960"/>
                </a:xfrm>
                <a:prstGeom prst="rect">
                  <a:avLst/>
                </a:prstGeom>
                <a:solidFill>
                  <a:srgbClr val="3358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8" name="Rectangle 2582">
                  <a:extLst>
                    <a:ext uri="{FF2B5EF4-FFF2-40B4-BE49-F238E27FC236}">
                      <a16:creationId xmlns:a16="http://schemas.microsoft.com/office/drawing/2014/main" id="{2A0CFB41-3E37-79E6-81FC-F26CED9AF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49369"/>
                  <a:ext cx="344488" cy="6960"/>
                </a:xfrm>
                <a:prstGeom prst="rect">
                  <a:avLst/>
                </a:prstGeom>
                <a:solidFill>
                  <a:srgbClr val="3358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099" name="Rectangle 2583">
                  <a:extLst>
                    <a:ext uri="{FF2B5EF4-FFF2-40B4-BE49-F238E27FC236}">
                      <a16:creationId xmlns:a16="http://schemas.microsoft.com/office/drawing/2014/main" id="{4126B21D-1939-202C-215B-BCEFE86E5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43183"/>
                  <a:ext cx="344488" cy="6186"/>
                </a:xfrm>
                <a:prstGeom prst="rect">
                  <a:avLst/>
                </a:prstGeom>
                <a:solidFill>
                  <a:srgbClr val="3359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0" name="Rectangle 2584">
                  <a:extLst>
                    <a:ext uri="{FF2B5EF4-FFF2-40B4-BE49-F238E27FC236}">
                      <a16:creationId xmlns:a16="http://schemas.microsoft.com/office/drawing/2014/main" id="{44C9B6DC-BA43-0F4D-65E1-47E81ADE1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36997"/>
                  <a:ext cx="344488" cy="6186"/>
                </a:xfrm>
                <a:prstGeom prst="rect">
                  <a:avLst/>
                </a:prstGeom>
                <a:solidFill>
                  <a:srgbClr val="325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1" name="Rectangle 2585">
                  <a:extLst>
                    <a:ext uri="{FF2B5EF4-FFF2-40B4-BE49-F238E27FC236}">
                      <a16:creationId xmlns:a16="http://schemas.microsoft.com/office/drawing/2014/main" id="{6A636A81-8C21-B6F5-0660-96FD52CA2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30037"/>
                  <a:ext cx="344488" cy="6960"/>
                </a:xfrm>
                <a:prstGeom prst="rect">
                  <a:avLst/>
                </a:prstGeom>
                <a:solidFill>
                  <a:srgbClr val="325B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2" name="Rectangle 2586">
                  <a:extLst>
                    <a:ext uri="{FF2B5EF4-FFF2-40B4-BE49-F238E27FC236}">
                      <a16:creationId xmlns:a16="http://schemas.microsoft.com/office/drawing/2014/main" id="{31B78805-EF87-E304-3879-86888BB50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23851"/>
                  <a:ext cx="344488" cy="6186"/>
                </a:xfrm>
                <a:prstGeom prst="rect">
                  <a:avLst/>
                </a:prstGeom>
                <a:solidFill>
                  <a:srgbClr val="325B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3" name="Rectangle 2587">
                  <a:extLst>
                    <a:ext uri="{FF2B5EF4-FFF2-40B4-BE49-F238E27FC236}">
                      <a16:creationId xmlns:a16="http://schemas.microsoft.com/office/drawing/2014/main" id="{91BC52AF-CA18-74E1-E531-7C8AAECF0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16891"/>
                  <a:ext cx="344488" cy="6960"/>
                </a:xfrm>
                <a:prstGeom prst="rect">
                  <a:avLst/>
                </a:prstGeom>
                <a:solidFill>
                  <a:srgbClr val="315C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4" name="Rectangle 2588">
                  <a:extLst>
                    <a:ext uri="{FF2B5EF4-FFF2-40B4-BE49-F238E27FC236}">
                      <a16:creationId xmlns:a16="http://schemas.microsoft.com/office/drawing/2014/main" id="{515AB3B6-6942-CB7D-4CAE-FFA3AA99B8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10705"/>
                  <a:ext cx="344488" cy="6186"/>
                </a:xfrm>
                <a:prstGeom prst="rect">
                  <a:avLst/>
                </a:prstGeom>
                <a:solidFill>
                  <a:srgbClr val="315D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5" name="Rectangle 2589">
                  <a:extLst>
                    <a:ext uri="{FF2B5EF4-FFF2-40B4-BE49-F238E27FC236}">
                      <a16:creationId xmlns:a16="http://schemas.microsoft.com/office/drawing/2014/main" id="{4D5D238D-85BC-2974-2905-7B30A5F8B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104518"/>
                  <a:ext cx="344488" cy="6186"/>
                </a:xfrm>
                <a:prstGeom prst="rect">
                  <a:avLst/>
                </a:prstGeom>
                <a:solidFill>
                  <a:srgbClr val="315D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6" name="Rectangle 2590">
                  <a:extLst>
                    <a:ext uri="{FF2B5EF4-FFF2-40B4-BE49-F238E27FC236}">
                      <a16:creationId xmlns:a16="http://schemas.microsoft.com/office/drawing/2014/main" id="{9B8B580D-7A6D-3FCA-509E-CF52C8903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97559"/>
                  <a:ext cx="344488" cy="6960"/>
                </a:xfrm>
                <a:prstGeom prst="rect">
                  <a:avLst/>
                </a:prstGeom>
                <a:solidFill>
                  <a:srgbClr val="305E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7" name="Rectangle 2591">
                  <a:extLst>
                    <a:ext uri="{FF2B5EF4-FFF2-40B4-BE49-F238E27FC236}">
                      <a16:creationId xmlns:a16="http://schemas.microsoft.com/office/drawing/2014/main" id="{B1761FB3-5B12-F99E-BC61-86F934823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90599"/>
                  <a:ext cx="344488" cy="6960"/>
                </a:xfrm>
                <a:prstGeom prst="rect">
                  <a:avLst/>
                </a:prstGeom>
                <a:solidFill>
                  <a:srgbClr val="305F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8" name="Rectangle 2592">
                  <a:extLst>
                    <a:ext uri="{FF2B5EF4-FFF2-40B4-BE49-F238E27FC236}">
                      <a16:creationId xmlns:a16="http://schemas.microsoft.com/office/drawing/2014/main" id="{54E4A6EA-83EA-ABA1-2DB1-A3945547C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84412"/>
                  <a:ext cx="344488" cy="6186"/>
                </a:xfrm>
                <a:prstGeom prst="rect">
                  <a:avLst/>
                </a:prstGeom>
                <a:solidFill>
                  <a:srgbClr val="305F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09" name="Rectangle 2593">
                  <a:extLst>
                    <a:ext uri="{FF2B5EF4-FFF2-40B4-BE49-F238E27FC236}">
                      <a16:creationId xmlns:a16="http://schemas.microsoft.com/office/drawing/2014/main" id="{C0062270-3B40-8840-68DD-562F1CF4E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78226"/>
                  <a:ext cx="344488" cy="6186"/>
                </a:xfrm>
                <a:prstGeom prst="rect">
                  <a:avLst/>
                </a:prstGeom>
                <a:solidFill>
                  <a:srgbClr val="2F60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0" name="Rectangle 2594">
                  <a:extLst>
                    <a:ext uri="{FF2B5EF4-FFF2-40B4-BE49-F238E27FC236}">
                      <a16:creationId xmlns:a16="http://schemas.microsoft.com/office/drawing/2014/main" id="{B5910996-8F74-42BE-1C4C-C5D79C8CE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71267"/>
                  <a:ext cx="344488" cy="6960"/>
                </a:xfrm>
                <a:prstGeom prst="rect">
                  <a:avLst/>
                </a:prstGeom>
                <a:solidFill>
                  <a:srgbClr val="2F61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1" name="Rectangle 2595">
                  <a:extLst>
                    <a:ext uri="{FF2B5EF4-FFF2-40B4-BE49-F238E27FC236}">
                      <a16:creationId xmlns:a16="http://schemas.microsoft.com/office/drawing/2014/main" id="{446E1277-2B0B-DB40-ADA1-CC433B56D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65080"/>
                  <a:ext cx="344488" cy="6186"/>
                </a:xfrm>
                <a:prstGeom prst="rect">
                  <a:avLst/>
                </a:prstGeom>
                <a:solidFill>
                  <a:srgbClr val="2E62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2" name="Rectangle 2596">
                  <a:extLst>
                    <a:ext uri="{FF2B5EF4-FFF2-40B4-BE49-F238E27FC236}">
                      <a16:creationId xmlns:a16="http://schemas.microsoft.com/office/drawing/2014/main" id="{AE3F4322-E7AF-6829-6428-F918CB698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58120"/>
                  <a:ext cx="344488" cy="6960"/>
                </a:xfrm>
                <a:prstGeom prst="rect">
                  <a:avLst/>
                </a:prstGeom>
                <a:solidFill>
                  <a:srgbClr val="2E62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3" name="Rectangle 2597">
                  <a:extLst>
                    <a:ext uri="{FF2B5EF4-FFF2-40B4-BE49-F238E27FC236}">
                      <a16:creationId xmlns:a16="http://schemas.microsoft.com/office/drawing/2014/main" id="{708D15EC-D70D-3060-F451-68185D9F9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51161"/>
                  <a:ext cx="344488" cy="6960"/>
                </a:xfrm>
                <a:prstGeom prst="rect">
                  <a:avLst/>
                </a:prstGeom>
                <a:solidFill>
                  <a:srgbClr val="2E63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4" name="Rectangle 2598">
                  <a:extLst>
                    <a:ext uri="{FF2B5EF4-FFF2-40B4-BE49-F238E27FC236}">
                      <a16:creationId xmlns:a16="http://schemas.microsoft.com/office/drawing/2014/main" id="{40CB28EA-B95C-0DA6-FDD0-E1BC5112B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45748"/>
                  <a:ext cx="344488" cy="5413"/>
                </a:xfrm>
                <a:prstGeom prst="rect">
                  <a:avLst/>
                </a:prstGeom>
                <a:solidFill>
                  <a:srgbClr val="2D64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5" name="Rectangle 2599">
                  <a:extLst>
                    <a:ext uri="{FF2B5EF4-FFF2-40B4-BE49-F238E27FC236}">
                      <a16:creationId xmlns:a16="http://schemas.microsoft.com/office/drawing/2014/main" id="{5E53394C-16D5-9C4D-3BB9-32B3D48BA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38788"/>
                  <a:ext cx="344488" cy="6960"/>
                </a:xfrm>
                <a:prstGeom prst="rect">
                  <a:avLst/>
                </a:prstGeom>
                <a:solidFill>
                  <a:srgbClr val="2D64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6" name="Rectangle 2600">
                  <a:extLst>
                    <a:ext uri="{FF2B5EF4-FFF2-40B4-BE49-F238E27FC236}">
                      <a16:creationId xmlns:a16="http://schemas.microsoft.com/office/drawing/2014/main" id="{B6744093-704A-745E-6FC0-CA9246E20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31828"/>
                  <a:ext cx="344488" cy="6960"/>
                </a:xfrm>
                <a:prstGeom prst="rect">
                  <a:avLst/>
                </a:prstGeom>
                <a:solidFill>
                  <a:srgbClr val="2D65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7" name="Rectangle 2601">
                  <a:extLst>
                    <a:ext uri="{FF2B5EF4-FFF2-40B4-BE49-F238E27FC236}">
                      <a16:creationId xmlns:a16="http://schemas.microsoft.com/office/drawing/2014/main" id="{E36020A6-4E96-FBF5-993C-1702294D7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25642"/>
                  <a:ext cx="344488" cy="6186"/>
                </a:xfrm>
                <a:prstGeom prst="rect">
                  <a:avLst/>
                </a:prstGeom>
                <a:solidFill>
                  <a:srgbClr val="2C66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8" name="Rectangle 2602">
                  <a:extLst>
                    <a:ext uri="{FF2B5EF4-FFF2-40B4-BE49-F238E27FC236}">
                      <a16:creationId xmlns:a16="http://schemas.microsoft.com/office/drawing/2014/main" id="{E83AE7A0-77DE-1485-1E01-1C78E6D5F5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18682"/>
                  <a:ext cx="344488" cy="6960"/>
                </a:xfrm>
                <a:prstGeom prst="rect">
                  <a:avLst/>
                </a:prstGeom>
                <a:solidFill>
                  <a:srgbClr val="2C66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19" name="Rectangle 2603">
                  <a:extLst>
                    <a:ext uri="{FF2B5EF4-FFF2-40B4-BE49-F238E27FC236}">
                      <a16:creationId xmlns:a16="http://schemas.microsoft.com/office/drawing/2014/main" id="{89318796-9510-AC47-F382-CD4983394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12496"/>
                  <a:ext cx="344488" cy="6186"/>
                </a:xfrm>
                <a:prstGeom prst="rect">
                  <a:avLst/>
                </a:prstGeom>
                <a:solidFill>
                  <a:srgbClr val="2C67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0" name="Rectangle 2604">
                  <a:extLst>
                    <a:ext uri="{FF2B5EF4-FFF2-40B4-BE49-F238E27FC236}">
                      <a16:creationId xmlns:a16="http://schemas.microsoft.com/office/drawing/2014/main" id="{23652D8B-9760-20AE-45AF-ACA9956E4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5006310"/>
                  <a:ext cx="344488" cy="6186"/>
                </a:xfrm>
                <a:prstGeom prst="rect">
                  <a:avLst/>
                </a:prstGeom>
                <a:solidFill>
                  <a:srgbClr val="2B68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1" name="Rectangle 2605">
                  <a:extLst>
                    <a:ext uri="{FF2B5EF4-FFF2-40B4-BE49-F238E27FC236}">
                      <a16:creationId xmlns:a16="http://schemas.microsoft.com/office/drawing/2014/main" id="{773FA9C7-7E96-BC89-1896-EA744ED9A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99350"/>
                  <a:ext cx="344488" cy="6960"/>
                </a:xfrm>
                <a:prstGeom prst="rect">
                  <a:avLst/>
                </a:prstGeom>
                <a:solidFill>
                  <a:srgbClr val="2B6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2" name="Rectangle 2606">
                  <a:extLst>
                    <a:ext uri="{FF2B5EF4-FFF2-40B4-BE49-F238E27FC236}">
                      <a16:creationId xmlns:a16="http://schemas.microsoft.com/office/drawing/2014/main" id="{3AF2D35F-D928-E0D7-9C95-C56EA9F15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92390"/>
                  <a:ext cx="344488" cy="6960"/>
                </a:xfrm>
                <a:prstGeom prst="rect">
                  <a:avLst/>
                </a:prstGeom>
                <a:solidFill>
                  <a:srgbClr val="2B6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3" name="Rectangle 2607">
                  <a:extLst>
                    <a:ext uri="{FF2B5EF4-FFF2-40B4-BE49-F238E27FC236}">
                      <a16:creationId xmlns:a16="http://schemas.microsoft.com/office/drawing/2014/main" id="{4C2CB73D-6ACE-C607-453A-92E91D868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86204"/>
                  <a:ext cx="344488" cy="6186"/>
                </a:xfrm>
                <a:prstGeom prst="rect">
                  <a:avLst/>
                </a:prstGeom>
                <a:solidFill>
                  <a:srgbClr val="2A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4" name="Rectangle 2608">
                  <a:extLst>
                    <a:ext uri="{FF2B5EF4-FFF2-40B4-BE49-F238E27FC236}">
                      <a16:creationId xmlns:a16="http://schemas.microsoft.com/office/drawing/2014/main" id="{70C4D72E-D028-E9D8-C93E-EFFF2F387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80018"/>
                  <a:ext cx="344488" cy="6186"/>
                </a:xfrm>
                <a:prstGeom prst="rect">
                  <a:avLst/>
                </a:prstGeom>
                <a:solidFill>
                  <a:srgbClr val="2A6B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5" name="Rectangle 2609">
                  <a:extLst>
                    <a:ext uri="{FF2B5EF4-FFF2-40B4-BE49-F238E27FC236}">
                      <a16:creationId xmlns:a16="http://schemas.microsoft.com/office/drawing/2014/main" id="{CB52EAF9-B5DF-5792-8B19-F0181BB9F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73831"/>
                  <a:ext cx="344488" cy="6186"/>
                </a:xfrm>
                <a:prstGeom prst="rect">
                  <a:avLst/>
                </a:prstGeom>
                <a:solidFill>
                  <a:srgbClr val="2A6B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6" name="Rectangle 2610">
                  <a:extLst>
                    <a:ext uri="{FF2B5EF4-FFF2-40B4-BE49-F238E27FC236}">
                      <a16:creationId xmlns:a16="http://schemas.microsoft.com/office/drawing/2014/main" id="{E9DAEE89-84CA-FF9F-3197-FE873CBAF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66871"/>
                  <a:ext cx="344488" cy="6960"/>
                </a:xfrm>
                <a:prstGeom prst="rect">
                  <a:avLst/>
                </a:prstGeom>
                <a:solidFill>
                  <a:srgbClr val="296C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7" name="Rectangle 2611">
                  <a:extLst>
                    <a:ext uri="{FF2B5EF4-FFF2-40B4-BE49-F238E27FC236}">
                      <a16:creationId xmlns:a16="http://schemas.microsoft.com/office/drawing/2014/main" id="{F84FDC54-2329-E6D1-6465-1932195E1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59912"/>
                  <a:ext cx="344488" cy="6960"/>
                </a:xfrm>
                <a:prstGeom prst="rect">
                  <a:avLst/>
                </a:prstGeom>
                <a:solidFill>
                  <a:srgbClr val="296D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8" name="Rectangle 2612">
                  <a:extLst>
                    <a:ext uri="{FF2B5EF4-FFF2-40B4-BE49-F238E27FC236}">
                      <a16:creationId xmlns:a16="http://schemas.microsoft.com/office/drawing/2014/main" id="{BD8A7912-091C-3FFF-ECC1-A047B4C67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53726"/>
                  <a:ext cx="344488" cy="6186"/>
                </a:xfrm>
                <a:prstGeom prst="rect">
                  <a:avLst/>
                </a:prstGeom>
                <a:solidFill>
                  <a:srgbClr val="296D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29" name="Rectangle 2613">
                  <a:extLst>
                    <a:ext uri="{FF2B5EF4-FFF2-40B4-BE49-F238E27FC236}">
                      <a16:creationId xmlns:a16="http://schemas.microsoft.com/office/drawing/2014/main" id="{5A12433D-6B84-F819-5B35-AF70CFAA6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47539"/>
                  <a:ext cx="344488" cy="6186"/>
                </a:xfrm>
                <a:prstGeom prst="rect">
                  <a:avLst/>
                </a:prstGeom>
                <a:solidFill>
                  <a:srgbClr val="286E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0" name="Rectangle 2614">
                  <a:extLst>
                    <a:ext uri="{FF2B5EF4-FFF2-40B4-BE49-F238E27FC236}">
                      <a16:creationId xmlns:a16="http://schemas.microsoft.com/office/drawing/2014/main" id="{6FAE7CAD-09C7-736D-E862-A10A513DB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40579"/>
                  <a:ext cx="344488" cy="6960"/>
                </a:xfrm>
                <a:prstGeom prst="rect">
                  <a:avLst/>
                </a:prstGeom>
                <a:solidFill>
                  <a:srgbClr val="286F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1" name="Rectangle 2615">
                  <a:extLst>
                    <a:ext uri="{FF2B5EF4-FFF2-40B4-BE49-F238E27FC236}">
                      <a16:creationId xmlns:a16="http://schemas.microsoft.com/office/drawing/2014/main" id="{E4DD4C64-63A0-626F-371B-3368F14AE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34393"/>
                  <a:ext cx="344488" cy="6186"/>
                </a:xfrm>
                <a:prstGeom prst="rect">
                  <a:avLst/>
                </a:prstGeom>
                <a:solidFill>
                  <a:srgbClr val="2770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2" name="Rectangle 2616">
                  <a:extLst>
                    <a:ext uri="{FF2B5EF4-FFF2-40B4-BE49-F238E27FC236}">
                      <a16:creationId xmlns:a16="http://schemas.microsoft.com/office/drawing/2014/main" id="{43ABDD14-FE1C-E5E7-6787-F32A95BD7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27433"/>
                  <a:ext cx="344488" cy="6960"/>
                </a:xfrm>
                <a:prstGeom prst="rect">
                  <a:avLst/>
                </a:prstGeom>
                <a:solidFill>
                  <a:srgbClr val="2770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3" name="Rectangle 2618">
                  <a:extLst>
                    <a:ext uri="{FF2B5EF4-FFF2-40B4-BE49-F238E27FC236}">
                      <a16:creationId xmlns:a16="http://schemas.microsoft.com/office/drawing/2014/main" id="{57FF7484-D2BA-8238-3DB1-36C22E9E5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20474"/>
                  <a:ext cx="344488" cy="6960"/>
                </a:xfrm>
                <a:prstGeom prst="rect">
                  <a:avLst/>
                </a:prstGeom>
                <a:solidFill>
                  <a:srgbClr val="2771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4" name="Rectangle 2619">
                  <a:extLst>
                    <a:ext uri="{FF2B5EF4-FFF2-40B4-BE49-F238E27FC236}">
                      <a16:creationId xmlns:a16="http://schemas.microsoft.com/office/drawing/2014/main" id="{15350306-3F17-26CB-261B-DEBE990BD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15061"/>
                  <a:ext cx="344488" cy="5413"/>
                </a:xfrm>
                <a:prstGeom prst="rect">
                  <a:avLst/>
                </a:prstGeom>
                <a:solidFill>
                  <a:srgbClr val="26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5" name="Rectangle 2620">
                  <a:extLst>
                    <a:ext uri="{FF2B5EF4-FFF2-40B4-BE49-F238E27FC236}">
                      <a16:creationId xmlns:a16="http://schemas.microsoft.com/office/drawing/2014/main" id="{2A2C9AD4-0416-C76C-4751-CB83EB56F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08101"/>
                  <a:ext cx="344488" cy="6960"/>
                </a:xfrm>
                <a:prstGeom prst="rect">
                  <a:avLst/>
                </a:prstGeom>
                <a:solidFill>
                  <a:srgbClr val="2672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6" name="Rectangle 2621">
                  <a:extLst>
                    <a:ext uri="{FF2B5EF4-FFF2-40B4-BE49-F238E27FC236}">
                      <a16:creationId xmlns:a16="http://schemas.microsoft.com/office/drawing/2014/main" id="{305BD7C0-8562-88F6-469C-073AD4040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901141"/>
                  <a:ext cx="344488" cy="6960"/>
                </a:xfrm>
                <a:prstGeom prst="rect">
                  <a:avLst/>
                </a:prstGeom>
                <a:solidFill>
                  <a:srgbClr val="2673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7" name="Rectangle 2622">
                  <a:extLst>
                    <a:ext uri="{FF2B5EF4-FFF2-40B4-BE49-F238E27FC236}">
                      <a16:creationId xmlns:a16="http://schemas.microsoft.com/office/drawing/2014/main" id="{F07DE2CA-21DE-8794-A38E-7B877B09C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94955"/>
                  <a:ext cx="344488" cy="6186"/>
                </a:xfrm>
                <a:prstGeom prst="rect">
                  <a:avLst/>
                </a:prstGeom>
                <a:solidFill>
                  <a:srgbClr val="2574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8" name="Rectangle 2623">
                  <a:extLst>
                    <a:ext uri="{FF2B5EF4-FFF2-40B4-BE49-F238E27FC236}">
                      <a16:creationId xmlns:a16="http://schemas.microsoft.com/office/drawing/2014/main" id="{A6869933-8AAF-AD22-9AAA-6B59CB8FB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87996"/>
                  <a:ext cx="344488" cy="6960"/>
                </a:xfrm>
                <a:prstGeom prst="rect">
                  <a:avLst/>
                </a:prstGeom>
                <a:solidFill>
                  <a:srgbClr val="2574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39" name="Rectangle 2624">
                  <a:extLst>
                    <a:ext uri="{FF2B5EF4-FFF2-40B4-BE49-F238E27FC236}">
                      <a16:creationId xmlns:a16="http://schemas.microsoft.com/office/drawing/2014/main" id="{7142A01E-4A6F-FE3E-8928-0AC1A4DC2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81809"/>
                  <a:ext cx="344488" cy="6186"/>
                </a:xfrm>
                <a:prstGeom prst="rect">
                  <a:avLst/>
                </a:prstGeom>
                <a:solidFill>
                  <a:srgbClr val="257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0" name="Rectangle 2625">
                  <a:extLst>
                    <a:ext uri="{FF2B5EF4-FFF2-40B4-BE49-F238E27FC236}">
                      <a16:creationId xmlns:a16="http://schemas.microsoft.com/office/drawing/2014/main" id="{8851B412-B69F-4C78-AD36-8769C5BD6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75623"/>
                  <a:ext cx="344488" cy="6186"/>
                </a:xfrm>
                <a:prstGeom prst="rect">
                  <a:avLst/>
                </a:prstGeom>
                <a:solidFill>
                  <a:srgbClr val="2476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1" name="Rectangle 2626">
                  <a:extLst>
                    <a:ext uri="{FF2B5EF4-FFF2-40B4-BE49-F238E27FC236}">
                      <a16:creationId xmlns:a16="http://schemas.microsoft.com/office/drawing/2014/main" id="{D8FD56E0-53AE-4B18-5FF3-74C0724467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68663"/>
                  <a:ext cx="344488" cy="6960"/>
                </a:xfrm>
                <a:prstGeom prst="rect">
                  <a:avLst/>
                </a:prstGeom>
                <a:solidFill>
                  <a:srgbClr val="2476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2" name="Rectangle 2627">
                  <a:extLst>
                    <a:ext uri="{FF2B5EF4-FFF2-40B4-BE49-F238E27FC236}">
                      <a16:creationId xmlns:a16="http://schemas.microsoft.com/office/drawing/2014/main" id="{6DB4312D-6203-6459-C3FA-7EE9BF2B2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61703"/>
                  <a:ext cx="344488" cy="6960"/>
                </a:xfrm>
                <a:prstGeom prst="rect">
                  <a:avLst/>
                </a:prstGeom>
                <a:solidFill>
                  <a:srgbClr val="2477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3" name="Rectangle 2628">
                  <a:extLst>
                    <a:ext uri="{FF2B5EF4-FFF2-40B4-BE49-F238E27FC236}">
                      <a16:creationId xmlns:a16="http://schemas.microsoft.com/office/drawing/2014/main" id="{07E57B31-D309-B46A-3ECA-C839241B5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55517"/>
                  <a:ext cx="344488" cy="6186"/>
                </a:xfrm>
                <a:prstGeom prst="rect">
                  <a:avLst/>
                </a:prstGeom>
                <a:solidFill>
                  <a:srgbClr val="2378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4" name="Rectangle 2629">
                  <a:extLst>
                    <a:ext uri="{FF2B5EF4-FFF2-40B4-BE49-F238E27FC236}">
                      <a16:creationId xmlns:a16="http://schemas.microsoft.com/office/drawing/2014/main" id="{7812D4B1-E01A-8E36-F690-89D9E0096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49331"/>
                  <a:ext cx="344488" cy="6186"/>
                </a:xfrm>
                <a:prstGeom prst="rect">
                  <a:avLst/>
                </a:prstGeom>
                <a:solidFill>
                  <a:srgbClr val="2379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5" name="Rectangle 2630">
                  <a:extLst>
                    <a:ext uri="{FF2B5EF4-FFF2-40B4-BE49-F238E27FC236}">
                      <a16:creationId xmlns:a16="http://schemas.microsoft.com/office/drawing/2014/main" id="{C51FB156-8E1E-77F0-7622-6233F6B97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42371"/>
                  <a:ext cx="344488" cy="6960"/>
                </a:xfrm>
                <a:prstGeom prst="rect">
                  <a:avLst/>
                </a:prstGeom>
                <a:solidFill>
                  <a:srgbClr val="2379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6" name="Rectangle 2631">
                  <a:extLst>
                    <a:ext uri="{FF2B5EF4-FFF2-40B4-BE49-F238E27FC236}">
                      <a16:creationId xmlns:a16="http://schemas.microsoft.com/office/drawing/2014/main" id="{7B3BA558-5BEA-881E-F9EC-5A83AA098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36184"/>
                  <a:ext cx="344488" cy="6186"/>
                </a:xfrm>
                <a:prstGeom prst="rect">
                  <a:avLst/>
                </a:prstGeom>
                <a:solidFill>
                  <a:srgbClr val="227A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7" name="Rectangle 2632">
                  <a:extLst>
                    <a:ext uri="{FF2B5EF4-FFF2-40B4-BE49-F238E27FC236}">
                      <a16:creationId xmlns:a16="http://schemas.microsoft.com/office/drawing/2014/main" id="{8F40B1F2-3D25-8B51-C8BE-746D07C9A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29225"/>
                  <a:ext cx="344488" cy="6960"/>
                </a:xfrm>
                <a:prstGeom prst="rect">
                  <a:avLst/>
                </a:prstGeom>
                <a:solidFill>
                  <a:srgbClr val="227B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8" name="Rectangle 2633">
                  <a:extLst>
                    <a:ext uri="{FF2B5EF4-FFF2-40B4-BE49-F238E27FC236}">
                      <a16:creationId xmlns:a16="http://schemas.microsoft.com/office/drawing/2014/main" id="{E042C463-245C-E138-7365-52751E57E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22265"/>
                  <a:ext cx="344488" cy="6960"/>
                </a:xfrm>
                <a:prstGeom prst="rect">
                  <a:avLst/>
                </a:prstGeom>
                <a:solidFill>
                  <a:srgbClr val="227B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49" name="Rectangle 2634">
                  <a:extLst>
                    <a:ext uri="{FF2B5EF4-FFF2-40B4-BE49-F238E27FC236}">
                      <a16:creationId xmlns:a16="http://schemas.microsoft.com/office/drawing/2014/main" id="{09426F0B-97A5-AE7B-2F6A-7DEB1B3A94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16852"/>
                  <a:ext cx="344488" cy="5413"/>
                </a:xfrm>
                <a:prstGeom prst="rect">
                  <a:avLst/>
                </a:prstGeom>
                <a:solidFill>
                  <a:srgbClr val="217C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0" name="Rectangle 2635">
                  <a:extLst>
                    <a:ext uri="{FF2B5EF4-FFF2-40B4-BE49-F238E27FC236}">
                      <a16:creationId xmlns:a16="http://schemas.microsoft.com/office/drawing/2014/main" id="{D5BC8420-7DC1-E0D4-11B0-89B435C8AA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09892"/>
                  <a:ext cx="344488" cy="6960"/>
                </a:xfrm>
                <a:prstGeom prst="rect">
                  <a:avLst/>
                </a:prstGeom>
                <a:solidFill>
                  <a:srgbClr val="217D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1" name="Rectangle 2636">
                  <a:extLst>
                    <a:ext uri="{FF2B5EF4-FFF2-40B4-BE49-F238E27FC236}">
                      <a16:creationId xmlns:a16="http://schemas.microsoft.com/office/drawing/2014/main" id="{70710FCB-C6EF-3809-16A2-A71E880187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802933"/>
                  <a:ext cx="344488" cy="6960"/>
                </a:xfrm>
                <a:prstGeom prst="rect">
                  <a:avLst/>
                </a:prstGeom>
                <a:solidFill>
                  <a:srgbClr val="217D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2" name="Rectangle 2637">
                  <a:extLst>
                    <a:ext uri="{FF2B5EF4-FFF2-40B4-BE49-F238E27FC236}">
                      <a16:creationId xmlns:a16="http://schemas.microsoft.com/office/drawing/2014/main" id="{65D8BA20-CA80-B207-DE2B-4D2BE3947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96747"/>
                  <a:ext cx="344488" cy="6186"/>
                </a:xfrm>
                <a:prstGeom prst="rect">
                  <a:avLst/>
                </a:prstGeom>
                <a:solidFill>
                  <a:srgbClr val="207E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3" name="Rectangle 2638">
                  <a:extLst>
                    <a:ext uri="{FF2B5EF4-FFF2-40B4-BE49-F238E27FC236}">
                      <a16:creationId xmlns:a16="http://schemas.microsoft.com/office/drawing/2014/main" id="{0278AFFF-7469-A56E-5025-513861E5A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89787"/>
                  <a:ext cx="344488" cy="6960"/>
                </a:xfrm>
                <a:prstGeom prst="rect">
                  <a:avLst/>
                </a:prstGeom>
                <a:solidFill>
                  <a:srgbClr val="1F80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4" name="Rectangle 2639">
                  <a:extLst>
                    <a:ext uri="{FF2B5EF4-FFF2-40B4-BE49-F238E27FC236}">
                      <a16:creationId xmlns:a16="http://schemas.microsoft.com/office/drawing/2014/main" id="{9BC01C59-29F6-B26C-D0C8-A50ED1C00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83600"/>
                  <a:ext cx="344488" cy="6186"/>
                </a:xfrm>
                <a:prstGeom prst="rect">
                  <a:avLst/>
                </a:prstGeom>
                <a:solidFill>
                  <a:srgbClr val="1F81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5" name="Rectangle 2640">
                  <a:extLst>
                    <a:ext uri="{FF2B5EF4-FFF2-40B4-BE49-F238E27FC236}">
                      <a16:creationId xmlns:a16="http://schemas.microsoft.com/office/drawing/2014/main" id="{75E96412-7989-0AEB-06E6-E65676D72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77414"/>
                  <a:ext cx="344488" cy="6186"/>
                </a:xfrm>
                <a:prstGeom prst="rect">
                  <a:avLst/>
                </a:prstGeom>
                <a:solidFill>
                  <a:srgbClr val="1F81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6" name="Rectangle 2641">
                  <a:extLst>
                    <a:ext uri="{FF2B5EF4-FFF2-40B4-BE49-F238E27FC236}">
                      <a16:creationId xmlns:a16="http://schemas.microsoft.com/office/drawing/2014/main" id="{BA4DA7D9-B46D-4D4F-83D8-A5E7D1EDA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70454"/>
                  <a:ext cx="344488" cy="6960"/>
                </a:xfrm>
                <a:prstGeom prst="rect">
                  <a:avLst/>
                </a:prstGeom>
                <a:solidFill>
                  <a:srgbClr val="1E82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7" name="Rectangle 2642">
                  <a:extLst>
                    <a:ext uri="{FF2B5EF4-FFF2-40B4-BE49-F238E27FC236}">
                      <a16:creationId xmlns:a16="http://schemas.microsoft.com/office/drawing/2014/main" id="{C49A55C1-C932-ADA2-5C81-34DE4875A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63495"/>
                  <a:ext cx="344488" cy="6960"/>
                </a:xfrm>
                <a:prstGeom prst="rect">
                  <a:avLst/>
                </a:prstGeom>
                <a:solidFill>
                  <a:srgbClr val="1E8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8" name="Rectangle 2643">
                  <a:extLst>
                    <a:ext uri="{FF2B5EF4-FFF2-40B4-BE49-F238E27FC236}">
                      <a16:creationId xmlns:a16="http://schemas.microsoft.com/office/drawing/2014/main" id="{0D66BE57-9992-05DE-2A59-C94771E67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57308"/>
                  <a:ext cx="344488" cy="6186"/>
                </a:xfrm>
                <a:prstGeom prst="rect">
                  <a:avLst/>
                </a:prstGeom>
                <a:solidFill>
                  <a:srgbClr val="1E83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59" name="Rectangle 2644">
                  <a:extLst>
                    <a:ext uri="{FF2B5EF4-FFF2-40B4-BE49-F238E27FC236}">
                      <a16:creationId xmlns:a16="http://schemas.microsoft.com/office/drawing/2014/main" id="{CE51CEA9-B86A-AAB0-4583-39623A429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51122"/>
                  <a:ext cx="344488" cy="6186"/>
                </a:xfrm>
                <a:prstGeom prst="rect">
                  <a:avLst/>
                </a:prstGeom>
                <a:solidFill>
                  <a:srgbClr val="1D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0" name="Rectangle 2645">
                  <a:extLst>
                    <a:ext uri="{FF2B5EF4-FFF2-40B4-BE49-F238E27FC236}">
                      <a16:creationId xmlns:a16="http://schemas.microsoft.com/office/drawing/2014/main" id="{028B42E9-B64F-7BF9-2792-1D235DD033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44162"/>
                  <a:ext cx="344488" cy="6960"/>
                </a:xfrm>
                <a:prstGeom prst="rect">
                  <a:avLst/>
                </a:prstGeom>
                <a:solidFill>
                  <a:srgbClr val="1D8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1" name="Rectangle 2646">
                  <a:extLst>
                    <a:ext uri="{FF2B5EF4-FFF2-40B4-BE49-F238E27FC236}">
                      <a16:creationId xmlns:a16="http://schemas.microsoft.com/office/drawing/2014/main" id="{C2A3046F-04FE-19B5-5CD3-862248722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37976"/>
                  <a:ext cx="344488" cy="6186"/>
                </a:xfrm>
                <a:prstGeom prst="rect">
                  <a:avLst/>
                </a:prstGeom>
                <a:solidFill>
                  <a:srgbClr val="1D8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2" name="Rectangle 2647">
                  <a:extLst>
                    <a:ext uri="{FF2B5EF4-FFF2-40B4-BE49-F238E27FC236}">
                      <a16:creationId xmlns:a16="http://schemas.microsoft.com/office/drawing/2014/main" id="{005E19B4-6204-92DF-84D6-78C1B8B7D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31016"/>
                  <a:ext cx="344488" cy="6960"/>
                </a:xfrm>
                <a:prstGeom prst="rect">
                  <a:avLst/>
                </a:prstGeom>
                <a:solidFill>
                  <a:srgbClr val="1C86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3" name="Rectangle 2648">
                  <a:extLst>
                    <a:ext uri="{FF2B5EF4-FFF2-40B4-BE49-F238E27FC236}">
                      <a16:creationId xmlns:a16="http://schemas.microsoft.com/office/drawing/2014/main" id="{0D57EFF7-EBF2-AE04-6B17-6EB9F0811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24057"/>
                  <a:ext cx="344488" cy="6960"/>
                </a:xfrm>
                <a:prstGeom prst="rect">
                  <a:avLst/>
                </a:prstGeom>
                <a:solidFill>
                  <a:srgbClr val="1C87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4" name="Rectangle 2649">
                  <a:extLst>
                    <a:ext uri="{FF2B5EF4-FFF2-40B4-BE49-F238E27FC236}">
                      <a16:creationId xmlns:a16="http://schemas.microsoft.com/office/drawing/2014/main" id="{12DD9D23-A33D-58B3-88FD-CF4555EF9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18643"/>
                  <a:ext cx="344488" cy="5413"/>
                </a:xfrm>
                <a:prstGeom prst="rect">
                  <a:avLst/>
                </a:prstGeom>
                <a:solidFill>
                  <a:srgbClr val="1B8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5" name="Rectangle 2650">
                  <a:extLst>
                    <a:ext uri="{FF2B5EF4-FFF2-40B4-BE49-F238E27FC236}">
                      <a16:creationId xmlns:a16="http://schemas.microsoft.com/office/drawing/2014/main" id="{9FB90AE2-7954-0BA8-BEE3-7A8F38DEC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11684"/>
                  <a:ext cx="344488" cy="6960"/>
                </a:xfrm>
                <a:prstGeom prst="rect">
                  <a:avLst/>
                </a:prstGeom>
                <a:solidFill>
                  <a:srgbClr val="1B8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6" name="Rectangle 2651">
                  <a:extLst>
                    <a:ext uri="{FF2B5EF4-FFF2-40B4-BE49-F238E27FC236}">
                      <a16:creationId xmlns:a16="http://schemas.microsoft.com/office/drawing/2014/main" id="{ADBF02BF-119A-C626-3074-01FA1E34B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705498"/>
                  <a:ext cx="344488" cy="6186"/>
                </a:xfrm>
                <a:prstGeom prst="rect">
                  <a:avLst/>
                </a:prstGeom>
                <a:solidFill>
                  <a:srgbClr val="1B89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7" name="Rectangle 2652">
                  <a:extLst>
                    <a:ext uri="{FF2B5EF4-FFF2-40B4-BE49-F238E27FC236}">
                      <a16:creationId xmlns:a16="http://schemas.microsoft.com/office/drawing/2014/main" id="{F96C0B05-DE5A-ADFE-A857-A23BDC309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98538"/>
                  <a:ext cx="344488" cy="6960"/>
                </a:xfrm>
                <a:prstGeom prst="rect">
                  <a:avLst/>
                </a:prstGeom>
                <a:solidFill>
                  <a:srgbClr val="1A8A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8" name="Rectangle 2653">
                  <a:extLst>
                    <a:ext uri="{FF2B5EF4-FFF2-40B4-BE49-F238E27FC236}">
                      <a16:creationId xmlns:a16="http://schemas.microsoft.com/office/drawing/2014/main" id="{A59F5788-20CE-9F50-1352-A138C7F86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91578"/>
                  <a:ext cx="344488" cy="6960"/>
                </a:xfrm>
                <a:prstGeom prst="rect">
                  <a:avLst/>
                </a:prstGeom>
                <a:solidFill>
                  <a:srgbClr val="1A8A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69" name="Rectangle 2654">
                  <a:extLst>
                    <a:ext uri="{FF2B5EF4-FFF2-40B4-BE49-F238E27FC236}">
                      <a16:creationId xmlns:a16="http://schemas.microsoft.com/office/drawing/2014/main" id="{155C9A0D-6333-1526-D1B6-C19BDF87C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86165"/>
                  <a:ext cx="344488" cy="5413"/>
                </a:xfrm>
                <a:prstGeom prst="rect">
                  <a:avLst/>
                </a:prstGeom>
                <a:solidFill>
                  <a:srgbClr val="1A8B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0" name="Rectangle 2655">
                  <a:extLst>
                    <a:ext uri="{FF2B5EF4-FFF2-40B4-BE49-F238E27FC236}">
                      <a16:creationId xmlns:a16="http://schemas.microsoft.com/office/drawing/2014/main" id="{248F3C35-FDCF-DB7C-E0B6-E395E5E8B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79205"/>
                  <a:ext cx="344488" cy="6960"/>
                </a:xfrm>
                <a:prstGeom prst="rect">
                  <a:avLst/>
                </a:prstGeom>
                <a:solidFill>
                  <a:srgbClr val="198C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1" name="Rectangle 2656">
                  <a:extLst>
                    <a:ext uri="{FF2B5EF4-FFF2-40B4-BE49-F238E27FC236}">
                      <a16:creationId xmlns:a16="http://schemas.microsoft.com/office/drawing/2014/main" id="{1EF406D8-A023-54DA-DAA9-0C68471D8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72246"/>
                  <a:ext cx="344488" cy="6960"/>
                </a:xfrm>
                <a:prstGeom prst="rect">
                  <a:avLst/>
                </a:prstGeom>
                <a:solidFill>
                  <a:srgbClr val="198C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2" name="Rectangle 2657">
                  <a:extLst>
                    <a:ext uri="{FF2B5EF4-FFF2-40B4-BE49-F238E27FC236}">
                      <a16:creationId xmlns:a16="http://schemas.microsoft.com/office/drawing/2014/main" id="{7F3ED653-8FEA-5A93-0C7B-247BD401E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66059"/>
                  <a:ext cx="344488" cy="6186"/>
                </a:xfrm>
                <a:prstGeom prst="rect">
                  <a:avLst/>
                </a:prstGeom>
                <a:solidFill>
                  <a:srgbClr val="198D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3" name="Rectangle 2658">
                  <a:extLst>
                    <a:ext uri="{FF2B5EF4-FFF2-40B4-BE49-F238E27FC236}">
                      <a16:creationId xmlns:a16="http://schemas.microsoft.com/office/drawing/2014/main" id="{52BF938C-180A-CE88-2959-0820DFBAB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59100"/>
                  <a:ext cx="344488" cy="6960"/>
                </a:xfrm>
                <a:prstGeom prst="rect">
                  <a:avLst/>
                </a:prstGeom>
                <a:solidFill>
                  <a:srgbClr val="188E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4" name="Rectangle 2659">
                  <a:extLst>
                    <a:ext uri="{FF2B5EF4-FFF2-40B4-BE49-F238E27FC236}">
                      <a16:creationId xmlns:a16="http://schemas.microsoft.com/office/drawing/2014/main" id="{F682E413-C5A8-E57B-82CE-B2C7B37B9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52913"/>
                  <a:ext cx="344488" cy="6186"/>
                </a:xfrm>
                <a:prstGeom prst="rect">
                  <a:avLst/>
                </a:prstGeom>
                <a:solidFill>
                  <a:srgbClr val="188F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5" name="Rectangle 2660">
                  <a:extLst>
                    <a:ext uri="{FF2B5EF4-FFF2-40B4-BE49-F238E27FC236}">
                      <a16:creationId xmlns:a16="http://schemas.microsoft.com/office/drawing/2014/main" id="{3D3F6F3E-41F5-240A-EA92-DF53B03A9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46727"/>
                  <a:ext cx="344488" cy="6186"/>
                </a:xfrm>
                <a:prstGeom prst="rect">
                  <a:avLst/>
                </a:prstGeom>
                <a:solidFill>
                  <a:srgbClr val="188F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6" name="Rectangle 2661">
                  <a:extLst>
                    <a:ext uri="{FF2B5EF4-FFF2-40B4-BE49-F238E27FC236}">
                      <a16:creationId xmlns:a16="http://schemas.microsoft.com/office/drawing/2014/main" id="{3A17C308-98EE-3624-CA6D-33342B476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39767"/>
                  <a:ext cx="344488" cy="6960"/>
                </a:xfrm>
                <a:prstGeom prst="rect">
                  <a:avLst/>
                </a:prstGeom>
                <a:solidFill>
                  <a:srgbClr val="1790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7" name="Rectangle 2662">
                  <a:extLst>
                    <a:ext uri="{FF2B5EF4-FFF2-40B4-BE49-F238E27FC236}">
                      <a16:creationId xmlns:a16="http://schemas.microsoft.com/office/drawing/2014/main" id="{B787C4B2-C979-1295-24CC-CDEF0BF7F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32808"/>
                  <a:ext cx="344488" cy="6960"/>
                </a:xfrm>
                <a:prstGeom prst="rect">
                  <a:avLst/>
                </a:prstGeom>
                <a:solidFill>
                  <a:srgbClr val="1791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8" name="Rectangle 2663">
                  <a:extLst>
                    <a:ext uri="{FF2B5EF4-FFF2-40B4-BE49-F238E27FC236}">
                      <a16:creationId xmlns:a16="http://schemas.microsoft.com/office/drawing/2014/main" id="{CA96A3C5-AF2B-E5D1-EA94-EDD3718E5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26621"/>
                  <a:ext cx="344488" cy="6186"/>
                </a:xfrm>
                <a:prstGeom prst="rect">
                  <a:avLst/>
                </a:prstGeom>
                <a:solidFill>
                  <a:srgbClr val="1791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79" name="Rectangle 2664">
                  <a:extLst>
                    <a:ext uri="{FF2B5EF4-FFF2-40B4-BE49-F238E27FC236}">
                      <a16:creationId xmlns:a16="http://schemas.microsoft.com/office/drawing/2014/main" id="{888DC818-A14C-66DF-706C-2913C4BD8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20435"/>
                  <a:ext cx="344488" cy="6186"/>
                </a:xfrm>
                <a:prstGeom prst="rect">
                  <a:avLst/>
                </a:prstGeom>
                <a:solidFill>
                  <a:srgbClr val="1692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0" name="Rectangle 2665">
                  <a:extLst>
                    <a:ext uri="{FF2B5EF4-FFF2-40B4-BE49-F238E27FC236}">
                      <a16:creationId xmlns:a16="http://schemas.microsoft.com/office/drawing/2014/main" id="{68901E3B-453C-D7D1-871D-9FA370400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13475"/>
                  <a:ext cx="344488" cy="6960"/>
                </a:xfrm>
                <a:prstGeom prst="rect">
                  <a:avLst/>
                </a:prstGeom>
                <a:solidFill>
                  <a:srgbClr val="1693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1" name="Rectangle 2666">
                  <a:extLst>
                    <a:ext uri="{FF2B5EF4-FFF2-40B4-BE49-F238E27FC236}">
                      <a16:creationId xmlns:a16="http://schemas.microsoft.com/office/drawing/2014/main" id="{3E2FD78B-764C-4D03-EE06-139F1F25C1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07289"/>
                  <a:ext cx="344488" cy="6186"/>
                </a:xfrm>
                <a:prstGeom prst="rect">
                  <a:avLst/>
                </a:prstGeom>
                <a:solidFill>
                  <a:srgbClr val="1693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2" name="Rectangle 2667">
                  <a:extLst>
                    <a:ext uri="{FF2B5EF4-FFF2-40B4-BE49-F238E27FC236}">
                      <a16:creationId xmlns:a16="http://schemas.microsoft.com/office/drawing/2014/main" id="{0993EB83-A4C7-9A1E-B72E-16F241155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600329"/>
                  <a:ext cx="344488" cy="6960"/>
                </a:xfrm>
                <a:prstGeom prst="rect">
                  <a:avLst/>
                </a:prstGeom>
                <a:solidFill>
                  <a:srgbClr val="1594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3" name="Rectangle 2668">
                  <a:extLst>
                    <a:ext uri="{FF2B5EF4-FFF2-40B4-BE49-F238E27FC236}">
                      <a16:creationId xmlns:a16="http://schemas.microsoft.com/office/drawing/2014/main" id="{1721863D-8616-DF4F-F3EA-60B824BFE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93369"/>
                  <a:ext cx="344488" cy="6960"/>
                </a:xfrm>
                <a:prstGeom prst="rect">
                  <a:avLst/>
                </a:prstGeom>
                <a:solidFill>
                  <a:srgbClr val="1595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4" name="Rectangle 2669">
                  <a:extLst>
                    <a:ext uri="{FF2B5EF4-FFF2-40B4-BE49-F238E27FC236}">
                      <a16:creationId xmlns:a16="http://schemas.microsoft.com/office/drawing/2014/main" id="{F7B9B8CA-A995-DB7D-8D98-C6B15C043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87956"/>
                  <a:ext cx="344488" cy="5413"/>
                </a:xfrm>
                <a:prstGeom prst="rect">
                  <a:avLst/>
                </a:prstGeom>
                <a:solidFill>
                  <a:srgbClr val="1496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5" name="Rectangle 2670">
                  <a:extLst>
                    <a:ext uri="{FF2B5EF4-FFF2-40B4-BE49-F238E27FC236}">
                      <a16:creationId xmlns:a16="http://schemas.microsoft.com/office/drawing/2014/main" id="{16C94CE7-78B3-E207-3F03-F30AD5126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80997"/>
                  <a:ext cx="344488" cy="6960"/>
                </a:xfrm>
                <a:prstGeom prst="rect">
                  <a:avLst/>
                </a:prstGeom>
                <a:solidFill>
                  <a:srgbClr val="1496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6" name="Rectangle 2671">
                  <a:extLst>
                    <a:ext uri="{FF2B5EF4-FFF2-40B4-BE49-F238E27FC236}">
                      <a16:creationId xmlns:a16="http://schemas.microsoft.com/office/drawing/2014/main" id="{6C4AB1BE-5B05-01CA-E19F-3D502717B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74037"/>
                  <a:ext cx="344488" cy="6960"/>
                </a:xfrm>
                <a:prstGeom prst="rect">
                  <a:avLst/>
                </a:prstGeom>
                <a:solidFill>
                  <a:srgbClr val="1497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7" name="Rectangle 2672">
                  <a:extLst>
                    <a:ext uri="{FF2B5EF4-FFF2-40B4-BE49-F238E27FC236}">
                      <a16:creationId xmlns:a16="http://schemas.microsoft.com/office/drawing/2014/main" id="{F906CF24-2C48-ED44-E664-082EABD7A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67851"/>
                  <a:ext cx="344488" cy="6186"/>
                </a:xfrm>
                <a:prstGeom prst="rect">
                  <a:avLst/>
                </a:prstGeom>
                <a:solidFill>
                  <a:srgbClr val="1398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8" name="Rectangle 2673">
                  <a:extLst>
                    <a:ext uri="{FF2B5EF4-FFF2-40B4-BE49-F238E27FC236}">
                      <a16:creationId xmlns:a16="http://schemas.microsoft.com/office/drawing/2014/main" id="{62AADE32-B1FB-C6D5-8AD5-895F78AB1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60891"/>
                  <a:ext cx="344488" cy="6960"/>
                </a:xfrm>
                <a:prstGeom prst="rect">
                  <a:avLst/>
                </a:prstGeom>
                <a:solidFill>
                  <a:srgbClr val="1398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89" name="Rectangle 2674">
                  <a:extLst>
                    <a:ext uri="{FF2B5EF4-FFF2-40B4-BE49-F238E27FC236}">
                      <a16:creationId xmlns:a16="http://schemas.microsoft.com/office/drawing/2014/main" id="{6D110C4E-4A23-4299-9BB7-73E4DC44B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54704"/>
                  <a:ext cx="344488" cy="6186"/>
                </a:xfrm>
                <a:prstGeom prst="rect">
                  <a:avLst/>
                </a:prstGeom>
                <a:solidFill>
                  <a:srgbClr val="1399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0" name="Rectangle 2675">
                  <a:extLst>
                    <a:ext uri="{FF2B5EF4-FFF2-40B4-BE49-F238E27FC236}">
                      <a16:creationId xmlns:a16="http://schemas.microsoft.com/office/drawing/2014/main" id="{A80BF85B-00FE-D8D0-06D4-BB93E94D8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48518"/>
                  <a:ext cx="344488" cy="6186"/>
                </a:xfrm>
                <a:prstGeom prst="rect">
                  <a:avLst/>
                </a:prstGeom>
                <a:solidFill>
                  <a:srgbClr val="129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1" name="Rectangle 2676">
                  <a:extLst>
                    <a:ext uri="{FF2B5EF4-FFF2-40B4-BE49-F238E27FC236}">
                      <a16:creationId xmlns:a16="http://schemas.microsoft.com/office/drawing/2014/main" id="{7AE94825-93C0-1FB9-E387-8FABA0572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41559"/>
                  <a:ext cx="344488" cy="6960"/>
                </a:xfrm>
                <a:prstGeom prst="rect">
                  <a:avLst/>
                </a:prstGeom>
                <a:solidFill>
                  <a:srgbClr val="129A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2" name="Rectangle 2677">
                  <a:extLst>
                    <a:ext uri="{FF2B5EF4-FFF2-40B4-BE49-F238E27FC236}">
                      <a16:creationId xmlns:a16="http://schemas.microsoft.com/office/drawing/2014/main" id="{C7EFACFB-B90A-FCA2-E5E6-2DBFDD98A0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34599"/>
                  <a:ext cx="344488" cy="6960"/>
                </a:xfrm>
                <a:prstGeom prst="rect">
                  <a:avLst/>
                </a:prstGeom>
                <a:solidFill>
                  <a:srgbClr val="129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3" name="Rectangle 2678">
                  <a:extLst>
                    <a:ext uri="{FF2B5EF4-FFF2-40B4-BE49-F238E27FC236}">
                      <a16:creationId xmlns:a16="http://schemas.microsoft.com/office/drawing/2014/main" id="{7847CE40-3899-0C31-858B-B5A8E8C65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28412"/>
                  <a:ext cx="344488" cy="6186"/>
                </a:xfrm>
                <a:prstGeom prst="rect">
                  <a:avLst/>
                </a:prstGeom>
                <a:solidFill>
                  <a:srgbClr val="119C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4" name="Rectangle 2679">
                  <a:extLst>
                    <a:ext uri="{FF2B5EF4-FFF2-40B4-BE49-F238E27FC236}">
                      <a16:creationId xmlns:a16="http://schemas.microsoft.com/office/drawing/2014/main" id="{AECB70DB-7B3F-CF30-0975-907DEEDC6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22226"/>
                  <a:ext cx="344488" cy="6186"/>
                </a:xfrm>
                <a:prstGeom prst="rect">
                  <a:avLst/>
                </a:prstGeom>
                <a:solidFill>
                  <a:srgbClr val="119D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5" name="Rectangle 2680">
                  <a:extLst>
                    <a:ext uri="{FF2B5EF4-FFF2-40B4-BE49-F238E27FC236}">
                      <a16:creationId xmlns:a16="http://schemas.microsoft.com/office/drawing/2014/main" id="{60198D6B-41F9-F2DB-CEF7-3EE48DC41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15267"/>
                  <a:ext cx="344488" cy="6960"/>
                </a:xfrm>
                <a:prstGeom prst="rect">
                  <a:avLst/>
                </a:prstGeom>
                <a:solidFill>
                  <a:srgbClr val="119D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6" name="Rectangle 2681">
                  <a:extLst>
                    <a:ext uri="{FF2B5EF4-FFF2-40B4-BE49-F238E27FC236}">
                      <a16:creationId xmlns:a16="http://schemas.microsoft.com/office/drawing/2014/main" id="{3DBC72F0-2F71-2E02-BFCC-9DACB98CA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09080"/>
                  <a:ext cx="344488" cy="6186"/>
                </a:xfrm>
                <a:prstGeom prst="rect">
                  <a:avLst/>
                </a:prstGeom>
                <a:solidFill>
                  <a:srgbClr val="109E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7" name="Rectangle 2682">
                  <a:extLst>
                    <a:ext uri="{FF2B5EF4-FFF2-40B4-BE49-F238E27FC236}">
                      <a16:creationId xmlns:a16="http://schemas.microsoft.com/office/drawing/2014/main" id="{169604E5-C803-28AE-4F0C-0C88A8EC6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502120"/>
                  <a:ext cx="344488" cy="6960"/>
                </a:xfrm>
                <a:prstGeom prst="rect">
                  <a:avLst/>
                </a:prstGeom>
                <a:solidFill>
                  <a:srgbClr val="109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8" name="Rectangle 2683">
                  <a:extLst>
                    <a:ext uri="{FF2B5EF4-FFF2-40B4-BE49-F238E27FC236}">
                      <a16:creationId xmlns:a16="http://schemas.microsoft.com/office/drawing/2014/main" id="{21E66A11-37FF-1608-F334-C08E553D1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95161"/>
                  <a:ext cx="344488" cy="6960"/>
                </a:xfrm>
                <a:prstGeom prst="rect">
                  <a:avLst/>
                </a:prstGeom>
                <a:solidFill>
                  <a:srgbClr val="109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199" name="Rectangle 2684">
                  <a:extLst>
                    <a:ext uri="{FF2B5EF4-FFF2-40B4-BE49-F238E27FC236}">
                      <a16:creationId xmlns:a16="http://schemas.microsoft.com/office/drawing/2014/main" id="{B2AB8BE0-45E3-4B78-554C-8CC6FAF47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89748"/>
                  <a:ext cx="344488" cy="5413"/>
                </a:xfrm>
                <a:prstGeom prst="rect">
                  <a:avLst/>
                </a:prstGeom>
                <a:solidFill>
                  <a:srgbClr val="0FA0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0" name="Rectangle 2685">
                  <a:extLst>
                    <a:ext uri="{FF2B5EF4-FFF2-40B4-BE49-F238E27FC236}">
                      <a16:creationId xmlns:a16="http://schemas.microsoft.com/office/drawing/2014/main" id="{809948E2-B379-CF8F-1038-5ACA472EE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82788"/>
                  <a:ext cx="344488" cy="6960"/>
                </a:xfrm>
                <a:prstGeom prst="rect">
                  <a:avLst/>
                </a:prstGeom>
                <a:solidFill>
                  <a:srgbClr val="0FA1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1" name="Rectangle 2686">
                  <a:extLst>
                    <a:ext uri="{FF2B5EF4-FFF2-40B4-BE49-F238E27FC236}">
                      <a16:creationId xmlns:a16="http://schemas.microsoft.com/office/drawing/2014/main" id="{A7B603FC-2443-903B-7104-699D454EC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75828"/>
                  <a:ext cx="344488" cy="6960"/>
                </a:xfrm>
                <a:prstGeom prst="rect">
                  <a:avLst/>
                </a:prstGeom>
                <a:solidFill>
                  <a:srgbClr val="0FA1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2" name="Rectangle 2687">
                  <a:extLst>
                    <a:ext uri="{FF2B5EF4-FFF2-40B4-BE49-F238E27FC236}">
                      <a16:creationId xmlns:a16="http://schemas.microsoft.com/office/drawing/2014/main" id="{5299F0D5-3129-DEF1-76F2-45A2C2741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69642"/>
                  <a:ext cx="344488" cy="6186"/>
                </a:xfrm>
                <a:prstGeom prst="rect">
                  <a:avLst/>
                </a:prstGeom>
                <a:solidFill>
                  <a:srgbClr val="0EA2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3" name="Rectangle 2688">
                  <a:extLst>
                    <a:ext uri="{FF2B5EF4-FFF2-40B4-BE49-F238E27FC236}">
                      <a16:creationId xmlns:a16="http://schemas.microsoft.com/office/drawing/2014/main" id="{1ADF8866-9D3E-47B0-5E87-A88583C94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62682"/>
                  <a:ext cx="344488" cy="6960"/>
                </a:xfrm>
                <a:prstGeom prst="rect">
                  <a:avLst/>
                </a:prstGeom>
                <a:solidFill>
                  <a:srgbClr val="0EA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4" name="Rectangle 2689">
                  <a:extLst>
                    <a:ext uri="{FF2B5EF4-FFF2-40B4-BE49-F238E27FC236}">
                      <a16:creationId xmlns:a16="http://schemas.microsoft.com/office/drawing/2014/main" id="{18A6E690-B910-BE31-D686-7FA95B72E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56496"/>
                  <a:ext cx="344488" cy="6186"/>
                </a:xfrm>
                <a:prstGeom prst="rect">
                  <a:avLst/>
                </a:prstGeom>
                <a:solidFill>
                  <a:srgbClr val="0DA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5" name="Rectangle 2690">
                  <a:extLst>
                    <a:ext uri="{FF2B5EF4-FFF2-40B4-BE49-F238E27FC236}">
                      <a16:creationId xmlns:a16="http://schemas.microsoft.com/office/drawing/2014/main" id="{C0432718-E689-EC87-C26C-81EA26426B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50310"/>
                  <a:ext cx="344488" cy="6186"/>
                </a:xfrm>
                <a:prstGeom prst="rect">
                  <a:avLst/>
                </a:prstGeom>
                <a:solidFill>
                  <a:srgbClr val="0DA4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6" name="Rectangle 2691">
                  <a:extLst>
                    <a:ext uri="{FF2B5EF4-FFF2-40B4-BE49-F238E27FC236}">
                      <a16:creationId xmlns:a16="http://schemas.microsoft.com/office/drawing/2014/main" id="{C3D86022-BA7E-DE75-381F-784203254F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43350"/>
                  <a:ext cx="344488" cy="6960"/>
                </a:xfrm>
                <a:prstGeom prst="rect">
                  <a:avLst/>
                </a:prstGeom>
                <a:solidFill>
                  <a:srgbClr val="0DA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7" name="Rectangle 2692">
                  <a:extLst>
                    <a:ext uri="{FF2B5EF4-FFF2-40B4-BE49-F238E27FC236}">
                      <a16:creationId xmlns:a16="http://schemas.microsoft.com/office/drawing/2014/main" id="{ED2533BB-3442-2931-20D7-5FE7E8012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37163"/>
                  <a:ext cx="344488" cy="6186"/>
                </a:xfrm>
                <a:prstGeom prst="rect">
                  <a:avLst/>
                </a:prstGeom>
                <a:solidFill>
                  <a:srgbClr val="0CA6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8" name="Rectangle 2693">
                  <a:extLst>
                    <a:ext uri="{FF2B5EF4-FFF2-40B4-BE49-F238E27FC236}">
                      <a16:creationId xmlns:a16="http://schemas.microsoft.com/office/drawing/2014/main" id="{BD35F5E2-4D21-75D9-C471-391B79A2D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30204"/>
                  <a:ext cx="344488" cy="6960"/>
                </a:xfrm>
                <a:prstGeom prst="rect">
                  <a:avLst/>
                </a:prstGeom>
                <a:solidFill>
                  <a:srgbClr val="0CA6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09" name="Rectangle 2694">
                  <a:extLst>
                    <a:ext uri="{FF2B5EF4-FFF2-40B4-BE49-F238E27FC236}">
                      <a16:creationId xmlns:a16="http://schemas.microsoft.com/office/drawing/2014/main" id="{7DA34F80-910C-B6CB-C4F4-23A7FA41A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24018"/>
                  <a:ext cx="344488" cy="6186"/>
                </a:xfrm>
                <a:prstGeom prst="rect">
                  <a:avLst/>
                </a:prstGeom>
                <a:solidFill>
                  <a:srgbClr val="0CA7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0" name="Rectangle 2695">
                  <a:extLst>
                    <a:ext uri="{FF2B5EF4-FFF2-40B4-BE49-F238E27FC236}">
                      <a16:creationId xmlns:a16="http://schemas.microsoft.com/office/drawing/2014/main" id="{82B11DC1-3B0F-3CF9-8ED0-63B621BE1F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17831"/>
                  <a:ext cx="344488" cy="6186"/>
                </a:xfrm>
                <a:prstGeom prst="rect">
                  <a:avLst/>
                </a:prstGeom>
                <a:solidFill>
                  <a:srgbClr val="0BA8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1" name="Rectangle 2696">
                  <a:extLst>
                    <a:ext uri="{FF2B5EF4-FFF2-40B4-BE49-F238E27FC236}">
                      <a16:creationId xmlns:a16="http://schemas.microsoft.com/office/drawing/2014/main" id="{DB423FB8-46D9-2884-2A11-40DC0CF7A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10871"/>
                  <a:ext cx="344488" cy="6960"/>
                </a:xfrm>
                <a:prstGeom prst="rect">
                  <a:avLst/>
                </a:prstGeom>
                <a:solidFill>
                  <a:srgbClr val="0BA8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2" name="Rectangle 2697">
                  <a:extLst>
                    <a:ext uri="{FF2B5EF4-FFF2-40B4-BE49-F238E27FC236}">
                      <a16:creationId xmlns:a16="http://schemas.microsoft.com/office/drawing/2014/main" id="{E1A12226-DA5A-5922-300D-9E7AF73B4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403912"/>
                  <a:ext cx="344488" cy="6960"/>
                </a:xfrm>
                <a:prstGeom prst="rect">
                  <a:avLst/>
                </a:prstGeom>
                <a:solidFill>
                  <a:srgbClr val="0BA9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3" name="Rectangle 2698">
                  <a:extLst>
                    <a:ext uri="{FF2B5EF4-FFF2-40B4-BE49-F238E27FC236}">
                      <a16:creationId xmlns:a16="http://schemas.microsoft.com/office/drawing/2014/main" id="{E1A963F7-3EBE-B0AD-FACC-E29AAA690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97725"/>
                  <a:ext cx="344488" cy="6186"/>
                </a:xfrm>
                <a:prstGeom prst="rect">
                  <a:avLst/>
                </a:prstGeom>
                <a:solidFill>
                  <a:srgbClr val="0AA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4" name="Rectangle 2699">
                  <a:extLst>
                    <a:ext uri="{FF2B5EF4-FFF2-40B4-BE49-F238E27FC236}">
                      <a16:creationId xmlns:a16="http://schemas.microsoft.com/office/drawing/2014/main" id="{F4178E41-4DE1-FEE9-E25C-D43563374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91539"/>
                  <a:ext cx="344488" cy="6186"/>
                </a:xfrm>
                <a:prstGeom prst="rect">
                  <a:avLst/>
                </a:prstGeom>
                <a:solidFill>
                  <a:srgbClr val="0AA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5" name="Rectangle 2700">
                  <a:extLst>
                    <a:ext uri="{FF2B5EF4-FFF2-40B4-BE49-F238E27FC236}">
                      <a16:creationId xmlns:a16="http://schemas.microsoft.com/office/drawing/2014/main" id="{D5E0183B-A4D7-D589-4980-6F57F8BF6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84579"/>
                  <a:ext cx="344488" cy="6960"/>
                </a:xfrm>
                <a:prstGeom prst="rect">
                  <a:avLst/>
                </a:prstGeom>
                <a:solidFill>
                  <a:srgbClr val="0AAB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6" name="Rectangle 2701">
                  <a:extLst>
                    <a:ext uri="{FF2B5EF4-FFF2-40B4-BE49-F238E27FC236}">
                      <a16:creationId xmlns:a16="http://schemas.microsoft.com/office/drawing/2014/main" id="{40A21056-5D27-8D4E-1DB1-B35CEE7EA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78393"/>
                  <a:ext cx="344488" cy="6186"/>
                </a:xfrm>
                <a:prstGeom prst="rect">
                  <a:avLst/>
                </a:prstGeom>
                <a:solidFill>
                  <a:srgbClr val="09AC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7" name="Rectangle 2702">
                  <a:extLst>
                    <a:ext uri="{FF2B5EF4-FFF2-40B4-BE49-F238E27FC236}">
                      <a16:creationId xmlns:a16="http://schemas.microsoft.com/office/drawing/2014/main" id="{82401448-2C41-5A60-5A42-E62E9014D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71433"/>
                  <a:ext cx="344488" cy="6960"/>
                </a:xfrm>
                <a:prstGeom prst="rect">
                  <a:avLst/>
                </a:prstGeom>
                <a:solidFill>
                  <a:srgbClr val="09AD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8" name="Rectangle 2703">
                  <a:extLst>
                    <a:ext uri="{FF2B5EF4-FFF2-40B4-BE49-F238E27FC236}">
                      <a16:creationId xmlns:a16="http://schemas.microsoft.com/office/drawing/2014/main" id="{12E616AF-90C0-29E9-A77C-4E64DD19B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64473"/>
                  <a:ext cx="344488" cy="6960"/>
                </a:xfrm>
                <a:prstGeom prst="rect">
                  <a:avLst/>
                </a:prstGeom>
                <a:solidFill>
                  <a:srgbClr val="09AD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19" name="Rectangle 2704">
                  <a:extLst>
                    <a:ext uri="{FF2B5EF4-FFF2-40B4-BE49-F238E27FC236}">
                      <a16:creationId xmlns:a16="http://schemas.microsoft.com/office/drawing/2014/main" id="{EC594F1A-306F-A0C9-0E6F-D2848B792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59061"/>
                  <a:ext cx="344488" cy="5413"/>
                </a:xfrm>
                <a:prstGeom prst="rect">
                  <a:avLst/>
                </a:prstGeom>
                <a:solidFill>
                  <a:srgbClr val="08AE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0" name="Rectangle 2705">
                  <a:extLst>
                    <a:ext uri="{FF2B5EF4-FFF2-40B4-BE49-F238E27FC236}">
                      <a16:creationId xmlns:a16="http://schemas.microsoft.com/office/drawing/2014/main" id="{1B7683D2-1DCE-4109-F9F7-C962FB5F8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52101"/>
                  <a:ext cx="344488" cy="6960"/>
                </a:xfrm>
                <a:prstGeom prst="rect">
                  <a:avLst/>
                </a:prstGeom>
                <a:solidFill>
                  <a:srgbClr val="08A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1" name="Rectangle 2706">
                  <a:extLst>
                    <a:ext uri="{FF2B5EF4-FFF2-40B4-BE49-F238E27FC236}">
                      <a16:creationId xmlns:a16="http://schemas.microsoft.com/office/drawing/2014/main" id="{F577D67D-B65D-8AC5-26D2-D617750DE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45141"/>
                  <a:ext cx="344488" cy="6960"/>
                </a:xfrm>
                <a:prstGeom prst="rect">
                  <a:avLst/>
                </a:prstGeom>
                <a:solidFill>
                  <a:srgbClr val="08A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2" name="Rectangle 2707">
                  <a:extLst>
                    <a:ext uri="{FF2B5EF4-FFF2-40B4-BE49-F238E27FC236}">
                      <a16:creationId xmlns:a16="http://schemas.microsoft.com/office/drawing/2014/main" id="{4D992083-89EE-6C6A-9E30-3C3FD9876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38955"/>
                  <a:ext cx="344488" cy="6186"/>
                </a:xfrm>
                <a:prstGeom prst="rect">
                  <a:avLst/>
                </a:prstGeom>
                <a:solidFill>
                  <a:srgbClr val="07B0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3" name="Rectangle 2708">
                  <a:extLst>
                    <a:ext uri="{FF2B5EF4-FFF2-40B4-BE49-F238E27FC236}">
                      <a16:creationId xmlns:a16="http://schemas.microsoft.com/office/drawing/2014/main" id="{2CBB8358-1EEA-0CE9-A1B9-78FEA7E91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31995"/>
                  <a:ext cx="344488" cy="6960"/>
                </a:xfrm>
                <a:prstGeom prst="rect">
                  <a:avLst/>
                </a:prstGeom>
                <a:solidFill>
                  <a:srgbClr val="07B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4" name="Rectangle 2709">
                  <a:extLst>
                    <a:ext uri="{FF2B5EF4-FFF2-40B4-BE49-F238E27FC236}">
                      <a16:creationId xmlns:a16="http://schemas.microsoft.com/office/drawing/2014/main" id="{E9C95B8C-3D9D-0877-434D-9D3DFDC58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25809"/>
                  <a:ext cx="344488" cy="6186"/>
                </a:xfrm>
                <a:prstGeom prst="rect">
                  <a:avLst/>
                </a:prstGeom>
                <a:solidFill>
                  <a:srgbClr val="07B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5" name="Rectangle 2710">
                  <a:extLst>
                    <a:ext uri="{FF2B5EF4-FFF2-40B4-BE49-F238E27FC236}">
                      <a16:creationId xmlns:a16="http://schemas.microsoft.com/office/drawing/2014/main" id="{46EAA5DF-EF4D-112D-59F8-1F7500D85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19622"/>
                  <a:ext cx="344488" cy="6186"/>
                </a:xfrm>
                <a:prstGeom prst="rect">
                  <a:avLst/>
                </a:prstGeom>
                <a:solidFill>
                  <a:srgbClr val="06B2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6" name="Rectangle 2711">
                  <a:extLst>
                    <a:ext uri="{FF2B5EF4-FFF2-40B4-BE49-F238E27FC236}">
                      <a16:creationId xmlns:a16="http://schemas.microsoft.com/office/drawing/2014/main" id="{796A26B5-E3B4-E41B-4995-DA5D696E72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12663"/>
                  <a:ext cx="344488" cy="6960"/>
                </a:xfrm>
                <a:prstGeom prst="rect">
                  <a:avLst/>
                </a:prstGeom>
                <a:solidFill>
                  <a:srgbClr val="06B3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7" name="Rectangle 2712">
                  <a:extLst>
                    <a:ext uri="{FF2B5EF4-FFF2-40B4-BE49-F238E27FC236}">
                      <a16:creationId xmlns:a16="http://schemas.microsoft.com/office/drawing/2014/main" id="{2A46AC7B-A776-8EDA-BD52-1C4D7DEC4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305703"/>
                  <a:ext cx="344488" cy="6960"/>
                </a:xfrm>
                <a:prstGeom prst="rect">
                  <a:avLst/>
                </a:prstGeom>
                <a:solidFill>
                  <a:srgbClr val="05B4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8" name="Rectangle 2713">
                  <a:extLst>
                    <a:ext uri="{FF2B5EF4-FFF2-40B4-BE49-F238E27FC236}">
                      <a16:creationId xmlns:a16="http://schemas.microsoft.com/office/drawing/2014/main" id="{E26F9875-71C7-CF24-765B-9148BB51C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99517"/>
                  <a:ext cx="344488" cy="6186"/>
                </a:xfrm>
                <a:prstGeom prst="rect">
                  <a:avLst/>
                </a:prstGeom>
                <a:solidFill>
                  <a:srgbClr val="05B4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29" name="Rectangle 2714">
                  <a:extLst>
                    <a:ext uri="{FF2B5EF4-FFF2-40B4-BE49-F238E27FC236}">
                      <a16:creationId xmlns:a16="http://schemas.microsoft.com/office/drawing/2014/main" id="{D6FCA4C4-13AD-128E-7409-8B5C970F6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93330"/>
                  <a:ext cx="344488" cy="6186"/>
                </a:xfrm>
                <a:prstGeom prst="rect">
                  <a:avLst/>
                </a:prstGeom>
                <a:solidFill>
                  <a:srgbClr val="05B5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0" name="Rectangle 2715">
                  <a:extLst>
                    <a:ext uri="{FF2B5EF4-FFF2-40B4-BE49-F238E27FC236}">
                      <a16:creationId xmlns:a16="http://schemas.microsoft.com/office/drawing/2014/main" id="{4E6B53D6-B178-D45B-1BED-1BA51A3D7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86371"/>
                  <a:ext cx="344488" cy="6960"/>
                </a:xfrm>
                <a:prstGeom prst="rect">
                  <a:avLst/>
                </a:prstGeom>
                <a:solidFill>
                  <a:srgbClr val="04B6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1" name="Rectangle 2716">
                  <a:extLst>
                    <a:ext uri="{FF2B5EF4-FFF2-40B4-BE49-F238E27FC236}">
                      <a16:creationId xmlns:a16="http://schemas.microsoft.com/office/drawing/2014/main" id="{8AFDFA83-EEA9-DB42-83DF-26F8E58AC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80184"/>
                  <a:ext cx="344488" cy="6186"/>
                </a:xfrm>
                <a:prstGeom prst="rect">
                  <a:avLst/>
                </a:prstGeom>
                <a:solidFill>
                  <a:srgbClr val="04B6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2" name="Rectangle 2717">
                  <a:extLst>
                    <a:ext uri="{FF2B5EF4-FFF2-40B4-BE49-F238E27FC236}">
                      <a16:creationId xmlns:a16="http://schemas.microsoft.com/office/drawing/2014/main" id="{50DDF869-AAA7-56FA-5B35-E4519050D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73224"/>
                  <a:ext cx="344488" cy="6960"/>
                </a:xfrm>
                <a:prstGeom prst="rect">
                  <a:avLst/>
                </a:prstGeom>
                <a:solidFill>
                  <a:srgbClr val="04B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3" name="Rectangle 2718">
                  <a:extLst>
                    <a:ext uri="{FF2B5EF4-FFF2-40B4-BE49-F238E27FC236}">
                      <a16:creationId xmlns:a16="http://schemas.microsoft.com/office/drawing/2014/main" id="{C3C77557-A8DD-F038-F854-9E903EC18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67038"/>
                  <a:ext cx="344488" cy="6186"/>
                </a:xfrm>
                <a:prstGeom prst="rect">
                  <a:avLst/>
                </a:prstGeom>
                <a:solidFill>
                  <a:srgbClr val="03B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4" name="Rectangle 2719">
                  <a:extLst>
                    <a:ext uri="{FF2B5EF4-FFF2-40B4-BE49-F238E27FC236}">
                      <a16:creationId xmlns:a16="http://schemas.microsoft.com/office/drawing/2014/main" id="{60213BFB-D6C1-8738-AD9A-1A3A63339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60852"/>
                  <a:ext cx="344488" cy="6186"/>
                </a:xfrm>
                <a:prstGeom prst="rect">
                  <a:avLst/>
                </a:prstGeom>
                <a:solidFill>
                  <a:srgbClr val="03B8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5" name="Rectangle 2720">
                  <a:extLst>
                    <a:ext uri="{FF2B5EF4-FFF2-40B4-BE49-F238E27FC236}">
                      <a16:creationId xmlns:a16="http://schemas.microsoft.com/office/drawing/2014/main" id="{C3632427-DFB2-7572-6994-F5B320F8A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53892"/>
                  <a:ext cx="344488" cy="6960"/>
                </a:xfrm>
                <a:prstGeom prst="rect">
                  <a:avLst/>
                </a:prstGeom>
                <a:solidFill>
                  <a:srgbClr val="03B9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6" name="Rectangle 2721">
                  <a:extLst>
                    <a:ext uri="{FF2B5EF4-FFF2-40B4-BE49-F238E27FC236}">
                      <a16:creationId xmlns:a16="http://schemas.microsoft.com/office/drawing/2014/main" id="{C45BC779-F136-EC5F-2438-06FDB0E73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46932"/>
                  <a:ext cx="344488" cy="6960"/>
                </a:xfrm>
                <a:prstGeom prst="rect">
                  <a:avLst/>
                </a:prstGeom>
                <a:solidFill>
                  <a:srgbClr val="02BA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7" name="Rectangle 2722">
                  <a:extLst>
                    <a:ext uri="{FF2B5EF4-FFF2-40B4-BE49-F238E27FC236}">
                      <a16:creationId xmlns:a16="http://schemas.microsoft.com/office/drawing/2014/main" id="{1F1BB9B5-3D35-AC0F-2C38-30A615979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40746"/>
                  <a:ext cx="344488" cy="6186"/>
                </a:xfrm>
                <a:prstGeom prst="rect">
                  <a:avLst/>
                </a:prstGeom>
                <a:solidFill>
                  <a:srgbClr val="02BB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8" name="Rectangle 2723">
                  <a:extLst>
                    <a:ext uri="{FF2B5EF4-FFF2-40B4-BE49-F238E27FC236}">
                      <a16:creationId xmlns:a16="http://schemas.microsoft.com/office/drawing/2014/main" id="{A680EAD0-0AB3-AA93-E831-2E2D22329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33787"/>
                  <a:ext cx="344488" cy="6960"/>
                </a:xfrm>
                <a:prstGeom prst="rect">
                  <a:avLst/>
                </a:prstGeom>
                <a:solidFill>
                  <a:srgbClr val="02BB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39" name="Rectangle 2724">
                  <a:extLst>
                    <a:ext uri="{FF2B5EF4-FFF2-40B4-BE49-F238E27FC236}">
                      <a16:creationId xmlns:a16="http://schemas.microsoft.com/office/drawing/2014/main" id="{C82AD11C-94C4-24C7-A6A9-EC6A56E9DC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27600"/>
                  <a:ext cx="344488" cy="6186"/>
                </a:xfrm>
                <a:prstGeom prst="rect">
                  <a:avLst/>
                </a:prstGeom>
                <a:solidFill>
                  <a:srgbClr val="01BC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0" name="Rectangle 2725">
                  <a:extLst>
                    <a:ext uri="{FF2B5EF4-FFF2-40B4-BE49-F238E27FC236}">
                      <a16:creationId xmlns:a16="http://schemas.microsoft.com/office/drawing/2014/main" id="{B2AC5B81-D732-BD5D-59BF-3DB777155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21414"/>
                  <a:ext cx="344488" cy="6186"/>
                </a:xfrm>
                <a:prstGeom prst="rect">
                  <a:avLst/>
                </a:prstGeom>
                <a:solidFill>
                  <a:srgbClr val="01BD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1" name="Rectangle 2726">
                  <a:extLst>
                    <a:ext uri="{FF2B5EF4-FFF2-40B4-BE49-F238E27FC236}">
                      <a16:creationId xmlns:a16="http://schemas.microsoft.com/office/drawing/2014/main" id="{4F127C0E-45F3-498D-777C-409EE1EB1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14454"/>
                  <a:ext cx="344488" cy="6960"/>
                </a:xfrm>
                <a:prstGeom prst="rect">
                  <a:avLst/>
                </a:prstGeom>
                <a:solidFill>
                  <a:srgbClr val="01BD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2" name="Rectangle 2727">
                  <a:extLst>
                    <a:ext uri="{FF2B5EF4-FFF2-40B4-BE49-F238E27FC236}">
                      <a16:creationId xmlns:a16="http://schemas.microsoft.com/office/drawing/2014/main" id="{0196F51B-FBFE-8EB0-CDF5-346530063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07495"/>
                  <a:ext cx="344488" cy="6960"/>
                </a:xfrm>
                <a:prstGeom prst="rect">
                  <a:avLst/>
                </a:prstGeom>
                <a:solidFill>
                  <a:srgbClr val="00BE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3" name="Rectangle 2728">
                  <a:extLst>
                    <a:ext uri="{FF2B5EF4-FFF2-40B4-BE49-F238E27FC236}">
                      <a16:creationId xmlns:a16="http://schemas.microsoft.com/office/drawing/2014/main" id="{75BE74FC-A5F7-C83E-5FB7-D8DF81EA0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201308"/>
                  <a:ext cx="344488" cy="6186"/>
                </a:xfrm>
                <a:prstGeom prst="rect">
                  <a:avLst/>
                </a:prstGeom>
                <a:solidFill>
                  <a:srgbClr val="00B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4" name="Rectangle 2729">
                  <a:extLst>
                    <a:ext uri="{FF2B5EF4-FFF2-40B4-BE49-F238E27FC236}">
                      <a16:creationId xmlns:a16="http://schemas.microsoft.com/office/drawing/2014/main" id="{E4CDFFB4-3BC2-5349-F43F-DB16360DC6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95122"/>
                  <a:ext cx="344488" cy="6186"/>
                </a:xfrm>
                <a:prstGeom prst="rect">
                  <a:avLst/>
                </a:prstGeom>
                <a:solidFill>
                  <a:srgbClr val="00B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5" name="Rectangle 2730">
                  <a:extLst>
                    <a:ext uri="{FF2B5EF4-FFF2-40B4-BE49-F238E27FC236}">
                      <a16:creationId xmlns:a16="http://schemas.microsoft.com/office/drawing/2014/main" id="{F6B6362C-D402-2BFA-F93F-438370B4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88935"/>
                  <a:ext cx="344488" cy="6186"/>
                </a:xfrm>
                <a:prstGeom prst="rect">
                  <a:avLst/>
                </a:prstGeom>
                <a:solidFill>
                  <a:srgbClr val="00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6" name="Rectangle 2731">
                  <a:extLst>
                    <a:ext uri="{FF2B5EF4-FFF2-40B4-BE49-F238E27FC236}">
                      <a16:creationId xmlns:a16="http://schemas.microsoft.com/office/drawing/2014/main" id="{95774788-E59E-D0DB-4C25-74544823A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81975"/>
                  <a:ext cx="344488" cy="6960"/>
                </a:xfrm>
                <a:prstGeom prst="rect">
                  <a:avLst/>
                </a:prstGeom>
                <a:solidFill>
                  <a:srgbClr val="02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7" name="Rectangle 2732">
                  <a:extLst>
                    <a:ext uri="{FF2B5EF4-FFF2-40B4-BE49-F238E27FC236}">
                      <a16:creationId xmlns:a16="http://schemas.microsoft.com/office/drawing/2014/main" id="{A12B4E20-A1EE-D797-5033-7C5338707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75016"/>
                  <a:ext cx="344488" cy="6960"/>
                </a:xfrm>
                <a:prstGeom prst="rect">
                  <a:avLst/>
                </a:prstGeom>
                <a:solidFill>
                  <a:srgbClr val="04C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8" name="Rectangle 2733">
                  <a:extLst>
                    <a:ext uri="{FF2B5EF4-FFF2-40B4-BE49-F238E27FC236}">
                      <a16:creationId xmlns:a16="http://schemas.microsoft.com/office/drawing/2014/main" id="{CB1B2A0B-2A35-D6F5-D161-463AC324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68830"/>
                  <a:ext cx="344488" cy="6186"/>
                </a:xfrm>
                <a:prstGeom prst="rect">
                  <a:avLst/>
                </a:prstGeom>
                <a:solidFill>
                  <a:srgbClr val="04C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49" name="Rectangle 2734">
                  <a:extLst>
                    <a:ext uri="{FF2B5EF4-FFF2-40B4-BE49-F238E27FC236}">
                      <a16:creationId xmlns:a16="http://schemas.microsoft.com/office/drawing/2014/main" id="{0ACE30B5-4A36-AA51-BABE-98979AE82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62643"/>
                  <a:ext cx="344488" cy="6186"/>
                </a:xfrm>
                <a:prstGeom prst="rect">
                  <a:avLst/>
                </a:prstGeom>
                <a:solidFill>
                  <a:srgbClr val="06C1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0" name="Rectangle 2735">
                  <a:extLst>
                    <a:ext uri="{FF2B5EF4-FFF2-40B4-BE49-F238E27FC236}">
                      <a16:creationId xmlns:a16="http://schemas.microsoft.com/office/drawing/2014/main" id="{3A7E94ED-DAD3-A133-F024-093159AFF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55683"/>
                  <a:ext cx="344488" cy="6960"/>
                </a:xfrm>
                <a:prstGeom prst="rect">
                  <a:avLst/>
                </a:prstGeom>
                <a:solidFill>
                  <a:srgbClr val="08C1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1" name="Rectangle 2736">
                  <a:extLst>
                    <a:ext uri="{FF2B5EF4-FFF2-40B4-BE49-F238E27FC236}">
                      <a16:creationId xmlns:a16="http://schemas.microsoft.com/office/drawing/2014/main" id="{C1243525-7A5E-D284-38C9-63B37594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49497"/>
                  <a:ext cx="344488" cy="6186"/>
                </a:xfrm>
                <a:prstGeom prst="rect">
                  <a:avLst/>
                </a:prstGeom>
                <a:solidFill>
                  <a:srgbClr val="08C1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2" name="Rectangle 2737">
                  <a:extLst>
                    <a:ext uri="{FF2B5EF4-FFF2-40B4-BE49-F238E27FC236}">
                      <a16:creationId xmlns:a16="http://schemas.microsoft.com/office/drawing/2014/main" id="{0B389904-89F1-14D5-4A59-132BEBDBB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42538"/>
                  <a:ext cx="344488" cy="6960"/>
                </a:xfrm>
                <a:prstGeom prst="rect">
                  <a:avLst/>
                </a:prstGeom>
                <a:solidFill>
                  <a:srgbClr val="0AC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3" name="Rectangle 2738">
                  <a:extLst>
                    <a:ext uri="{FF2B5EF4-FFF2-40B4-BE49-F238E27FC236}">
                      <a16:creationId xmlns:a16="http://schemas.microsoft.com/office/drawing/2014/main" id="{393277D9-A35A-F6F2-536D-42FE13F8A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36351"/>
                  <a:ext cx="344488" cy="6186"/>
                </a:xfrm>
                <a:prstGeom prst="rect">
                  <a:avLst/>
                </a:prstGeom>
                <a:solidFill>
                  <a:srgbClr val="0CC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4" name="Rectangle 2739">
                  <a:extLst>
                    <a:ext uri="{FF2B5EF4-FFF2-40B4-BE49-F238E27FC236}">
                      <a16:creationId xmlns:a16="http://schemas.microsoft.com/office/drawing/2014/main" id="{59C885C1-6D03-1E1A-78A7-1293505BE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30165"/>
                  <a:ext cx="344488" cy="6186"/>
                </a:xfrm>
                <a:prstGeom prst="rect">
                  <a:avLst/>
                </a:prstGeom>
                <a:solidFill>
                  <a:srgbClr val="0CC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5" name="Rectangle 2740">
                  <a:extLst>
                    <a:ext uri="{FF2B5EF4-FFF2-40B4-BE49-F238E27FC236}">
                      <a16:creationId xmlns:a16="http://schemas.microsoft.com/office/drawing/2014/main" id="{3F6BA9D2-D0F4-CF9C-5661-1802D23EC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23205"/>
                  <a:ext cx="344488" cy="6960"/>
                </a:xfrm>
                <a:prstGeom prst="rect">
                  <a:avLst/>
                </a:prstGeom>
                <a:solidFill>
                  <a:srgbClr val="0EC3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6" name="Rectangle 2741">
                  <a:extLst>
                    <a:ext uri="{FF2B5EF4-FFF2-40B4-BE49-F238E27FC236}">
                      <a16:creationId xmlns:a16="http://schemas.microsoft.com/office/drawing/2014/main" id="{28A89367-69D4-AD4D-A667-D67D2BD8D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16246"/>
                  <a:ext cx="344488" cy="6960"/>
                </a:xfrm>
                <a:prstGeom prst="rect">
                  <a:avLst/>
                </a:prstGeom>
                <a:solidFill>
                  <a:srgbClr val="10C3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7" name="Rectangle 2742">
                  <a:extLst>
                    <a:ext uri="{FF2B5EF4-FFF2-40B4-BE49-F238E27FC236}">
                      <a16:creationId xmlns:a16="http://schemas.microsoft.com/office/drawing/2014/main" id="{BC34C462-3093-E235-B6F5-92CD8E6A9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10059"/>
                  <a:ext cx="344488" cy="6186"/>
                </a:xfrm>
                <a:prstGeom prst="rect">
                  <a:avLst/>
                </a:prstGeom>
                <a:solidFill>
                  <a:srgbClr val="12C4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8" name="Rectangle 2743">
                  <a:extLst>
                    <a:ext uri="{FF2B5EF4-FFF2-40B4-BE49-F238E27FC236}">
                      <a16:creationId xmlns:a16="http://schemas.microsoft.com/office/drawing/2014/main" id="{F1BC0CB3-5AB4-8FC8-41B4-83EAFB022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103099"/>
                  <a:ext cx="344488" cy="6960"/>
                </a:xfrm>
                <a:prstGeom prst="rect">
                  <a:avLst/>
                </a:prstGeom>
                <a:solidFill>
                  <a:srgbClr val="12C4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59" name="Rectangle 2744">
                  <a:extLst>
                    <a:ext uri="{FF2B5EF4-FFF2-40B4-BE49-F238E27FC236}">
                      <a16:creationId xmlns:a16="http://schemas.microsoft.com/office/drawing/2014/main" id="{9A433835-8DDC-58FD-EA87-F5F98DA73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96913"/>
                  <a:ext cx="344488" cy="6186"/>
                </a:xfrm>
                <a:prstGeom prst="rect">
                  <a:avLst/>
                </a:prstGeom>
                <a:solidFill>
                  <a:srgbClr val="14C4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0" name="Rectangle 2745">
                  <a:extLst>
                    <a:ext uri="{FF2B5EF4-FFF2-40B4-BE49-F238E27FC236}">
                      <a16:creationId xmlns:a16="http://schemas.microsoft.com/office/drawing/2014/main" id="{06E4F48A-EB36-D06A-DE3D-820E9D889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90726"/>
                  <a:ext cx="344488" cy="6186"/>
                </a:xfrm>
                <a:prstGeom prst="rect">
                  <a:avLst/>
                </a:prstGeom>
                <a:solidFill>
                  <a:srgbClr val="16C5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1" name="Rectangle 2746">
                  <a:extLst>
                    <a:ext uri="{FF2B5EF4-FFF2-40B4-BE49-F238E27FC236}">
                      <a16:creationId xmlns:a16="http://schemas.microsoft.com/office/drawing/2014/main" id="{D53856C9-1EAE-0C54-B356-9C6CCE70C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83767"/>
                  <a:ext cx="344488" cy="6960"/>
                </a:xfrm>
                <a:prstGeom prst="rect">
                  <a:avLst/>
                </a:prstGeom>
                <a:solidFill>
                  <a:srgbClr val="16C5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2" name="Rectangle 2747">
                  <a:extLst>
                    <a:ext uri="{FF2B5EF4-FFF2-40B4-BE49-F238E27FC236}">
                      <a16:creationId xmlns:a16="http://schemas.microsoft.com/office/drawing/2014/main" id="{DAA1C752-3AFE-0F79-F52C-9E6BDA3C3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76807"/>
                  <a:ext cx="344488" cy="6960"/>
                </a:xfrm>
                <a:prstGeom prst="rect">
                  <a:avLst/>
                </a:prstGeom>
                <a:solidFill>
                  <a:srgbClr val="18C5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3" name="Rectangle 2748">
                  <a:extLst>
                    <a:ext uri="{FF2B5EF4-FFF2-40B4-BE49-F238E27FC236}">
                      <a16:creationId xmlns:a16="http://schemas.microsoft.com/office/drawing/2014/main" id="{1A8B42DE-A011-28D2-6F14-03F9A47C2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70621"/>
                  <a:ext cx="344488" cy="6186"/>
                </a:xfrm>
                <a:prstGeom prst="rect">
                  <a:avLst/>
                </a:prstGeom>
                <a:solidFill>
                  <a:srgbClr val="1A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4" name="Rectangle 2749">
                  <a:extLst>
                    <a:ext uri="{FF2B5EF4-FFF2-40B4-BE49-F238E27FC236}">
                      <a16:creationId xmlns:a16="http://schemas.microsoft.com/office/drawing/2014/main" id="{E69029F6-FAB1-E330-B6D9-BEB530DDF9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64434"/>
                  <a:ext cx="344488" cy="6186"/>
                </a:xfrm>
                <a:prstGeom prst="rect">
                  <a:avLst/>
                </a:prstGeom>
                <a:solidFill>
                  <a:srgbClr val="1A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5" name="Rectangle 2750">
                  <a:extLst>
                    <a:ext uri="{FF2B5EF4-FFF2-40B4-BE49-F238E27FC236}">
                      <a16:creationId xmlns:a16="http://schemas.microsoft.com/office/drawing/2014/main" id="{A74ED1DC-E356-7303-B29E-587455BA98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57475"/>
                  <a:ext cx="344488" cy="6960"/>
                </a:xfrm>
                <a:prstGeom prst="rect">
                  <a:avLst/>
                </a:prstGeom>
                <a:solidFill>
                  <a:srgbClr val="1CC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6" name="Rectangle 2751">
                  <a:extLst>
                    <a:ext uri="{FF2B5EF4-FFF2-40B4-BE49-F238E27FC236}">
                      <a16:creationId xmlns:a16="http://schemas.microsoft.com/office/drawing/2014/main" id="{D0F39A27-8BD5-7190-D3ED-6A9659717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51289"/>
                  <a:ext cx="344488" cy="6186"/>
                </a:xfrm>
                <a:prstGeom prst="rect">
                  <a:avLst/>
                </a:prstGeom>
                <a:solidFill>
                  <a:srgbClr val="1EC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7" name="Rectangle 2752">
                  <a:extLst>
                    <a:ext uri="{FF2B5EF4-FFF2-40B4-BE49-F238E27FC236}">
                      <a16:creationId xmlns:a16="http://schemas.microsoft.com/office/drawing/2014/main" id="{9D1FA3B1-6FBA-408E-6805-7522BB409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44329"/>
                  <a:ext cx="344488" cy="6960"/>
                </a:xfrm>
                <a:prstGeom prst="rect">
                  <a:avLst/>
                </a:prstGeom>
                <a:solidFill>
                  <a:srgbClr val="20C7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8" name="Rectangle 2753">
                  <a:extLst>
                    <a:ext uri="{FF2B5EF4-FFF2-40B4-BE49-F238E27FC236}">
                      <a16:creationId xmlns:a16="http://schemas.microsoft.com/office/drawing/2014/main" id="{5AC3F777-1C52-EF44-82DD-213D122CC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38142"/>
                  <a:ext cx="344488" cy="6186"/>
                </a:xfrm>
                <a:prstGeom prst="rect">
                  <a:avLst/>
                </a:prstGeom>
                <a:solidFill>
                  <a:srgbClr val="20C7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69" name="Rectangle 2754">
                  <a:extLst>
                    <a:ext uri="{FF2B5EF4-FFF2-40B4-BE49-F238E27FC236}">
                      <a16:creationId xmlns:a16="http://schemas.microsoft.com/office/drawing/2014/main" id="{9C61085A-02AF-F051-F900-F955F01E8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31956"/>
                  <a:ext cx="344488" cy="6186"/>
                </a:xfrm>
                <a:prstGeom prst="rect">
                  <a:avLst/>
                </a:prstGeom>
                <a:solidFill>
                  <a:srgbClr val="22C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0" name="Rectangle 2755">
                  <a:extLst>
                    <a:ext uri="{FF2B5EF4-FFF2-40B4-BE49-F238E27FC236}">
                      <a16:creationId xmlns:a16="http://schemas.microsoft.com/office/drawing/2014/main" id="{E2A35546-7B69-03EE-AD0A-6560C935D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24997"/>
                  <a:ext cx="344488" cy="6960"/>
                </a:xfrm>
                <a:prstGeom prst="rect">
                  <a:avLst/>
                </a:prstGeom>
                <a:solidFill>
                  <a:srgbClr val="24C8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1" name="Rectangle 2756">
                  <a:extLst>
                    <a:ext uri="{FF2B5EF4-FFF2-40B4-BE49-F238E27FC236}">
                      <a16:creationId xmlns:a16="http://schemas.microsoft.com/office/drawing/2014/main" id="{3C0F45F9-220A-A94A-CDFC-38B6D0C35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18037"/>
                  <a:ext cx="344488" cy="6960"/>
                </a:xfrm>
                <a:prstGeom prst="rect">
                  <a:avLst/>
                </a:prstGeom>
                <a:solidFill>
                  <a:srgbClr val="24C8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2" name="Rectangle 2757">
                  <a:extLst>
                    <a:ext uri="{FF2B5EF4-FFF2-40B4-BE49-F238E27FC236}">
                      <a16:creationId xmlns:a16="http://schemas.microsoft.com/office/drawing/2014/main" id="{94E63820-F09A-4614-6759-FD20D9D6B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11850"/>
                  <a:ext cx="344488" cy="6186"/>
                </a:xfrm>
                <a:prstGeom prst="rect">
                  <a:avLst/>
                </a:prstGeom>
                <a:solidFill>
                  <a:srgbClr val="26C9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3" name="Rectangle 2758">
                  <a:extLst>
                    <a:ext uri="{FF2B5EF4-FFF2-40B4-BE49-F238E27FC236}">
                      <a16:creationId xmlns:a16="http://schemas.microsoft.com/office/drawing/2014/main" id="{4A8FA6D0-C6F2-C5FA-33B7-00504EC7F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4004891"/>
                  <a:ext cx="344488" cy="6960"/>
                </a:xfrm>
                <a:prstGeom prst="rect">
                  <a:avLst/>
                </a:prstGeom>
                <a:solidFill>
                  <a:srgbClr val="28C9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4" name="Rectangle 2759">
                  <a:extLst>
                    <a:ext uri="{FF2B5EF4-FFF2-40B4-BE49-F238E27FC236}">
                      <a16:creationId xmlns:a16="http://schemas.microsoft.com/office/drawing/2014/main" id="{BCB14546-6033-B16B-801C-90E880222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98704"/>
                  <a:ext cx="344488" cy="6186"/>
                </a:xfrm>
                <a:prstGeom prst="rect">
                  <a:avLst/>
                </a:prstGeom>
                <a:solidFill>
                  <a:srgbClr val="28C9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5" name="Rectangle 2760">
                  <a:extLst>
                    <a:ext uri="{FF2B5EF4-FFF2-40B4-BE49-F238E27FC236}">
                      <a16:creationId xmlns:a16="http://schemas.microsoft.com/office/drawing/2014/main" id="{009BCA9B-93EE-6DD5-8850-414C5F55B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92518"/>
                  <a:ext cx="344488" cy="6186"/>
                </a:xfrm>
                <a:prstGeom prst="rect">
                  <a:avLst/>
                </a:prstGeom>
                <a:solidFill>
                  <a:srgbClr val="2ACA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6" name="Rectangle 2761">
                  <a:extLst>
                    <a:ext uri="{FF2B5EF4-FFF2-40B4-BE49-F238E27FC236}">
                      <a16:creationId xmlns:a16="http://schemas.microsoft.com/office/drawing/2014/main" id="{59A20D9A-D305-40E6-2D36-6220F1B17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85558"/>
                  <a:ext cx="344488" cy="6960"/>
                </a:xfrm>
                <a:prstGeom prst="rect">
                  <a:avLst/>
                </a:prstGeom>
                <a:solidFill>
                  <a:srgbClr val="2CCA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7" name="Rectangle 2762">
                  <a:extLst>
                    <a:ext uri="{FF2B5EF4-FFF2-40B4-BE49-F238E27FC236}">
                      <a16:creationId xmlns:a16="http://schemas.microsoft.com/office/drawing/2014/main" id="{FA0C924D-C097-E166-2F7A-A2A2648530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78599"/>
                  <a:ext cx="344488" cy="6960"/>
                </a:xfrm>
                <a:prstGeom prst="rect">
                  <a:avLst/>
                </a:prstGeom>
                <a:solidFill>
                  <a:srgbClr val="2ECB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8" name="Rectangle 2763">
                  <a:extLst>
                    <a:ext uri="{FF2B5EF4-FFF2-40B4-BE49-F238E27FC236}">
                      <a16:creationId xmlns:a16="http://schemas.microsoft.com/office/drawing/2014/main" id="{ABE08E5B-AF02-730C-463A-B56E959CD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72412"/>
                  <a:ext cx="344488" cy="6186"/>
                </a:xfrm>
                <a:prstGeom prst="rect">
                  <a:avLst/>
                </a:prstGeom>
                <a:solidFill>
                  <a:srgbClr val="2ECB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79" name="Rectangle 2764">
                  <a:extLst>
                    <a:ext uri="{FF2B5EF4-FFF2-40B4-BE49-F238E27FC236}">
                      <a16:creationId xmlns:a16="http://schemas.microsoft.com/office/drawing/2014/main" id="{541F316A-FC91-8410-93DE-0F428F367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66226"/>
                  <a:ext cx="344488" cy="6186"/>
                </a:xfrm>
                <a:prstGeom prst="rect">
                  <a:avLst/>
                </a:prstGeom>
                <a:solidFill>
                  <a:srgbClr val="30CB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0" name="Rectangle 2765">
                  <a:extLst>
                    <a:ext uri="{FF2B5EF4-FFF2-40B4-BE49-F238E27FC236}">
                      <a16:creationId xmlns:a16="http://schemas.microsoft.com/office/drawing/2014/main" id="{DDEBB229-B91C-E38E-FF57-11744C9CA6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59266"/>
                  <a:ext cx="344488" cy="6960"/>
                </a:xfrm>
                <a:prstGeom prst="rect">
                  <a:avLst/>
                </a:prstGeom>
                <a:solidFill>
                  <a:srgbClr val="32CC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1" name="Rectangle 2766">
                  <a:extLst>
                    <a:ext uri="{FF2B5EF4-FFF2-40B4-BE49-F238E27FC236}">
                      <a16:creationId xmlns:a16="http://schemas.microsoft.com/office/drawing/2014/main" id="{DBA98FD7-B278-BBAF-8B54-6B3747F9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53080"/>
                  <a:ext cx="344488" cy="6186"/>
                </a:xfrm>
                <a:prstGeom prst="rect">
                  <a:avLst/>
                </a:prstGeom>
                <a:solidFill>
                  <a:srgbClr val="32CC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2" name="Rectangle 2767">
                  <a:extLst>
                    <a:ext uri="{FF2B5EF4-FFF2-40B4-BE49-F238E27FC236}">
                      <a16:creationId xmlns:a16="http://schemas.microsoft.com/office/drawing/2014/main" id="{1D0A34CF-C167-3245-434D-17CD81E4C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46120"/>
                  <a:ext cx="344488" cy="6960"/>
                </a:xfrm>
                <a:prstGeom prst="rect">
                  <a:avLst/>
                </a:prstGeom>
                <a:solidFill>
                  <a:srgbClr val="34CC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3" name="Rectangle 2768">
                  <a:extLst>
                    <a:ext uri="{FF2B5EF4-FFF2-40B4-BE49-F238E27FC236}">
                      <a16:creationId xmlns:a16="http://schemas.microsoft.com/office/drawing/2014/main" id="{66F515B8-FD49-7A72-8B55-AF6321443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39934"/>
                  <a:ext cx="344488" cy="6186"/>
                </a:xfrm>
                <a:prstGeom prst="rect">
                  <a:avLst/>
                </a:prstGeom>
                <a:solidFill>
                  <a:srgbClr val="36C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4" name="Rectangle 2769">
                  <a:extLst>
                    <a:ext uri="{FF2B5EF4-FFF2-40B4-BE49-F238E27FC236}">
                      <a16:creationId xmlns:a16="http://schemas.microsoft.com/office/drawing/2014/main" id="{3FF803BE-BF18-29D8-8EC3-6A0401B1EF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33748"/>
                  <a:ext cx="344488" cy="6186"/>
                </a:xfrm>
                <a:prstGeom prst="rect">
                  <a:avLst/>
                </a:prstGeom>
                <a:solidFill>
                  <a:srgbClr val="36C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5" name="Rectangle 2770">
                  <a:extLst>
                    <a:ext uri="{FF2B5EF4-FFF2-40B4-BE49-F238E27FC236}">
                      <a16:creationId xmlns:a16="http://schemas.microsoft.com/office/drawing/2014/main" id="{13260EFA-17A2-7922-E2ED-C41541AAD2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26788"/>
                  <a:ext cx="344488" cy="6960"/>
                </a:xfrm>
                <a:prstGeom prst="rect">
                  <a:avLst/>
                </a:prstGeom>
                <a:solidFill>
                  <a:srgbClr val="38CD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6" name="Rectangle 2771">
                  <a:extLst>
                    <a:ext uri="{FF2B5EF4-FFF2-40B4-BE49-F238E27FC236}">
                      <a16:creationId xmlns:a16="http://schemas.microsoft.com/office/drawing/2014/main" id="{4B737C41-255E-D61E-092B-29062613C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20601"/>
                  <a:ext cx="344488" cy="6186"/>
                </a:xfrm>
                <a:prstGeom prst="rect">
                  <a:avLst/>
                </a:prstGeom>
                <a:solidFill>
                  <a:srgbClr val="3ACE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7" name="Rectangle 2772">
                  <a:extLst>
                    <a:ext uri="{FF2B5EF4-FFF2-40B4-BE49-F238E27FC236}">
                      <a16:creationId xmlns:a16="http://schemas.microsoft.com/office/drawing/2014/main" id="{56305B17-F222-6F2E-C4CF-A69EB8461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13642"/>
                  <a:ext cx="344488" cy="6960"/>
                </a:xfrm>
                <a:prstGeom prst="rect">
                  <a:avLst/>
                </a:prstGeom>
                <a:solidFill>
                  <a:srgbClr val="3ACE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8" name="Rectangle 2773">
                  <a:extLst>
                    <a:ext uri="{FF2B5EF4-FFF2-40B4-BE49-F238E27FC236}">
                      <a16:creationId xmlns:a16="http://schemas.microsoft.com/office/drawing/2014/main" id="{2D442980-25C9-B5E5-A2DC-15CCF7AC7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07455"/>
                  <a:ext cx="344488" cy="6186"/>
                </a:xfrm>
                <a:prstGeom prst="rect">
                  <a:avLst/>
                </a:prstGeom>
                <a:solidFill>
                  <a:srgbClr val="3CCE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89" name="Rectangle 2774">
                  <a:extLst>
                    <a:ext uri="{FF2B5EF4-FFF2-40B4-BE49-F238E27FC236}">
                      <a16:creationId xmlns:a16="http://schemas.microsoft.com/office/drawing/2014/main" id="{86E94458-EA54-90C7-B4A3-BDDBD23A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901269"/>
                  <a:ext cx="344488" cy="6186"/>
                </a:xfrm>
                <a:prstGeom prst="rect">
                  <a:avLst/>
                </a:prstGeom>
                <a:solidFill>
                  <a:srgbClr val="3ECF0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0" name="Rectangle 2775">
                  <a:extLst>
                    <a:ext uri="{FF2B5EF4-FFF2-40B4-BE49-F238E27FC236}">
                      <a16:creationId xmlns:a16="http://schemas.microsoft.com/office/drawing/2014/main" id="{888EB1F4-0B47-6F99-EFF5-3B7C2A9E8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94309"/>
                  <a:ext cx="344488" cy="6960"/>
                </a:xfrm>
                <a:prstGeom prst="rect">
                  <a:avLst/>
                </a:prstGeom>
                <a:solidFill>
                  <a:srgbClr val="40CF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1" name="Rectangle 2776">
                  <a:extLst>
                    <a:ext uri="{FF2B5EF4-FFF2-40B4-BE49-F238E27FC236}">
                      <a16:creationId xmlns:a16="http://schemas.microsoft.com/office/drawing/2014/main" id="{9AB0A043-6E31-4081-77B6-DF709D358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87350"/>
                  <a:ext cx="344488" cy="6960"/>
                </a:xfrm>
                <a:prstGeom prst="rect">
                  <a:avLst/>
                </a:prstGeom>
                <a:solidFill>
                  <a:srgbClr val="40CF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2" name="Rectangle 2777">
                  <a:extLst>
                    <a:ext uri="{FF2B5EF4-FFF2-40B4-BE49-F238E27FC236}">
                      <a16:creationId xmlns:a16="http://schemas.microsoft.com/office/drawing/2014/main" id="{E88D084C-18AA-38B4-5D02-3C20347BA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81163"/>
                  <a:ext cx="344488" cy="6186"/>
                </a:xfrm>
                <a:prstGeom prst="rect">
                  <a:avLst/>
                </a:prstGeom>
                <a:solidFill>
                  <a:srgbClr val="42D0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3" name="Rectangle 2778">
                  <a:extLst>
                    <a:ext uri="{FF2B5EF4-FFF2-40B4-BE49-F238E27FC236}">
                      <a16:creationId xmlns:a16="http://schemas.microsoft.com/office/drawing/2014/main" id="{9162CE70-54C7-109C-F43A-B1605FEAC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74203"/>
                  <a:ext cx="344488" cy="6960"/>
                </a:xfrm>
                <a:prstGeom prst="rect">
                  <a:avLst/>
                </a:prstGeom>
                <a:solidFill>
                  <a:srgbClr val="44D0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4" name="Rectangle 2779">
                  <a:extLst>
                    <a:ext uri="{FF2B5EF4-FFF2-40B4-BE49-F238E27FC236}">
                      <a16:creationId xmlns:a16="http://schemas.microsoft.com/office/drawing/2014/main" id="{218D9270-52E5-560E-D4FD-87652B9B2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68017"/>
                  <a:ext cx="344488" cy="6186"/>
                </a:xfrm>
                <a:prstGeom prst="rect">
                  <a:avLst/>
                </a:prstGeom>
                <a:solidFill>
                  <a:srgbClr val="44D0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5" name="Rectangle 2780">
                  <a:extLst>
                    <a:ext uri="{FF2B5EF4-FFF2-40B4-BE49-F238E27FC236}">
                      <a16:creationId xmlns:a16="http://schemas.microsoft.com/office/drawing/2014/main" id="{14CF4308-3863-F500-5957-4DF2F5CC3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61831"/>
                  <a:ext cx="344488" cy="6186"/>
                </a:xfrm>
                <a:prstGeom prst="rect">
                  <a:avLst/>
                </a:prstGeom>
                <a:solidFill>
                  <a:srgbClr val="46D1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6" name="Rectangle 2781">
                  <a:extLst>
                    <a:ext uri="{FF2B5EF4-FFF2-40B4-BE49-F238E27FC236}">
                      <a16:creationId xmlns:a16="http://schemas.microsoft.com/office/drawing/2014/main" id="{4EE6C5F5-A8AD-02FA-6AED-23A7D19EC4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54871"/>
                  <a:ext cx="344488" cy="6960"/>
                </a:xfrm>
                <a:prstGeom prst="rect">
                  <a:avLst/>
                </a:prstGeom>
                <a:solidFill>
                  <a:srgbClr val="48D1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7" name="Rectangle 2782">
                  <a:extLst>
                    <a:ext uri="{FF2B5EF4-FFF2-40B4-BE49-F238E27FC236}">
                      <a16:creationId xmlns:a16="http://schemas.microsoft.com/office/drawing/2014/main" id="{D7EE41FA-CD29-2130-8EFE-05D29180A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47911"/>
                  <a:ext cx="344488" cy="6960"/>
                </a:xfrm>
                <a:prstGeom prst="rect">
                  <a:avLst/>
                </a:prstGeom>
                <a:solidFill>
                  <a:srgbClr val="48D1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8" name="Rectangle 2783">
                  <a:extLst>
                    <a:ext uri="{FF2B5EF4-FFF2-40B4-BE49-F238E27FC236}">
                      <a16:creationId xmlns:a16="http://schemas.microsoft.com/office/drawing/2014/main" id="{D2A89EA8-980D-5691-61F8-CB1C2A6D8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41725"/>
                  <a:ext cx="344488" cy="6186"/>
                </a:xfrm>
                <a:prstGeom prst="rect">
                  <a:avLst/>
                </a:prstGeom>
                <a:solidFill>
                  <a:srgbClr val="4AD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299" name="Rectangle 2784">
                  <a:extLst>
                    <a:ext uri="{FF2B5EF4-FFF2-40B4-BE49-F238E27FC236}">
                      <a16:creationId xmlns:a16="http://schemas.microsoft.com/office/drawing/2014/main" id="{30CD2F06-8A0C-15D2-A212-89A3E4E0A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35539"/>
                  <a:ext cx="344488" cy="6186"/>
                </a:xfrm>
                <a:prstGeom prst="rect">
                  <a:avLst/>
                </a:prstGeom>
                <a:solidFill>
                  <a:srgbClr val="4CD2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0" name="Rectangle 2785">
                  <a:extLst>
                    <a:ext uri="{FF2B5EF4-FFF2-40B4-BE49-F238E27FC236}">
                      <a16:creationId xmlns:a16="http://schemas.microsoft.com/office/drawing/2014/main" id="{5F0E1A8C-CBBA-564B-937C-DC09E7E84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28579"/>
                  <a:ext cx="344488" cy="6960"/>
                </a:xfrm>
                <a:prstGeom prst="rect">
                  <a:avLst/>
                </a:prstGeom>
                <a:solidFill>
                  <a:srgbClr val="4ED3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1" name="Rectangle 2786">
                  <a:extLst>
                    <a:ext uri="{FF2B5EF4-FFF2-40B4-BE49-F238E27FC236}">
                      <a16:creationId xmlns:a16="http://schemas.microsoft.com/office/drawing/2014/main" id="{E561C92F-DACA-C555-1482-019D8DCA0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22393"/>
                  <a:ext cx="344488" cy="6186"/>
                </a:xfrm>
                <a:prstGeom prst="rect">
                  <a:avLst/>
                </a:prstGeom>
                <a:solidFill>
                  <a:srgbClr val="4ED3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2" name="Rectangle 2787">
                  <a:extLst>
                    <a:ext uri="{FF2B5EF4-FFF2-40B4-BE49-F238E27FC236}">
                      <a16:creationId xmlns:a16="http://schemas.microsoft.com/office/drawing/2014/main" id="{3892E9DC-0CF0-FE02-8D36-9FDA0B6E8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15433"/>
                  <a:ext cx="344488" cy="6960"/>
                </a:xfrm>
                <a:prstGeom prst="rect">
                  <a:avLst/>
                </a:prstGeom>
                <a:solidFill>
                  <a:srgbClr val="50D3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3" name="Rectangle 2788">
                  <a:extLst>
                    <a:ext uri="{FF2B5EF4-FFF2-40B4-BE49-F238E27FC236}">
                      <a16:creationId xmlns:a16="http://schemas.microsoft.com/office/drawing/2014/main" id="{BA9FD313-07FF-DA9E-E08E-288F4C2CF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09247"/>
                  <a:ext cx="344488" cy="6186"/>
                </a:xfrm>
                <a:prstGeom prst="rect">
                  <a:avLst/>
                </a:prstGeom>
                <a:solidFill>
                  <a:srgbClr val="52D4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4" name="Rectangle 2789">
                  <a:extLst>
                    <a:ext uri="{FF2B5EF4-FFF2-40B4-BE49-F238E27FC236}">
                      <a16:creationId xmlns:a16="http://schemas.microsoft.com/office/drawing/2014/main" id="{083AA11C-9C14-F3AF-505C-32F5E1DE5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803060"/>
                  <a:ext cx="344488" cy="6186"/>
                </a:xfrm>
                <a:prstGeom prst="rect">
                  <a:avLst/>
                </a:prstGeom>
                <a:solidFill>
                  <a:srgbClr val="52D4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5" name="Rectangle 2790">
                  <a:extLst>
                    <a:ext uri="{FF2B5EF4-FFF2-40B4-BE49-F238E27FC236}">
                      <a16:creationId xmlns:a16="http://schemas.microsoft.com/office/drawing/2014/main" id="{57658828-CD39-3567-B781-D9169DA2A6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96101"/>
                  <a:ext cx="344488" cy="6960"/>
                </a:xfrm>
                <a:prstGeom prst="rect">
                  <a:avLst/>
                </a:prstGeom>
                <a:solidFill>
                  <a:srgbClr val="54D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6" name="Rectangle 2791">
                  <a:extLst>
                    <a:ext uri="{FF2B5EF4-FFF2-40B4-BE49-F238E27FC236}">
                      <a16:creationId xmlns:a16="http://schemas.microsoft.com/office/drawing/2014/main" id="{2305052B-822D-CA42-76C9-5A02EF915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89141"/>
                  <a:ext cx="344488" cy="6960"/>
                </a:xfrm>
                <a:prstGeom prst="rect">
                  <a:avLst/>
                </a:prstGeom>
                <a:solidFill>
                  <a:srgbClr val="56D5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7" name="Rectangle 2792">
                  <a:extLst>
                    <a:ext uri="{FF2B5EF4-FFF2-40B4-BE49-F238E27FC236}">
                      <a16:creationId xmlns:a16="http://schemas.microsoft.com/office/drawing/2014/main" id="{26E434F5-A339-0F11-16E5-F102D4C30C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82954"/>
                  <a:ext cx="344488" cy="6186"/>
                </a:xfrm>
                <a:prstGeom prst="rect">
                  <a:avLst/>
                </a:prstGeom>
                <a:solidFill>
                  <a:srgbClr val="56D5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8" name="Rectangle 2793">
                  <a:extLst>
                    <a:ext uri="{FF2B5EF4-FFF2-40B4-BE49-F238E27FC236}">
                      <a16:creationId xmlns:a16="http://schemas.microsoft.com/office/drawing/2014/main" id="{25155E66-C291-4475-19EE-3421F8D2D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76768"/>
                  <a:ext cx="344488" cy="6186"/>
                </a:xfrm>
                <a:prstGeom prst="rect">
                  <a:avLst/>
                </a:prstGeom>
                <a:solidFill>
                  <a:srgbClr val="58D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09" name="Rectangle 2794">
                  <a:extLst>
                    <a:ext uri="{FF2B5EF4-FFF2-40B4-BE49-F238E27FC236}">
                      <a16:creationId xmlns:a16="http://schemas.microsoft.com/office/drawing/2014/main" id="{299D2CA6-3E0C-11F9-B8A3-B4FDE8CEB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69809"/>
                  <a:ext cx="344488" cy="6960"/>
                </a:xfrm>
                <a:prstGeom prst="rect">
                  <a:avLst/>
                </a:prstGeom>
                <a:solidFill>
                  <a:srgbClr val="5AD6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0" name="Rectangle 2795">
                  <a:extLst>
                    <a:ext uri="{FF2B5EF4-FFF2-40B4-BE49-F238E27FC236}">
                      <a16:creationId xmlns:a16="http://schemas.microsoft.com/office/drawing/2014/main" id="{86274836-5918-E61D-98FD-01C9C65E9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63622"/>
                  <a:ext cx="344488" cy="6186"/>
                </a:xfrm>
                <a:prstGeom prst="rect">
                  <a:avLst/>
                </a:prstGeom>
                <a:solidFill>
                  <a:srgbClr val="5CD6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1" name="Rectangle 2796">
                  <a:extLst>
                    <a:ext uri="{FF2B5EF4-FFF2-40B4-BE49-F238E27FC236}">
                      <a16:creationId xmlns:a16="http://schemas.microsoft.com/office/drawing/2014/main" id="{2F64091C-7CE9-599A-DE3A-45FAFD440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56662"/>
                  <a:ext cx="344488" cy="6960"/>
                </a:xfrm>
                <a:prstGeom prst="rect">
                  <a:avLst/>
                </a:prstGeom>
                <a:solidFill>
                  <a:srgbClr val="5CD6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2" name="Rectangle 2797">
                  <a:extLst>
                    <a:ext uri="{FF2B5EF4-FFF2-40B4-BE49-F238E27FC236}">
                      <a16:creationId xmlns:a16="http://schemas.microsoft.com/office/drawing/2014/main" id="{E19A0157-03B5-57C4-69BC-D8F6B74DC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49703"/>
                  <a:ext cx="344488" cy="6960"/>
                </a:xfrm>
                <a:prstGeom prst="rect">
                  <a:avLst/>
                </a:prstGeom>
                <a:solidFill>
                  <a:srgbClr val="5ED7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3" name="Rectangle 2798">
                  <a:extLst>
                    <a:ext uri="{FF2B5EF4-FFF2-40B4-BE49-F238E27FC236}">
                      <a16:creationId xmlns:a16="http://schemas.microsoft.com/office/drawing/2014/main" id="{904B859D-2ADE-C6A6-6665-EDF4A63ED6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43517"/>
                  <a:ext cx="344488" cy="6186"/>
                </a:xfrm>
                <a:prstGeom prst="rect">
                  <a:avLst/>
                </a:prstGeom>
                <a:solidFill>
                  <a:srgbClr val="60D7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4" name="Rectangle 2799">
                  <a:extLst>
                    <a:ext uri="{FF2B5EF4-FFF2-40B4-BE49-F238E27FC236}">
                      <a16:creationId xmlns:a16="http://schemas.microsoft.com/office/drawing/2014/main" id="{E742750C-D939-E3FD-1CEB-12CCEAE66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37330"/>
                  <a:ext cx="344488" cy="6186"/>
                </a:xfrm>
                <a:prstGeom prst="rect">
                  <a:avLst/>
                </a:prstGeom>
                <a:solidFill>
                  <a:srgbClr val="60D7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5" name="Rectangle 2800">
                  <a:extLst>
                    <a:ext uri="{FF2B5EF4-FFF2-40B4-BE49-F238E27FC236}">
                      <a16:creationId xmlns:a16="http://schemas.microsoft.com/office/drawing/2014/main" id="{9F794A7C-8203-CB59-0166-C95B579CE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30370"/>
                  <a:ext cx="344488" cy="6960"/>
                </a:xfrm>
                <a:prstGeom prst="rect">
                  <a:avLst/>
                </a:prstGeom>
                <a:solidFill>
                  <a:srgbClr val="62D8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6" name="Rectangle 2801">
                  <a:extLst>
                    <a:ext uri="{FF2B5EF4-FFF2-40B4-BE49-F238E27FC236}">
                      <a16:creationId xmlns:a16="http://schemas.microsoft.com/office/drawing/2014/main" id="{71CB1AEF-2187-88DC-9155-70984660D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24184"/>
                  <a:ext cx="344488" cy="6186"/>
                </a:xfrm>
                <a:prstGeom prst="rect">
                  <a:avLst/>
                </a:prstGeom>
                <a:solidFill>
                  <a:srgbClr val="64D8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7" name="Rectangle 2802">
                  <a:extLst>
                    <a:ext uri="{FF2B5EF4-FFF2-40B4-BE49-F238E27FC236}">
                      <a16:creationId xmlns:a16="http://schemas.microsoft.com/office/drawing/2014/main" id="{F9CCD2FE-F47F-32D3-7FFB-568A87ACC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17224"/>
                  <a:ext cx="344488" cy="6960"/>
                </a:xfrm>
                <a:prstGeom prst="rect">
                  <a:avLst/>
                </a:prstGeom>
                <a:solidFill>
                  <a:srgbClr val="64D8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8" name="Rectangle 2803">
                  <a:extLst>
                    <a:ext uri="{FF2B5EF4-FFF2-40B4-BE49-F238E27FC236}">
                      <a16:creationId xmlns:a16="http://schemas.microsoft.com/office/drawing/2014/main" id="{935EBDED-421A-5CCA-A4CF-1C0AEAE79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11038"/>
                  <a:ext cx="344488" cy="6186"/>
                </a:xfrm>
                <a:prstGeom prst="rect">
                  <a:avLst/>
                </a:prstGeom>
                <a:solidFill>
                  <a:srgbClr val="66D9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19" name="Rectangle 2804">
                  <a:extLst>
                    <a:ext uri="{FF2B5EF4-FFF2-40B4-BE49-F238E27FC236}">
                      <a16:creationId xmlns:a16="http://schemas.microsoft.com/office/drawing/2014/main" id="{90F3995E-FAAB-459C-6DF4-72421395F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704852"/>
                  <a:ext cx="344488" cy="6186"/>
                </a:xfrm>
                <a:prstGeom prst="rect">
                  <a:avLst/>
                </a:prstGeom>
                <a:solidFill>
                  <a:srgbClr val="68D9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0" name="Rectangle 2805">
                  <a:extLst>
                    <a:ext uri="{FF2B5EF4-FFF2-40B4-BE49-F238E27FC236}">
                      <a16:creationId xmlns:a16="http://schemas.microsoft.com/office/drawing/2014/main" id="{73042E08-7F86-9D3C-EB97-72AF0FFC3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97892"/>
                  <a:ext cx="344488" cy="6960"/>
                </a:xfrm>
                <a:prstGeom prst="rect">
                  <a:avLst/>
                </a:prstGeom>
                <a:solidFill>
                  <a:srgbClr val="6AD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1" name="Rectangle 2806">
                  <a:extLst>
                    <a:ext uri="{FF2B5EF4-FFF2-40B4-BE49-F238E27FC236}">
                      <a16:creationId xmlns:a16="http://schemas.microsoft.com/office/drawing/2014/main" id="{3C3950AD-7638-6492-BB2C-34B39497A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90932"/>
                  <a:ext cx="344488" cy="6960"/>
                </a:xfrm>
                <a:prstGeom prst="rect">
                  <a:avLst/>
                </a:prstGeom>
                <a:solidFill>
                  <a:srgbClr val="6AD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2" name="Rectangle 2807">
                  <a:extLst>
                    <a:ext uri="{FF2B5EF4-FFF2-40B4-BE49-F238E27FC236}">
                      <a16:creationId xmlns:a16="http://schemas.microsoft.com/office/drawing/2014/main" id="{8043D8C5-CB51-7345-BF92-6B789DECC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84746"/>
                  <a:ext cx="344488" cy="6186"/>
                </a:xfrm>
                <a:prstGeom prst="rect">
                  <a:avLst/>
                </a:prstGeom>
                <a:solidFill>
                  <a:srgbClr val="6CDA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3" name="Rectangle 2808">
                  <a:extLst>
                    <a:ext uri="{FF2B5EF4-FFF2-40B4-BE49-F238E27FC236}">
                      <a16:creationId xmlns:a16="http://schemas.microsoft.com/office/drawing/2014/main" id="{714A0CC8-722D-36CA-DCD8-631E3E36C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78560"/>
                  <a:ext cx="344488" cy="6186"/>
                </a:xfrm>
                <a:prstGeom prst="rect">
                  <a:avLst/>
                </a:prstGeom>
                <a:solidFill>
                  <a:srgbClr val="6EDB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4" name="Rectangle 2809">
                  <a:extLst>
                    <a:ext uri="{FF2B5EF4-FFF2-40B4-BE49-F238E27FC236}">
                      <a16:creationId xmlns:a16="http://schemas.microsoft.com/office/drawing/2014/main" id="{7A7EDF8A-3041-9801-37E8-D361F68F3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71600"/>
                  <a:ext cx="344488" cy="6960"/>
                </a:xfrm>
                <a:prstGeom prst="rect">
                  <a:avLst/>
                </a:prstGeom>
                <a:solidFill>
                  <a:srgbClr val="6EDB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5" name="Rectangle 2810">
                  <a:extLst>
                    <a:ext uri="{FF2B5EF4-FFF2-40B4-BE49-F238E27FC236}">
                      <a16:creationId xmlns:a16="http://schemas.microsoft.com/office/drawing/2014/main" id="{AAB3755C-4699-85CA-E294-12C1C60BF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65413"/>
                  <a:ext cx="344488" cy="6186"/>
                </a:xfrm>
                <a:prstGeom prst="rect">
                  <a:avLst/>
                </a:prstGeom>
                <a:solidFill>
                  <a:srgbClr val="70D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6" name="Rectangle 2811">
                  <a:extLst>
                    <a:ext uri="{FF2B5EF4-FFF2-40B4-BE49-F238E27FC236}">
                      <a16:creationId xmlns:a16="http://schemas.microsoft.com/office/drawing/2014/main" id="{62E00FFB-6D43-2B64-E8CB-ACB9543D2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58454"/>
                  <a:ext cx="344488" cy="6960"/>
                </a:xfrm>
                <a:prstGeom prst="rect">
                  <a:avLst/>
                </a:prstGeom>
                <a:solidFill>
                  <a:srgbClr val="72DC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7" name="Rectangle 2812">
                  <a:extLst>
                    <a:ext uri="{FF2B5EF4-FFF2-40B4-BE49-F238E27FC236}">
                      <a16:creationId xmlns:a16="http://schemas.microsoft.com/office/drawing/2014/main" id="{F8599F9E-46D9-C00C-35DF-B47535EEE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52268"/>
                  <a:ext cx="344488" cy="6186"/>
                </a:xfrm>
                <a:prstGeom prst="rect">
                  <a:avLst/>
                </a:prstGeom>
                <a:solidFill>
                  <a:srgbClr val="72DC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8" name="Rectangle 2813">
                  <a:extLst>
                    <a:ext uri="{FF2B5EF4-FFF2-40B4-BE49-F238E27FC236}">
                      <a16:creationId xmlns:a16="http://schemas.microsoft.com/office/drawing/2014/main" id="{A87CA856-B225-0326-4433-68510B3FA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46081"/>
                  <a:ext cx="344488" cy="6186"/>
                </a:xfrm>
                <a:prstGeom prst="rect">
                  <a:avLst/>
                </a:prstGeom>
                <a:solidFill>
                  <a:srgbClr val="74DC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29" name="Rectangle 2814">
                  <a:extLst>
                    <a:ext uri="{FF2B5EF4-FFF2-40B4-BE49-F238E27FC236}">
                      <a16:creationId xmlns:a16="http://schemas.microsoft.com/office/drawing/2014/main" id="{7626E10B-744D-260B-100E-D494974C0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39121"/>
                  <a:ext cx="344488" cy="6960"/>
                </a:xfrm>
                <a:prstGeom prst="rect">
                  <a:avLst/>
                </a:prstGeom>
                <a:solidFill>
                  <a:srgbClr val="76DD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0" name="Rectangle 2815">
                  <a:extLst>
                    <a:ext uri="{FF2B5EF4-FFF2-40B4-BE49-F238E27FC236}">
                      <a16:creationId xmlns:a16="http://schemas.microsoft.com/office/drawing/2014/main" id="{6D0F32B4-565F-680C-260E-77062A7C2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32935"/>
                  <a:ext cx="344488" cy="6186"/>
                </a:xfrm>
                <a:prstGeom prst="rect">
                  <a:avLst/>
                </a:prstGeom>
                <a:solidFill>
                  <a:srgbClr val="78DD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1" name="Rectangle 2816">
                  <a:extLst>
                    <a:ext uri="{FF2B5EF4-FFF2-40B4-BE49-F238E27FC236}">
                      <a16:creationId xmlns:a16="http://schemas.microsoft.com/office/drawing/2014/main" id="{EE0479DA-2A05-74AE-7D1E-650066534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25975"/>
                  <a:ext cx="344488" cy="6960"/>
                </a:xfrm>
                <a:prstGeom prst="rect">
                  <a:avLst/>
                </a:prstGeom>
                <a:solidFill>
                  <a:srgbClr val="78DD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2" name="Rectangle 2817">
                  <a:extLst>
                    <a:ext uri="{FF2B5EF4-FFF2-40B4-BE49-F238E27FC236}">
                      <a16:creationId xmlns:a16="http://schemas.microsoft.com/office/drawing/2014/main" id="{5DBAFD03-3BF0-E6C4-3724-D878B0E1E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19016"/>
                  <a:ext cx="344488" cy="6960"/>
                </a:xfrm>
                <a:prstGeom prst="rect">
                  <a:avLst/>
                </a:prstGeom>
                <a:solidFill>
                  <a:srgbClr val="7ADE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3" name="Rectangle 2819">
                  <a:extLst>
                    <a:ext uri="{FF2B5EF4-FFF2-40B4-BE49-F238E27FC236}">
                      <a16:creationId xmlns:a16="http://schemas.microsoft.com/office/drawing/2014/main" id="{51100B8E-1B69-6038-0823-0E39026AF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12829"/>
                  <a:ext cx="344488" cy="6186"/>
                </a:xfrm>
                <a:prstGeom prst="rect">
                  <a:avLst/>
                </a:prstGeom>
                <a:solidFill>
                  <a:srgbClr val="7CD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4" name="Rectangle 2820">
                  <a:extLst>
                    <a:ext uri="{FF2B5EF4-FFF2-40B4-BE49-F238E27FC236}">
                      <a16:creationId xmlns:a16="http://schemas.microsoft.com/office/drawing/2014/main" id="{5E39C237-FF12-2456-9232-F78B0B81A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606643"/>
                  <a:ext cx="344488" cy="6186"/>
                </a:xfrm>
                <a:prstGeom prst="rect">
                  <a:avLst/>
                </a:prstGeom>
                <a:solidFill>
                  <a:srgbClr val="7CD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5" name="Rectangle 2821">
                  <a:extLst>
                    <a:ext uri="{FF2B5EF4-FFF2-40B4-BE49-F238E27FC236}">
                      <a16:creationId xmlns:a16="http://schemas.microsoft.com/office/drawing/2014/main" id="{6006F18F-31A8-31C8-70EC-7CDFA6E302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99683"/>
                  <a:ext cx="344488" cy="6960"/>
                </a:xfrm>
                <a:prstGeom prst="rect">
                  <a:avLst/>
                </a:prstGeom>
                <a:solidFill>
                  <a:srgbClr val="7ED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6" name="Rectangle 2822">
                  <a:extLst>
                    <a:ext uri="{FF2B5EF4-FFF2-40B4-BE49-F238E27FC236}">
                      <a16:creationId xmlns:a16="http://schemas.microsoft.com/office/drawing/2014/main" id="{3BED6169-BF56-3CA3-B729-E433A957D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93496"/>
                  <a:ext cx="344488" cy="6186"/>
                </a:xfrm>
                <a:prstGeom prst="rect">
                  <a:avLst/>
                </a:prstGeom>
                <a:solidFill>
                  <a:srgbClr val="80D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7" name="Rectangle 2823">
                  <a:extLst>
                    <a:ext uri="{FF2B5EF4-FFF2-40B4-BE49-F238E27FC236}">
                      <a16:creationId xmlns:a16="http://schemas.microsoft.com/office/drawing/2014/main" id="{4CFB6A48-4395-616A-F4B7-8EDEDD54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86537"/>
                  <a:ext cx="344488" cy="6960"/>
                </a:xfrm>
                <a:prstGeom prst="rect">
                  <a:avLst/>
                </a:prstGeom>
                <a:solidFill>
                  <a:srgbClr val="80D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8" name="Rectangle 2824">
                  <a:extLst>
                    <a:ext uri="{FF2B5EF4-FFF2-40B4-BE49-F238E27FC236}">
                      <a16:creationId xmlns:a16="http://schemas.microsoft.com/office/drawing/2014/main" id="{AB152B92-0376-DC63-B6F3-552050014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80351"/>
                  <a:ext cx="344488" cy="6186"/>
                </a:xfrm>
                <a:prstGeom prst="rect">
                  <a:avLst/>
                </a:prstGeom>
                <a:solidFill>
                  <a:srgbClr val="82E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39" name="Rectangle 2825">
                  <a:extLst>
                    <a:ext uri="{FF2B5EF4-FFF2-40B4-BE49-F238E27FC236}">
                      <a16:creationId xmlns:a16="http://schemas.microsoft.com/office/drawing/2014/main" id="{76AE23B1-EDF2-706D-263E-FC766646E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74164"/>
                  <a:ext cx="344488" cy="6186"/>
                </a:xfrm>
                <a:prstGeom prst="rect">
                  <a:avLst/>
                </a:prstGeom>
                <a:solidFill>
                  <a:srgbClr val="84E0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0" name="Rectangle 2826">
                  <a:extLst>
                    <a:ext uri="{FF2B5EF4-FFF2-40B4-BE49-F238E27FC236}">
                      <a16:creationId xmlns:a16="http://schemas.microsoft.com/office/drawing/2014/main" id="{BD6856C7-02F1-7567-5E5F-B7036F516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67204"/>
                  <a:ext cx="344488" cy="6960"/>
                </a:xfrm>
                <a:prstGeom prst="rect">
                  <a:avLst/>
                </a:prstGeom>
                <a:solidFill>
                  <a:srgbClr val="86E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1" name="Rectangle 2827">
                  <a:extLst>
                    <a:ext uri="{FF2B5EF4-FFF2-40B4-BE49-F238E27FC236}">
                      <a16:creationId xmlns:a16="http://schemas.microsoft.com/office/drawing/2014/main" id="{98AB8739-310D-B13B-BA20-7F581DD3F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60245"/>
                  <a:ext cx="344488" cy="6960"/>
                </a:xfrm>
                <a:prstGeom prst="rect">
                  <a:avLst/>
                </a:prstGeom>
                <a:solidFill>
                  <a:srgbClr val="86E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2" name="Rectangle 2828">
                  <a:extLst>
                    <a:ext uri="{FF2B5EF4-FFF2-40B4-BE49-F238E27FC236}">
                      <a16:creationId xmlns:a16="http://schemas.microsoft.com/office/drawing/2014/main" id="{9EBD8751-7DE1-78C7-998F-32B53C4FA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54059"/>
                  <a:ext cx="344488" cy="6186"/>
                </a:xfrm>
                <a:prstGeom prst="rect">
                  <a:avLst/>
                </a:prstGeom>
                <a:solidFill>
                  <a:srgbClr val="88E1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3" name="Rectangle 2829">
                  <a:extLst>
                    <a:ext uri="{FF2B5EF4-FFF2-40B4-BE49-F238E27FC236}">
                      <a16:creationId xmlns:a16="http://schemas.microsoft.com/office/drawing/2014/main" id="{5FC09381-5FF4-04A4-971A-ECDA7B3753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47872"/>
                  <a:ext cx="344488" cy="6186"/>
                </a:xfrm>
                <a:prstGeom prst="rect">
                  <a:avLst/>
                </a:prstGeom>
                <a:solidFill>
                  <a:srgbClr val="8AE2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4" name="Rectangle 2830">
                  <a:extLst>
                    <a:ext uri="{FF2B5EF4-FFF2-40B4-BE49-F238E27FC236}">
                      <a16:creationId xmlns:a16="http://schemas.microsoft.com/office/drawing/2014/main" id="{043BD4A5-608B-3F9B-534C-8D9FCB540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40912"/>
                  <a:ext cx="344488" cy="6960"/>
                </a:xfrm>
                <a:prstGeom prst="rect">
                  <a:avLst/>
                </a:prstGeom>
                <a:solidFill>
                  <a:srgbClr val="8AE2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5" name="Rectangle 2831">
                  <a:extLst>
                    <a:ext uri="{FF2B5EF4-FFF2-40B4-BE49-F238E27FC236}">
                      <a16:creationId xmlns:a16="http://schemas.microsoft.com/office/drawing/2014/main" id="{899558D6-9BD4-CF9D-8E3B-9B7E730001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34726"/>
                  <a:ext cx="344488" cy="6186"/>
                </a:xfrm>
                <a:prstGeom prst="rect">
                  <a:avLst/>
                </a:prstGeom>
                <a:solidFill>
                  <a:srgbClr val="8CE2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6" name="Rectangle 2832">
                  <a:extLst>
                    <a:ext uri="{FF2B5EF4-FFF2-40B4-BE49-F238E27FC236}">
                      <a16:creationId xmlns:a16="http://schemas.microsoft.com/office/drawing/2014/main" id="{DD720ADB-3270-B088-72E6-EBE28B7E6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27767"/>
                  <a:ext cx="344488" cy="6960"/>
                </a:xfrm>
                <a:prstGeom prst="rect">
                  <a:avLst/>
                </a:prstGeom>
                <a:solidFill>
                  <a:srgbClr val="8EE3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7" name="Rectangle 2833">
                  <a:extLst>
                    <a:ext uri="{FF2B5EF4-FFF2-40B4-BE49-F238E27FC236}">
                      <a16:creationId xmlns:a16="http://schemas.microsoft.com/office/drawing/2014/main" id="{CC7D6F61-2241-A8D9-D710-DF80680DE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20807"/>
                  <a:ext cx="344488" cy="6960"/>
                </a:xfrm>
                <a:prstGeom prst="rect">
                  <a:avLst/>
                </a:prstGeom>
                <a:solidFill>
                  <a:srgbClr val="8EE3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8" name="Rectangle 2834">
                  <a:extLst>
                    <a:ext uri="{FF2B5EF4-FFF2-40B4-BE49-F238E27FC236}">
                      <a16:creationId xmlns:a16="http://schemas.microsoft.com/office/drawing/2014/main" id="{3114F553-AA26-9124-0E99-E6066AAA39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15394"/>
                  <a:ext cx="344488" cy="5413"/>
                </a:xfrm>
                <a:prstGeom prst="rect">
                  <a:avLst/>
                </a:prstGeom>
                <a:solidFill>
                  <a:srgbClr val="90E3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49" name="Rectangle 2835">
                  <a:extLst>
                    <a:ext uri="{FF2B5EF4-FFF2-40B4-BE49-F238E27FC236}">
                      <a16:creationId xmlns:a16="http://schemas.microsoft.com/office/drawing/2014/main" id="{303CA958-0F01-F801-9BA1-ACD90B9DE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08434"/>
                  <a:ext cx="344488" cy="6960"/>
                </a:xfrm>
                <a:prstGeom prst="rect">
                  <a:avLst/>
                </a:prstGeom>
                <a:solidFill>
                  <a:srgbClr val="92E4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0" name="Rectangle 2836">
                  <a:extLst>
                    <a:ext uri="{FF2B5EF4-FFF2-40B4-BE49-F238E27FC236}">
                      <a16:creationId xmlns:a16="http://schemas.microsoft.com/office/drawing/2014/main" id="{3193AB7B-9F88-A3B4-2908-32AFC12901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501474"/>
                  <a:ext cx="344488" cy="6960"/>
                </a:xfrm>
                <a:prstGeom prst="rect">
                  <a:avLst/>
                </a:prstGeom>
                <a:solidFill>
                  <a:srgbClr val="94E4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1" name="Rectangle 2837">
                  <a:extLst>
                    <a:ext uri="{FF2B5EF4-FFF2-40B4-BE49-F238E27FC236}">
                      <a16:creationId xmlns:a16="http://schemas.microsoft.com/office/drawing/2014/main" id="{5E7CFFF1-7A82-F7DA-E432-C81B4CF8C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95288"/>
                  <a:ext cx="344488" cy="6186"/>
                </a:xfrm>
                <a:prstGeom prst="rect">
                  <a:avLst/>
                </a:prstGeom>
                <a:solidFill>
                  <a:srgbClr val="94E4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2" name="Rectangle 2838">
                  <a:extLst>
                    <a:ext uri="{FF2B5EF4-FFF2-40B4-BE49-F238E27FC236}">
                      <a16:creationId xmlns:a16="http://schemas.microsoft.com/office/drawing/2014/main" id="{C0ADEBFF-3E17-FD66-2214-B01B89655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88328"/>
                  <a:ext cx="344488" cy="6960"/>
                </a:xfrm>
                <a:prstGeom prst="rect">
                  <a:avLst/>
                </a:prstGeom>
                <a:solidFill>
                  <a:srgbClr val="96E5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3" name="Rectangle 2839">
                  <a:extLst>
                    <a:ext uri="{FF2B5EF4-FFF2-40B4-BE49-F238E27FC236}">
                      <a16:creationId xmlns:a16="http://schemas.microsoft.com/office/drawing/2014/main" id="{D46C7F12-6E4A-7A1B-4A99-6217B14D7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82142"/>
                  <a:ext cx="344488" cy="6186"/>
                </a:xfrm>
                <a:prstGeom prst="rect">
                  <a:avLst/>
                </a:prstGeom>
                <a:solidFill>
                  <a:srgbClr val="98E5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4" name="Rectangle 2840">
                  <a:extLst>
                    <a:ext uri="{FF2B5EF4-FFF2-40B4-BE49-F238E27FC236}">
                      <a16:creationId xmlns:a16="http://schemas.microsoft.com/office/drawing/2014/main" id="{4E53963A-D9C1-8A8D-66E6-C1469B0B1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75955"/>
                  <a:ext cx="344488" cy="6186"/>
                </a:xfrm>
                <a:prstGeom prst="rect">
                  <a:avLst/>
                </a:prstGeom>
                <a:solidFill>
                  <a:srgbClr val="98E5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5" name="Rectangle 2841">
                  <a:extLst>
                    <a:ext uri="{FF2B5EF4-FFF2-40B4-BE49-F238E27FC236}">
                      <a16:creationId xmlns:a16="http://schemas.microsoft.com/office/drawing/2014/main" id="{660AD714-7266-FD33-6AD2-EC35B360DD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68996"/>
                  <a:ext cx="344488" cy="6960"/>
                </a:xfrm>
                <a:prstGeom prst="rect">
                  <a:avLst/>
                </a:prstGeom>
                <a:solidFill>
                  <a:srgbClr val="9AE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6" name="Rectangle 2842">
                  <a:extLst>
                    <a:ext uri="{FF2B5EF4-FFF2-40B4-BE49-F238E27FC236}">
                      <a16:creationId xmlns:a16="http://schemas.microsoft.com/office/drawing/2014/main" id="{F617C821-9414-4124-D6BE-88BD9D7F0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62036"/>
                  <a:ext cx="344488" cy="6960"/>
                </a:xfrm>
                <a:prstGeom prst="rect">
                  <a:avLst/>
                </a:prstGeom>
                <a:solidFill>
                  <a:srgbClr val="9CE6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7" name="Rectangle 2843">
                  <a:extLst>
                    <a:ext uri="{FF2B5EF4-FFF2-40B4-BE49-F238E27FC236}">
                      <a16:creationId xmlns:a16="http://schemas.microsoft.com/office/drawing/2014/main" id="{BD3140AB-7630-01EA-D0EE-9BFFC9ED1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55850"/>
                  <a:ext cx="344488" cy="6186"/>
                </a:xfrm>
                <a:prstGeom prst="rect">
                  <a:avLst/>
                </a:prstGeom>
                <a:solidFill>
                  <a:srgbClr val="9CE6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8" name="Rectangle 2844">
                  <a:extLst>
                    <a:ext uri="{FF2B5EF4-FFF2-40B4-BE49-F238E27FC236}">
                      <a16:creationId xmlns:a16="http://schemas.microsoft.com/office/drawing/2014/main" id="{8201E981-1F4F-2811-8EC7-ED93C527A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49663"/>
                  <a:ext cx="344488" cy="6186"/>
                </a:xfrm>
                <a:prstGeom prst="rect">
                  <a:avLst/>
                </a:prstGeom>
                <a:solidFill>
                  <a:srgbClr val="9EE7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59" name="Rectangle 2845">
                  <a:extLst>
                    <a:ext uri="{FF2B5EF4-FFF2-40B4-BE49-F238E27FC236}">
                      <a16:creationId xmlns:a16="http://schemas.microsoft.com/office/drawing/2014/main" id="{82E28C5F-B671-28C4-7C89-C49089D32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42704"/>
                  <a:ext cx="344488" cy="6960"/>
                </a:xfrm>
                <a:prstGeom prst="rect">
                  <a:avLst/>
                </a:prstGeom>
                <a:solidFill>
                  <a:srgbClr val="A0E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0" name="Rectangle 2846">
                  <a:extLst>
                    <a:ext uri="{FF2B5EF4-FFF2-40B4-BE49-F238E27FC236}">
                      <a16:creationId xmlns:a16="http://schemas.microsoft.com/office/drawing/2014/main" id="{36E5FA50-FF03-E881-F8BD-5F30BA20DE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36518"/>
                  <a:ext cx="344488" cy="6186"/>
                </a:xfrm>
                <a:prstGeom prst="rect">
                  <a:avLst/>
                </a:prstGeom>
                <a:solidFill>
                  <a:srgbClr val="A0E7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1" name="Rectangle 2847">
                  <a:extLst>
                    <a:ext uri="{FF2B5EF4-FFF2-40B4-BE49-F238E27FC236}">
                      <a16:creationId xmlns:a16="http://schemas.microsoft.com/office/drawing/2014/main" id="{587764F8-1E11-B5DA-0330-34AA9BDC8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29558"/>
                  <a:ext cx="344488" cy="6960"/>
                </a:xfrm>
                <a:prstGeom prst="rect">
                  <a:avLst/>
                </a:prstGeom>
                <a:solidFill>
                  <a:srgbClr val="A2E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2" name="Rectangle 2848">
                  <a:extLst>
                    <a:ext uri="{FF2B5EF4-FFF2-40B4-BE49-F238E27FC236}">
                      <a16:creationId xmlns:a16="http://schemas.microsoft.com/office/drawing/2014/main" id="{B8CEF062-D91B-ED6D-1712-FB8FF3287B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22598"/>
                  <a:ext cx="344488" cy="6960"/>
                </a:xfrm>
                <a:prstGeom prst="rect">
                  <a:avLst/>
                </a:prstGeom>
                <a:solidFill>
                  <a:srgbClr val="A4E8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3" name="Rectangle 2849">
                  <a:extLst>
                    <a:ext uri="{FF2B5EF4-FFF2-40B4-BE49-F238E27FC236}">
                      <a16:creationId xmlns:a16="http://schemas.microsoft.com/office/drawing/2014/main" id="{1A80072D-F99E-8338-A571-604E03065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17185"/>
                  <a:ext cx="344488" cy="5413"/>
                </a:xfrm>
                <a:prstGeom prst="rect">
                  <a:avLst/>
                </a:prstGeom>
                <a:solidFill>
                  <a:srgbClr val="A6E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4" name="Rectangle 2850">
                  <a:extLst>
                    <a:ext uri="{FF2B5EF4-FFF2-40B4-BE49-F238E27FC236}">
                      <a16:creationId xmlns:a16="http://schemas.microsoft.com/office/drawing/2014/main" id="{5E9D8026-3502-2CCE-C32A-1856B72DC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10225"/>
                  <a:ext cx="344488" cy="6960"/>
                </a:xfrm>
                <a:prstGeom prst="rect">
                  <a:avLst/>
                </a:prstGeom>
                <a:solidFill>
                  <a:srgbClr val="A6E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5" name="Rectangle 2851">
                  <a:extLst>
                    <a:ext uri="{FF2B5EF4-FFF2-40B4-BE49-F238E27FC236}">
                      <a16:creationId xmlns:a16="http://schemas.microsoft.com/office/drawing/2014/main" id="{1EA11B48-A60C-22B0-A949-819F53437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403266"/>
                  <a:ext cx="344488" cy="6960"/>
                </a:xfrm>
                <a:prstGeom prst="rect">
                  <a:avLst/>
                </a:prstGeom>
                <a:solidFill>
                  <a:srgbClr val="A8E9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6" name="Rectangle 2852">
                  <a:extLst>
                    <a:ext uri="{FF2B5EF4-FFF2-40B4-BE49-F238E27FC236}">
                      <a16:creationId xmlns:a16="http://schemas.microsoft.com/office/drawing/2014/main" id="{8D4DBA74-170D-E74B-84C5-DB72A6B9D4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97079"/>
                  <a:ext cx="344488" cy="6186"/>
                </a:xfrm>
                <a:prstGeom prst="rect">
                  <a:avLst/>
                </a:prstGeom>
                <a:solidFill>
                  <a:srgbClr val="AAE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7" name="Rectangle 2853">
                  <a:extLst>
                    <a:ext uri="{FF2B5EF4-FFF2-40B4-BE49-F238E27FC236}">
                      <a16:creationId xmlns:a16="http://schemas.microsoft.com/office/drawing/2014/main" id="{96A61416-8D12-68ED-F1A2-AF7506D959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90120"/>
                  <a:ext cx="344488" cy="6960"/>
                </a:xfrm>
                <a:prstGeom prst="rect">
                  <a:avLst/>
                </a:prstGeom>
                <a:solidFill>
                  <a:srgbClr val="AAEA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8" name="Rectangle 2854">
                  <a:extLst>
                    <a:ext uri="{FF2B5EF4-FFF2-40B4-BE49-F238E27FC236}">
                      <a16:creationId xmlns:a16="http://schemas.microsoft.com/office/drawing/2014/main" id="{F6612C48-CC4C-D06D-C39C-72378B1EA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84706"/>
                  <a:ext cx="344488" cy="5413"/>
                </a:xfrm>
                <a:prstGeom prst="rect">
                  <a:avLst/>
                </a:prstGeom>
                <a:solidFill>
                  <a:srgbClr val="ACE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69" name="Rectangle 2855">
                  <a:extLst>
                    <a:ext uri="{FF2B5EF4-FFF2-40B4-BE49-F238E27FC236}">
                      <a16:creationId xmlns:a16="http://schemas.microsoft.com/office/drawing/2014/main" id="{5A3C9F23-DC71-E49E-8A1A-2FC693B45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77747"/>
                  <a:ext cx="344488" cy="6960"/>
                </a:xfrm>
                <a:prstGeom prst="rect">
                  <a:avLst/>
                </a:prstGeom>
                <a:solidFill>
                  <a:srgbClr val="AEE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0" name="Rectangle 2856">
                  <a:extLst>
                    <a:ext uri="{FF2B5EF4-FFF2-40B4-BE49-F238E27FC236}">
                      <a16:creationId xmlns:a16="http://schemas.microsoft.com/office/drawing/2014/main" id="{A5035C0A-11EC-97CE-FD27-9D2776F23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70787"/>
                  <a:ext cx="344488" cy="6960"/>
                </a:xfrm>
                <a:prstGeom prst="rect">
                  <a:avLst/>
                </a:prstGeom>
                <a:solidFill>
                  <a:srgbClr val="AEE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1" name="Rectangle 2857">
                  <a:extLst>
                    <a:ext uri="{FF2B5EF4-FFF2-40B4-BE49-F238E27FC236}">
                      <a16:creationId xmlns:a16="http://schemas.microsoft.com/office/drawing/2014/main" id="{14B8F70A-22C6-FC57-0E08-6D0D90959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64601"/>
                  <a:ext cx="344488" cy="6186"/>
                </a:xfrm>
                <a:prstGeom prst="rect">
                  <a:avLst/>
                </a:prstGeom>
                <a:solidFill>
                  <a:srgbClr val="B0EB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2" name="Rectangle 2858">
                  <a:extLst>
                    <a:ext uri="{FF2B5EF4-FFF2-40B4-BE49-F238E27FC236}">
                      <a16:creationId xmlns:a16="http://schemas.microsoft.com/office/drawing/2014/main" id="{97102AA3-B5BC-4B73-FB09-BE9D2A6F5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57641"/>
                  <a:ext cx="344488" cy="6960"/>
                </a:xfrm>
                <a:prstGeom prst="rect">
                  <a:avLst/>
                </a:prstGeom>
                <a:solidFill>
                  <a:srgbClr val="B2E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3" name="Rectangle 2859">
                  <a:extLst>
                    <a:ext uri="{FF2B5EF4-FFF2-40B4-BE49-F238E27FC236}">
                      <a16:creationId xmlns:a16="http://schemas.microsoft.com/office/drawing/2014/main" id="{CF6C900B-0724-5C3B-8833-597B12AF48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51455"/>
                  <a:ext cx="344488" cy="6186"/>
                </a:xfrm>
                <a:prstGeom prst="rect">
                  <a:avLst/>
                </a:prstGeom>
                <a:solidFill>
                  <a:srgbClr val="B4EC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4" name="Rectangle 2860">
                  <a:extLst>
                    <a:ext uri="{FF2B5EF4-FFF2-40B4-BE49-F238E27FC236}">
                      <a16:creationId xmlns:a16="http://schemas.microsoft.com/office/drawing/2014/main" id="{9C2A504D-D14A-12B4-D3C2-9B48CFAE2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45269"/>
                  <a:ext cx="344488" cy="6186"/>
                </a:xfrm>
                <a:prstGeom prst="rect">
                  <a:avLst/>
                </a:prstGeom>
                <a:solidFill>
                  <a:srgbClr val="B4EC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5" name="Rectangle 2861">
                  <a:extLst>
                    <a:ext uri="{FF2B5EF4-FFF2-40B4-BE49-F238E27FC236}">
                      <a16:creationId xmlns:a16="http://schemas.microsoft.com/office/drawing/2014/main" id="{0ACBA0F9-8E12-4E20-5765-A19EFFCA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38309"/>
                  <a:ext cx="344488" cy="6960"/>
                </a:xfrm>
                <a:prstGeom prst="rect">
                  <a:avLst/>
                </a:prstGeom>
                <a:solidFill>
                  <a:srgbClr val="B6ED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6" name="Rectangle 2862">
                  <a:extLst>
                    <a:ext uri="{FF2B5EF4-FFF2-40B4-BE49-F238E27FC236}">
                      <a16:creationId xmlns:a16="http://schemas.microsoft.com/office/drawing/2014/main" id="{C2DFD834-EF6A-F51A-3490-BB4613C44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31349"/>
                  <a:ext cx="344488" cy="6960"/>
                </a:xfrm>
                <a:prstGeom prst="rect">
                  <a:avLst/>
                </a:prstGeom>
                <a:solidFill>
                  <a:srgbClr val="B8ED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7" name="Rectangle 2863">
                  <a:extLst>
                    <a:ext uri="{FF2B5EF4-FFF2-40B4-BE49-F238E27FC236}">
                      <a16:creationId xmlns:a16="http://schemas.microsoft.com/office/drawing/2014/main" id="{2AA709DF-D83D-C723-E07E-AEB2BF3B6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25163"/>
                  <a:ext cx="344488" cy="6186"/>
                </a:xfrm>
                <a:prstGeom prst="rect">
                  <a:avLst/>
                </a:prstGeom>
                <a:solidFill>
                  <a:srgbClr val="B8ED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8" name="Rectangle 2864">
                  <a:extLst>
                    <a:ext uri="{FF2B5EF4-FFF2-40B4-BE49-F238E27FC236}">
                      <a16:creationId xmlns:a16="http://schemas.microsoft.com/office/drawing/2014/main" id="{06C052CF-5823-FC31-1B5C-CF788B75A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18976"/>
                  <a:ext cx="344488" cy="6186"/>
                </a:xfrm>
                <a:prstGeom prst="rect">
                  <a:avLst/>
                </a:prstGeom>
                <a:solidFill>
                  <a:srgbClr val="BAE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79" name="Rectangle 2865">
                  <a:extLst>
                    <a:ext uri="{FF2B5EF4-FFF2-40B4-BE49-F238E27FC236}">
                      <a16:creationId xmlns:a16="http://schemas.microsoft.com/office/drawing/2014/main" id="{1FDB3706-CA6B-5E1D-F560-5B0DB8BF1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12017"/>
                  <a:ext cx="344488" cy="6960"/>
                </a:xfrm>
                <a:prstGeom prst="rect">
                  <a:avLst/>
                </a:prstGeom>
                <a:solidFill>
                  <a:srgbClr val="BCE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0" name="Rectangle 2866">
                  <a:extLst>
                    <a:ext uri="{FF2B5EF4-FFF2-40B4-BE49-F238E27FC236}">
                      <a16:creationId xmlns:a16="http://schemas.microsoft.com/office/drawing/2014/main" id="{62814C8C-7F68-D017-62E1-C3DCE1E07E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305830"/>
                  <a:ext cx="344488" cy="6186"/>
                </a:xfrm>
                <a:prstGeom prst="rect">
                  <a:avLst/>
                </a:prstGeom>
                <a:solidFill>
                  <a:srgbClr val="BCEE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1" name="Rectangle 2867">
                  <a:extLst>
                    <a:ext uri="{FF2B5EF4-FFF2-40B4-BE49-F238E27FC236}">
                      <a16:creationId xmlns:a16="http://schemas.microsoft.com/office/drawing/2014/main" id="{40B69368-2DF8-FAD0-8453-448F2DD7D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98871"/>
                  <a:ext cx="344488" cy="6960"/>
                </a:xfrm>
                <a:prstGeom prst="rect">
                  <a:avLst/>
                </a:prstGeom>
                <a:solidFill>
                  <a:srgbClr val="BEE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2" name="Rectangle 2868">
                  <a:extLst>
                    <a:ext uri="{FF2B5EF4-FFF2-40B4-BE49-F238E27FC236}">
                      <a16:creationId xmlns:a16="http://schemas.microsoft.com/office/drawing/2014/main" id="{4438024A-2344-2F44-A762-EDB30FEB1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91911"/>
                  <a:ext cx="344488" cy="6960"/>
                </a:xfrm>
                <a:prstGeom prst="rect">
                  <a:avLst/>
                </a:prstGeom>
                <a:solidFill>
                  <a:srgbClr val="C0EF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3" name="Rectangle 2869">
                  <a:extLst>
                    <a:ext uri="{FF2B5EF4-FFF2-40B4-BE49-F238E27FC236}">
                      <a16:creationId xmlns:a16="http://schemas.microsoft.com/office/drawing/2014/main" id="{3121C693-9C27-C3FC-FAFB-17E87705C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86498"/>
                  <a:ext cx="344488" cy="5413"/>
                </a:xfrm>
                <a:prstGeom prst="rect">
                  <a:avLst/>
                </a:prstGeom>
                <a:solidFill>
                  <a:srgbClr val="C2F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4" name="Rectangle 2870">
                  <a:extLst>
                    <a:ext uri="{FF2B5EF4-FFF2-40B4-BE49-F238E27FC236}">
                      <a16:creationId xmlns:a16="http://schemas.microsoft.com/office/drawing/2014/main" id="{C65AFDDF-52F2-DDFD-DCBB-E96B261B6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79538"/>
                  <a:ext cx="344488" cy="6960"/>
                </a:xfrm>
                <a:prstGeom prst="rect">
                  <a:avLst/>
                </a:prstGeom>
                <a:solidFill>
                  <a:srgbClr val="C2F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5" name="Rectangle 2871">
                  <a:extLst>
                    <a:ext uri="{FF2B5EF4-FFF2-40B4-BE49-F238E27FC236}">
                      <a16:creationId xmlns:a16="http://schemas.microsoft.com/office/drawing/2014/main" id="{36C2D7B4-0223-47CA-1955-136932E63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72579"/>
                  <a:ext cx="344488" cy="6960"/>
                </a:xfrm>
                <a:prstGeom prst="rect">
                  <a:avLst/>
                </a:prstGeom>
                <a:solidFill>
                  <a:srgbClr val="C4F0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6" name="Rectangle 2872">
                  <a:extLst>
                    <a:ext uri="{FF2B5EF4-FFF2-40B4-BE49-F238E27FC236}">
                      <a16:creationId xmlns:a16="http://schemas.microsoft.com/office/drawing/2014/main" id="{E2F8B2E9-E8C6-E838-FD82-D4DB8C485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66392"/>
                  <a:ext cx="344488" cy="6186"/>
                </a:xfrm>
                <a:prstGeom prst="rect">
                  <a:avLst/>
                </a:prstGeom>
                <a:solidFill>
                  <a:srgbClr val="C6F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7" name="Rectangle 2873">
                  <a:extLst>
                    <a:ext uri="{FF2B5EF4-FFF2-40B4-BE49-F238E27FC236}">
                      <a16:creationId xmlns:a16="http://schemas.microsoft.com/office/drawing/2014/main" id="{C10005D7-6A28-36BB-EDA9-23E5E2693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59432"/>
                  <a:ext cx="344488" cy="6960"/>
                </a:xfrm>
                <a:prstGeom prst="rect">
                  <a:avLst/>
                </a:prstGeom>
                <a:solidFill>
                  <a:srgbClr val="C6F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8" name="Rectangle 2874">
                  <a:extLst>
                    <a:ext uri="{FF2B5EF4-FFF2-40B4-BE49-F238E27FC236}">
                      <a16:creationId xmlns:a16="http://schemas.microsoft.com/office/drawing/2014/main" id="{4578F0D6-0BEC-97C3-689C-3D1BD3378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53246"/>
                  <a:ext cx="344488" cy="6186"/>
                </a:xfrm>
                <a:prstGeom prst="rect">
                  <a:avLst/>
                </a:prstGeom>
                <a:solidFill>
                  <a:srgbClr val="C8F1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89" name="Rectangle 2875">
                  <a:extLst>
                    <a:ext uri="{FF2B5EF4-FFF2-40B4-BE49-F238E27FC236}">
                      <a16:creationId xmlns:a16="http://schemas.microsoft.com/office/drawing/2014/main" id="{A5738B3A-9BB1-518C-5E4D-BEB60D868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47060"/>
                  <a:ext cx="344488" cy="6186"/>
                </a:xfrm>
                <a:prstGeom prst="rect">
                  <a:avLst/>
                </a:prstGeom>
                <a:solidFill>
                  <a:srgbClr val="CAF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0" name="Rectangle 2876">
                  <a:extLst>
                    <a:ext uri="{FF2B5EF4-FFF2-40B4-BE49-F238E27FC236}">
                      <a16:creationId xmlns:a16="http://schemas.microsoft.com/office/drawing/2014/main" id="{6B34BC0A-492A-99F3-9CE1-21068D3EE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40100"/>
                  <a:ext cx="344488" cy="6960"/>
                </a:xfrm>
                <a:prstGeom prst="rect">
                  <a:avLst/>
                </a:prstGeom>
                <a:solidFill>
                  <a:srgbClr val="CAF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1" name="Rectangle 2877">
                  <a:extLst>
                    <a:ext uri="{FF2B5EF4-FFF2-40B4-BE49-F238E27FC236}">
                      <a16:creationId xmlns:a16="http://schemas.microsoft.com/office/drawing/2014/main" id="{4A2479AF-2B22-F15E-464E-36CB45831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33140"/>
                  <a:ext cx="344488" cy="6960"/>
                </a:xfrm>
                <a:prstGeom prst="rect">
                  <a:avLst/>
                </a:prstGeom>
                <a:solidFill>
                  <a:srgbClr val="CCF2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2" name="Rectangle 2878">
                  <a:extLst>
                    <a:ext uri="{FF2B5EF4-FFF2-40B4-BE49-F238E27FC236}">
                      <a16:creationId xmlns:a16="http://schemas.microsoft.com/office/drawing/2014/main" id="{9A5A795C-1DDE-73EE-1C76-3E9084124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26954"/>
                  <a:ext cx="344488" cy="6186"/>
                </a:xfrm>
                <a:prstGeom prst="rect">
                  <a:avLst/>
                </a:prstGeom>
                <a:solidFill>
                  <a:srgbClr val="CEF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3" name="Rectangle 2879">
                  <a:extLst>
                    <a:ext uri="{FF2B5EF4-FFF2-40B4-BE49-F238E27FC236}">
                      <a16:creationId xmlns:a16="http://schemas.microsoft.com/office/drawing/2014/main" id="{4FB023DF-E582-2F65-8031-566AFE076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20768"/>
                  <a:ext cx="344488" cy="6186"/>
                </a:xfrm>
                <a:prstGeom prst="rect">
                  <a:avLst/>
                </a:prstGeom>
                <a:solidFill>
                  <a:srgbClr val="D0F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4" name="Rectangle 2880">
                  <a:extLst>
                    <a:ext uri="{FF2B5EF4-FFF2-40B4-BE49-F238E27FC236}">
                      <a16:creationId xmlns:a16="http://schemas.microsoft.com/office/drawing/2014/main" id="{602161B4-3C71-2B5D-0C72-A082ED80C2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13808"/>
                  <a:ext cx="344488" cy="6960"/>
                </a:xfrm>
                <a:prstGeom prst="rect">
                  <a:avLst/>
                </a:prstGeom>
                <a:solidFill>
                  <a:srgbClr val="D0F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5" name="Rectangle 2881">
                  <a:extLst>
                    <a:ext uri="{FF2B5EF4-FFF2-40B4-BE49-F238E27FC236}">
                      <a16:creationId xmlns:a16="http://schemas.microsoft.com/office/drawing/2014/main" id="{FE7490B5-2828-622E-2101-EC6559373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07622"/>
                  <a:ext cx="344488" cy="6186"/>
                </a:xfrm>
                <a:prstGeom prst="rect">
                  <a:avLst/>
                </a:prstGeom>
                <a:solidFill>
                  <a:srgbClr val="D2F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6" name="Rectangle 2882">
                  <a:extLst>
                    <a:ext uri="{FF2B5EF4-FFF2-40B4-BE49-F238E27FC236}">
                      <a16:creationId xmlns:a16="http://schemas.microsoft.com/office/drawing/2014/main" id="{F6CF7697-F53D-27A2-FB9A-C9B5B567E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200662"/>
                  <a:ext cx="344488" cy="6960"/>
                </a:xfrm>
                <a:prstGeom prst="rect">
                  <a:avLst/>
                </a:prstGeom>
                <a:solidFill>
                  <a:srgbClr val="D4F4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7" name="Rectangle 2883">
                  <a:extLst>
                    <a:ext uri="{FF2B5EF4-FFF2-40B4-BE49-F238E27FC236}">
                      <a16:creationId xmlns:a16="http://schemas.microsoft.com/office/drawing/2014/main" id="{BB11B315-8613-F3AB-4F9A-9662686A8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93702"/>
                  <a:ext cx="344488" cy="6960"/>
                </a:xfrm>
                <a:prstGeom prst="rect">
                  <a:avLst/>
                </a:prstGeom>
                <a:solidFill>
                  <a:srgbClr val="D4F4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8" name="Rectangle 2884">
                  <a:extLst>
                    <a:ext uri="{FF2B5EF4-FFF2-40B4-BE49-F238E27FC236}">
                      <a16:creationId xmlns:a16="http://schemas.microsoft.com/office/drawing/2014/main" id="{64262ECE-4434-2817-68AC-3C210DBC0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88289"/>
                  <a:ext cx="344488" cy="5413"/>
                </a:xfrm>
                <a:prstGeom prst="rect">
                  <a:avLst/>
                </a:prstGeom>
                <a:solidFill>
                  <a:srgbClr val="D6F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399" name="Rectangle 2885">
                  <a:extLst>
                    <a:ext uri="{FF2B5EF4-FFF2-40B4-BE49-F238E27FC236}">
                      <a16:creationId xmlns:a16="http://schemas.microsoft.com/office/drawing/2014/main" id="{29F48850-621D-AF2B-97EE-82FA8E9D2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81330"/>
                  <a:ext cx="344488" cy="6960"/>
                </a:xfrm>
                <a:prstGeom prst="rect">
                  <a:avLst/>
                </a:prstGeom>
                <a:solidFill>
                  <a:srgbClr val="D8F5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0" name="Rectangle 2886">
                  <a:extLst>
                    <a:ext uri="{FF2B5EF4-FFF2-40B4-BE49-F238E27FC236}">
                      <a16:creationId xmlns:a16="http://schemas.microsoft.com/office/drawing/2014/main" id="{DCB5FFE0-1DCD-E5C5-0D6C-628068565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74370"/>
                  <a:ext cx="344488" cy="6960"/>
                </a:xfrm>
                <a:prstGeom prst="rect">
                  <a:avLst/>
                </a:prstGeom>
                <a:solidFill>
                  <a:srgbClr val="D8F5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1" name="Rectangle 2887">
                  <a:extLst>
                    <a:ext uri="{FF2B5EF4-FFF2-40B4-BE49-F238E27FC236}">
                      <a16:creationId xmlns:a16="http://schemas.microsoft.com/office/drawing/2014/main" id="{376584DA-5301-6382-CAC1-4617A704D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68183"/>
                  <a:ext cx="344488" cy="6186"/>
                </a:xfrm>
                <a:prstGeom prst="rect">
                  <a:avLst/>
                </a:prstGeom>
                <a:solidFill>
                  <a:srgbClr val="DAF6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2" name="Rectangle 2888">
                  <a:extLst>
                    <a:ext uri="{FF2B5EF4-FFF2-40B4-BE49-F238E27FC236}">
                      <a16:creationId xmlns:a16="http://schemas.microsoft.com/office/drawing/2014/main" id="{0367B724-F223-A6E9-676C-6EB79F2B2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61224"/>
                  <a:ext cx="344488" cy="6960"/>
                </a:xfrm>
                <a:prstGeom prst="rect">
                  <a:avLst/>
                </a:prstGeom>
                <a:solidFill>
                  <a:srgbClr val="DCF6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3" name="Rectangle 2889">
                  <a:extLst>
                    <a:ext uri="{FF2B5EF4-FFF2-40B4-BE49-F238E27FC236}">
                      <a16:creationId xmlns:a16="http://schemas.microsoft.com/office/drawing/2014/main" id="{FA9B1C25-60CB-C0A2-96FC-17495FC03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55038"/>
                  <a:ext cx="344488" cy="6186"/>
                </a:xfrm>
                <a:prstGeom prst="rect">
                  <a:avLst/>
                </a:prstGeom>
                <a:solidFill>
                  <a:srgbClr val="DEF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4" name="Rectangle 2890">
                  <a:extLst>
                    <a:ext uri="{FF2B5EF4-FFF2-40B4-BE49-F238E27FC236}">
                      <a16:creationId xmlns:a16="http://schemas.microsoft.com/office/drawing/2014/main" id="{3CE4EB77-E596-A4B9-472A-12BAA4169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48851"/>
                  <a:ext cx="344488" cy="6186"/>
                </a:xfrm>
                <a:prstGeom prst="rect">
                  <a:avLst/>
                </a:prstGeom>
                <a:solidFill>
                  <a:srgbClr val="DEF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5" name="Rectangle 2891">
                  <a:extLst>
                    <a:ext uri="{FF2B5EF4-FFF2-40B4-BE49-F238E27FC236}">
                      <a16:creationId xmlns:a16="http://schemas.microsoft.com/office/drawing/2014/main" id="{A30C5F78-C9B8-9D23-024D-DD3DAFABC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41891"/>
                  <a:ext cx="344488" cy="6960"/>
                </a:xfrm>
                <a:prstGeom prst="rect">
                  <a:avLst/>
                </a:prstGeom>
                <a:solidFill>
                  <a:srgbClr val="E0F7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6" name="Rectangle 2892">
                  <a:extLst>
                    <a:ext uri="{FF2B5EF4-FFF2-40B4-BE49-F238E27FC236}">
                      <a16:creationId xmlns:a16="http://schemas.microsoft.com/office/drawing/2014/main" id="{ECA40FA6-A0C2-B29E-C423-2FE677F94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34932"/>
                  <a:ext cx="344488" cy="6960"/>
                </a:xfrm>
                <a:prstGeom prst="rect">
                  <a:avLst/>
                </a:prstGeom>
                <a:solidFill>
                  <a:srgbClr val="E2F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7" name="Rectangle 2893">
                  <a:extLst>
                    <a:ext uri="{FF2B5EF4-FFF2-40B4-BE49-F238E27FC236}">
                      <a16:creationId xmlns:a16="http://schemas.microsoft.com/office/drawing/2014/main" id="{F2264600-7FFA-6803-F671-D940EAB59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28745"/>
                  <a:ext cx="344488" cy="6186"/>
                </a:xfrm>
                <a:prstGeom prst="rect">
                  <a:avLst/>
                </a:prstGeom>
                <a:solidFill>
                  <a:srgbClr val="E2F8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8" name="Rectangle 2894">
                  <a:extLst>
                    <a:ext uri="{FF2B5EF4-FFF2-40B4-BE49-F238E27FC236}">
                      <a16:creationId xmlns:a16="http://schemas.microsoft.com/office/drawing/2014/main" id="{81DEB116-3FFA-25D8-8537-3A758F25F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22559"/>
                  <a:ext cx="344488" cy="6186"/>
                </a:xfrm>
                <a:prstGeom prst="rect">
                  <a:avLst/>
                </a:prstGeom>
                <a:solidFill>
                  <a:srgbClr val="E4F8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09" name="Rectangle 2895">
                  <a:extLst>
                    <a:ext uri="{FF2B5EF4-FFF2-40B4-BE49-F238E27FC236}">
                      <a16:creationId xmlns:a16="http://schemas.microsoft.com/office/drawing/2014/main" id="{ECED86E2-7407-44F5-3A98-9CC641DB9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16373"/>
                  <a:ext cx="344488" cy="6186"/>
                </a:xfrm>
                <a:prstGeom prst="rect">
                  <a:avLst/>
                </a:prstGeom>
                <a:solidFill>
                  <a:srgbClr val="E6F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0" name="Rectangle 2896">
                  <a:extLst>
                    <a:ext uri="{FF2B5EF4-FFF2-40B4-BE49-F238E27FC236}">
                      <a16:creationId xmlns:a16="http://schemas.microsoft.com/office/drawing/2014/main" id="{509E0643-A029-A984-6D5A-B7AF70719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09413"/>
                  <a:ext cx="344488" cy="6960"/>
                </a:xfrm>
                <a:prstGeom prst="rect">
                  <a:avLst/>
                </a:prstGeom>
                <a:solidFill>
                  <a:srgbClr val="E6F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1" name="Rectangle 2897">
                  <a:extLst>
                    <a:ext uri="{FF2B5EF4-FFF2-40B4-BE49-F238E27FC236}">
                      <a16:creationId xmlns:a16="http://schemas.microsoft.com/office/drawing/2014/main" id="{389C95FF-B90D-B428-A60E-F40C51F74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102453"/>
                  <a:ext cx="344488" cy="6960"/>
                </a:xfrm>
                <a:prstGeom prst="rect">
                  <a:avLst/>
                </a:prstGeom>
                <a:solidFill>
                  <a:srgbClr val="E8F9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2" name="Rectangle 2898">
                  <a:extLst>
                    <a:ext uri="{FF2B5EF4-FFF2-40B4-BE49-F238E27FC236}">
                      <a16:creationId xmlns:a16="http://schemas.microsoft.com/office/drawing/2014/main" id="{AF7C1E81-EBA5-BC65-08A1-9271A7219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96267"/>
                  <a:ext cx="344488" cy="6186"/>
                </a:xfrm>
                <a:prstGeom prst="rect">
                  <a:avLst/>
                </a:prstGeom>
                <a:solidFill>
                  <a:srgbClr val="EAF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3" name="Rectangle 2899">
                  <a:extLst>
                    <a:ext uri="{FF2B5EF4-FFF2-40B4-BE49-F238E27FC236}">
                      <a16:creationId xmlns:a16="http://schemas.microsoft.com/office/drawing/2014/main" id="{91BABEE1-5C34-B231-E9A6-B9F158FD7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90081"/>
                  <a:ext cx="344488" cy="6186"/>
                </a:xfrm>
                <a:prstGeom prst="rect">
                  <a:avLst/>
                </a:prstGeom>
                <a:solidFill>
                  <a:srgbClr val="ECF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4" name="Rectangle 2900">
                  <a:extLst>
                    <a:ext uri="{FF2B5EF4-FFF2-40B4-BE49-F238E27FC236}">
                      <a16:creationId xmlns:a16="http://schemas.microsoft.com/office/drawing/2014/main" id="{16106612-247F-4D6E-4BD7-304207A1C0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83121"/>
                  <a:ext cx="344488" cy="6960"/>
                </a:xfrm>
                <a:prstGeom prst="rect">
                  <a:avLst/>
                </a:prstGeom>
                <a:solidFill>
                  <a:srgbClr val="ECF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5" name="Rectangle 2901">
                  <a:extLst>
                    <a:ext uri="{FF2B5EF4-FFF2-40B4-BE49-F238E27FC236}">
                      <a16:creationId xmlns:a16="http://schemas.microsoft.com/office/drawing/2014/main" id="{C296927F-291F-1989-03D0-292E477E8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76934"/>
                  <a:ext cx="344488" cy="6186"/>
                </a:xfrm>
                <a:prstGeom prst="rect">
                  <a:avLst/>
                </a:prstGeom>
                <a:solidFill>
                  <a:srgbClr val="EEFB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6" name="Rectangle 2902">
                  <a:extLst>
                    <a:ext uri="{FF2B5EF4-FFF2-40B4-BE49-F238E27FC236}">
                      <a16:creationId xmlns:a16="http://schemas.microsoft.com/office/drawing/2014/main" id="{8DC57043-9733-0A3E-67D5-5D370542F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69975"/>
                  <a:ext cx="344488" cy="6960"/>
                </a:xfrm>
                <a:prstGeom prst="rect">
                  <a:avLst/>
                </a:prstGeom>
                <a:solidFill>
                  <a:srgbClr val="F0FB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7" name="Rectangle 2903">
                  <a:extLst>
                    <a:ext uri="{FF2B5EF4-FFF2-40B4-BE49-F238E27FC236}">
                      <a16:creationId xmlns:a16="http://schemas.microsoft.com/office/drawing/2014/main" id="{49FF8103-943F-48DE-5906-F47D5AD8E1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63015"/>
                  <a:ext cx="344488" cy="6960"/>
                </a:xfrm>
                <a:prstGeom prst="rect">
                  <a:avLst/>
                </a:prstGeom>
                <a:solidFill>
                  <a:srgbClr val="F0FB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8" name="Rectangle 2904">
                  <a:extLst>
                    <a:ext uri="{FF2B5EF4-FFF2-40B4-BE49-F238E27FC236}">
                      <a16:creationId xmlns:a16="http://schemas.microsoft.com/office/drawing/2014/main" id="{20F46883-B6B5-0B29-FDB3-40679CB77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57602"/>
                  <a:ext cx="344488" cy="5413"/>
                </a:xfrm>
                <a:prstGeom prst="rect">
                  <a:avLst/>
                </a:prstGeom>
                <a:solidFill>
                  <a:srgbClr val="F2FC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19" name="Rectangle 2905">
                  <a:extLst>
                    <a:ext uri="{FF2B5EF4-FFF2-40B4-BE49-F238E27FC236}">
                      <a16:creationId xmlns:a16="http://schemas.microsoft.com/office/drawing/2014/main" id="{51165C78-D1CF-55EC-7858-8FB657B98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50642"/>
                  <a:ext cx="344488" cy="6960"/>
                </a:xfrm>
                <a:prstGeom prst="rect">
                  <a:avLst/>
                </a:prstGeom>
                <a:solidFill>
                  <a:srgbClr val="F4FC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0" name="Rectangle 2906">
                  <a:extLst>
                    <a:ext uri="{FF2B5EF4-FFF2-40B4-BE49-F238E27FC236}">
                      <a16:creationId xmlns:a16="http://schemas.microsoft.com/office/drawing/2014/main" id="{1575E583-279D-E9DB-FB98-99563C7B0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43683"/>
                  <a:ext cx="344488" cy="6960"/>
                </a:xfrm>
                <a:prstGeom prst="rect">
                  <a:avLst/>
                </a:prstGeom>
                <a:solidFill>
                  <a:srgbClr val="F4FC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1" name="Rectangle 2907">
                  <a:extLst>
                    <a:ext uri="{FF2B5EF4-FFF2-40B4-BE49-F238E27FC236}">
                      <a16:creationId xmlns:a16="http://schemas.microsoft.com/office/drawing/2014/main" id="{75D555A9-7CE1-701D-CB3B-CBD3C8E69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37496"/>
                  <a:ext cx="344488" cy="6186"/>
                </a:xfrm>
                <a:prstGeom prst="rect">
                  <a:avLst/>
                </a:prstGeom>
                <a:solidFill>
                  <a:srgbClr val="F6FD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2" name="Rectangle 2908">
                  <a:extLst>
                    <a:ext uri="{FF2B5EF4-FFF2-40B4-BE49-F238E27FC236}">
                      <a16:creationId xmlns:a16="http://schemas.microsoft.com/office/drawing/2014/main" id="{B61789B6-A909-CC57-E97B-41B3A12C3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30537"/>
                  <a:ext cx="344488" cy="6960"/>
                </a:xfrm>
                <a:prstGeom prst="rect">
                  <a:avLst/>
                </a:prstGeom>
                <a:solidFill>
                  <a:srgbClr val="F8FD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3" name="Rectangle 2909">
                  <a:extLst>
                    <a:ext uri="{FF2B5EF4-FFF2-40B4-BE49-F238E27FC236}">
                      <a16:creationId xmlns:a16="http://schemas.microsoft.com/office/drawing/2014/main" id="{452D2DF6-80F1-BAFA-CF46-FDC5ADC7E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24350"/>
                  <a:ext cx="344488" cy="6186"/>
                </a:xfrm>
                <a:prstGeom prst="rect">
                  <a:avLst/>
                </a:prstGeom>
                <a:solidFill>
                  <a:srgbClr val="FAFE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4" name="Rectangle 2910">
                  <a:extLst>
                    <a:ext uri="{FF2B5EF4-FFF2-40B4-BE49-F238E27FC236}">
                      <a16:creationId xmlns:a16="http://schemas.microsoft.com/office/drawing/2014/main" id="{5CF83C71-1F64-5BE0-1B71-344755856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18164"/>
                  <a:ext cx="344488" cy="6186"/>
                </a:xfrm>
                <a:prstGeom prst="rect">
                  <a:avLst/>
                </a:prstGeom>
                <a:solidFill>
                  <a:srgbClr val="FAFE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5" name="Rectangle 2911">
                  <a:extLst>
                    <a:ext uri="{FF2B5EF4-FFF2-40B4-BE49-F238E27FC236}">
                      <a16:creationId xmlns:a16="http://schemas.microsoft.com/office/drawing/2014/main" id="{2A71BC1D-B0C8-3E90-386B-BE717B15A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11204"/>
                  <a:ext cx="344488" cy="6960"/>
                </a:xfrm>
                <a:prstGeom prst="rect">
                  <a:avLst/>
                </a:prstGeom>
                <a:solidFill>
                  <a:srgbClr val="FCFE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6" name="Rectangle 2912">
                  <a:extLst>
                    <a:ext uri="{FF2B5EF4-FFF2-40B4-BE49-F238E27FC236}">
                      <a16:creationId xmlns:a16="http://schemas.microsoft.com/office/drawing/2014/main" id="{3DF90157-7311-E29F-67CB-4AA2E3B5B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3004244"/>
                  <a:ext cx="344488" cy="6960"/>
                </a:xfrm>
                <a:prstGeom prst="rect">
                  <a:avLst/>
                </a:prstGeom>
                <a:solidFill>
                  <a:srgbClr val="FEF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7" name="Rectangle 2913">
                  <a:extLst>
                    <a:ext uri="{FF2B5EF4-FFF2-40B4-BE49-F238E27FC236}">
                      <a16:creationId xmlns:a16="http://schemas.microsoft.com/office/drawing/2014/main" id="{B5F9AF8E-132A-742D-1633-70CC9E076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2998058"/>
                  <a:ext cx="344488" cy="6186"/>
                </a:xfrm>
                <a:prstGeom prst="rect">
                  <a:avLst/>
                </a:prstGeom>
                <a:solidFill>
                  <a:srgbClr val="FEF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8" name="Rectangle 2914">
                  <a:extLst>
                    <a:ext uri="{FF2B5EF4-FFF2-40B4-BE49-F238E27FC236}">
                      <a16:creationId xmlns:a16="http://schemas.microsoft.com/office/drawing/2014/main" id="{725E5529-D9A2-51D0-1856-AC01E5F14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2991872"/>
                  <a:ext cx="344488" cy="6186"/>
                </a:xfrm>
                <a:prstGeom prst="rect">
                  <a:avLst/>
                </a:prstGeom>
                <a:solidFill>
                  <a:srgbClr val="FFF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29" name="Line 2915">
                  <a:extLst>
                    <a:ext uri="{FF2B5EF4-FFF2-40B4-BE49-F238E27FC236}">
                      <a16:creationId xmlns:a16="http://schemas.microsoft.com/office/drawing/2014/main" id="{F12AE6A9-E56F-8625-2D69-FEEB8302D5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73277" y="2991872"/>
                  <a:ext cx="0" cy="2393353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0" name="Line 2916">
                  <a:extLst>
                    <a:ext uri="{FF2B5EF4-FFF2-40B4-BE49-F238E27FC236}">
                      <a16:creationId xmlns:a16="http://schemas.microsoft.com/office/drawing/2014/main" id="{C81522E0-60C5-1217-B489-2DB5A4908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5385225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1" name="Line 2917">
                  <a:extLst>
                    <a:ext uri="{FF2B5EF4-FFF2-40B4-BE49-F238E27FC236}">
                      <a16:creationId xmlns:a16="http://schemas.microsoft.com/office/drawing/2014/main" id="{4A938CE7-8A4E-101D-2196-CB9A070894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4986204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2" name="Line 2918">
                  <a:extLst>
                    <a:ext uri="{FF2B5EF4-FFF2-40B4-BE49-F238E27FC236}">
                      <a16:creationId xmlns:a16="http://schemas.microsoft.com/office/drawing/2014/main" id="{57485606-E38B-F00D-FF6D-F32F117E71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4587956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3" name="Line 2919">
                  <a:extLst>
                    <a:ext uri="{FF2B5EF4-FFF2-40B4-BE49-F238E27FC236}">
                      <a16:creationId xmlns:a16="http://schemas.microsoft.com/office/drawing/2014/main" id="{3BA731E6-05BE-EC25-E3D9-4E982B669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4188935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4" name="Line 2920">
                  <a:extLst>
                    <a:ext uri="{FF2B5EF4-FFF2-40B4-BE49-F238E27FC236}">
                      <a16:creationId xmlns:a16="http://schemas.microsoft.com/office/drawing/2014/main" id="{C12EF87A-B37F-3406-0AFA-599639F5DB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3789141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5" name="Line 2921">
                  <a:extLst>
                    <a:ext uri="{FF2B5EF4-FFF2-40B4-BE49-F238E27FC236}">
                      <a16:creationId xmlns:a16="http://schemas.microsoft.com/office/drawing/2014/main" id="{B849BFCA-E5B0-5DF5-9C76-B07DFD8F5E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3390120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6" name="Line 2922">
                  <a:extLst>
                    <a:ext uri="{FF2B5EF4-FFF2-40B4-BE49-F238E27FC236}">
                      <a16:creationId xmlns:a16="http://schemas.microsoft.com/office/drawing/2014/main" id="{B39472D3-0F44-46EF-9FD0-CF34585C9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3277" y="2991872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437" name="Rectangle 2923">
                  <a:extLst>
                    <a:ext uri="{FF2B5EF4-FFF2-40B4-BE49-F238E27FC236}">
                      <a16:creationId xmlns:a16="http://schemas.microsoft.com/office/drawing/2014/main" id="{B917FEEE-D3A1-5CC1-8AB3-C3908C005C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5293358"/>
                  <a:ext cx="39754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rgbClr val="000000"/>
                      </a:solidFill>
                    </a:rPr>
                    <a:t>-</a:t>
                  </a: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</a:rPr>
                    <a:t>2.0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38" name="Rectangle 2924">
                  <a:extLst>
                    <a:ext uri="{FF2B5EF4-FFF2-40B4-BE49-F238E27FC236}">
                      <a16:creationId xmlns:a16="http://schemas.microsoft.com/office/drawing/2014/main" id="{919A107B-26D0-B0F9-DFAC-838DA8EA8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4894338"/>
                  <a:ext cx="39754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rgbClr val="000000"/>
                      </a:solidFill>
                    </a:rPr>
                    <a:t>-</a:t>
                  </a: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</a:rPr>
                    <a:t>1.5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39" name="Rectangle 2925">
                  <a:extLst>
                    <a:ext uri="{FF2B5EF4-FFF2-40B4-BE49-F238E27FC236}">
                      <a16:creationId xmlns:a16="http://schemas.microsoft.com/office/drawing/2014/main" id="{054ABAF8-20F1-94DA-BE54-3D1585ECA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4501666"/>
                  <a:ext cx="39754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rgbClr val="000000"/>
                      </a:solidFill>
                    </a:rPr>
                    <a:t>-</a:t>
                  </a: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</a:rPr>
                    <a:t>1.0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0" name="Rectangle 2926">
                  <a:extLst>
                    <a:ext uri="{FF2B5EF4-FFF2-40B4-BE49-F238E27FC236}">
                      <a16:creationId xmlns:a16="http://schemas.microsoft.com/office/drawing/2014/main" id="{9BEFCB9A-5EC7-BF58-7C7A-3BF952C34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4103419"/>
                  <a:ext cx="39754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b="1" dirty="0">
                      <a:solidFill>
                        <a:srgbClr val="000000"/>
                      </a:solidFill>
                    </a:rPr>
                    <a:t>-</a:t>
                  </a: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</a:rPr>
                    <a:t>0.5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1" name="Rectangle 2927">
                  <a:extLst>
                    <a:ext uri="{FF2B5EF4-FFF2-40B4-BE49-F238E27FC236}">
                      <a16:creationId xmlns:a16="http://schemas.microsoft.com/office/drawing/2014/main" id="{1DA7CE6A-43CF-47A1-329C-A2DAE6C62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3709974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2" name="Rectangle 2928">
                  <a:extLst>
                    <a:ext uri="{FF2B5EF4-FFF2-40B4-BE49-F238E27FC236}">
                      <a16:creationId xmlns:a16="http://schemas.microsoft.com/office/drawing/2014/main" id="{0ACBED8F-0B6E-4F9F-C5C3-3DD087806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3310952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0.5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3" name="Rectangle 2929">
                  <a:extLst>
                    <a:ext uri="{FF2B5EF4-FFF2-40B4-BE49-F238E27FC236}">
                      <a16:creationId xmlns:a16="http://schemas.microsoft.com/office/drawing/2014/main" id="{B97D8E45-3957-BE2F-491A-463C0FCBDF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0915" y="2911932"/>
                  <a:ext cx="32060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1.0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4" name="Rectangle 2930">
                  <a:extLst>
                    <a:ext uri="{FF2B5EF4-FFF2-40B4-BE49-F238E27FC236}">
                      <a16:creationId xmlns:a16="http://schemas.microsoft.com/office/drawing/2014/main" id="{61B8264C-CD1B-827E-4462-D335D6E52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8783" y="2617544"/>
                  <a:ext cx="1181414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Unit GWP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445" name="Rectangle 2931">
                  <a:extLst>
                    <a:ext uri="{FF2B5EF4-FFF2-40B4-BE49-F238E27FC236}">
                      <a16:creationId xmlns:a16="http://schemas.microsoft.com/office/drawing/2014/main" id="{9DEF3F25-7F01-4358-4AFB-B2C978ABC5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8790" y="2991872"/>
                  <a:ext cx="344488" cy="2393353"/>
                </a:xfrm>
                <a:prstGeom prst="rect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46" name="Rectangle 5477">
                  <a:extLst>
                    <a:ext uri="{FF2B5EF4-FFF2-40B4-BE49-F238E27FC236}">
                      <a16:creationId xmlns:a16="http://schemas.microsoft.com/office/drawing/2014/main" id="{449B87E5-23FA-36DE-F150-A9D89B6A8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70662"/>
                  <a:ext cx="344488" cy="4640"/>
                </a:xfrm>
                <a:prstGeom prst="rect">
                  <a:avLst/>
                </a:prstGeom>
                <a:solidFill>
                  <a:srgbClr val="0175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47" name="Rectangle 5478">
                  <a:extLst>
                    <a:ext uri="{FF2B5EF4-FFF2-40B4-BE49-F238E27FC236}">
                      <a16:creationId xmlns:a16="http://schemas.microsoft.com/office/drawing/2014/main" id="{A272A305-FC5B-2670-78F2-CADDF3BBD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66022"/>
                  <a:ext cx="344488" cy="4640"/>
                </a:xfrm>
                <a:prstGeom prst="rect">
                  <a:avLst/>
                </a:prstGeom>
                <a:solidFill>
                  <a:srgbClr val="0176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48" name="Rectangle 5479">
                  <a:extLst>
                    <a:ext uri="{FF2B5EF4-FFF2-40B4-BE49-F238E27FC236}">
                      <a16:creationId xmlns:a16="http://schemas.microsoft.com/office/drawing/2014/main" id="{37B6A697-B274-B7DE-D94B-546650A00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61382"/>
                  <a:ext cx="344488" cy="4640"/>
                </a:xfrm>
                <a:prstGeom prst="rect">
                  <a:avLst/>
                </a:prstGeom>
                <a:solidFill>
                  <a:srgbClr val="0176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49" name="Rectangle 5480">
                  <a:extLst>
                    <a:ext uri="{FF2B5EF4-FFF2-40B4-BE49-F238E27FC236}">
                      <a16:creationId xmlns:a16="http://schemas.microsoft.com/office/drawing/2014/main" id="{66E2B16C-B55E-3B21-0B25-7825A6819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56742"/>
                  <a:ext cx="344488" cy="4640"/>
                </a:xfrm>
                <a:prstGeom prst="rect">
                  <a:avLst/>
                </a:prstGeom>
                <a:solidFill>
                  <a:srgbClr val="0177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0" name="Rectangle 5481">
                  <a:extLst>
                    <a:ext uri="{FF2B5EF4-FFF2-40B4-BE49-F238E27FC236}">
                      <a16:creationId xmlns:a16="http://schemas.microsoft.com/office/drawing/2014/main" id="{0864C653-FDFC-AE16-3A3B-D733C18B3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51329"/>
                  <a:ext cx="344488" cy="5413"/>
                </a:xfrm>
                <a:prstGeom prst="rect">
                  <a:avLst/>
                </a:prstGeom>
                <a:solidFill>
                  <a:srgbClr val="0177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1" name="Rectangle 5482">
                  <a:extLst>
                    <a:ext uri="{FF2B5EF4-FFF2-40B4-BE49-F238E27FC236}">
                      <a16:creationId xmlns:a16="http://schemas.microsoft.com/office/drawing/2014/main" id="{3B7A290C-5DB8-2EDF-1C64-3A049DB86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46689"/>
                  <a:ext cx="344488" cy="4640"/>
                </a:xfrm>
                <a:prstGeom prst="rect">
                  <a:avLst/>
                </a:prstGeom>
                <a:solidFill>
                  <a:srgbClr val="0178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2" name="Rectangle 5483">
                  <a:extLst>
                    <a:ext uri="{FF2B5EF4-FFF2-40B4-BE49-F238E27FC236}">
                      <a16:creationId xmlns:a16="http://schemas.microsoft.com/office/drawing/2014/main" id="{6B7763CE-3C91-C380-A991-C3AA1901B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42049"/>
                  <a:ext cx="344488" cy="4640"/>
                </a:xfrm>
                <a:prstGeom prst="rect">
                  <a:avLst/>
                </a:prstGeom>
                <a:solidFill>
                  <a:srgbClr val="0178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3" name="Rectangle 5484">
                  <a:extLst>
                    <a:ext uri="{FF2B5EF4-FFF2-40B4-BE49-F238E27FC236}">
                      <a16:creationId xmlns:a16="http://schemas.microsoft.com/office/drawing/2014/main" id="{1B316BE5-9216-3651-F01E-C78C6C942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37410"/>
                  <a:ext cx="344488" cy="4640"/>
                </a:xfrm>
                <a:prstGeom prst="rect">
                  <a:avLst/>
                </a:prstGeom>
                <a:solidFill>
                  <a:srgbClr val="0179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4" name="Rectangle 5485">
                  <a:extLst>
                    <a:ext uri="{FF2B5EF4-FFF2-40B4-BE49-F238E27FC236}">
                      <a16:creationId xmlns:a16="http://schemas.microsoft.com/office/drawing/2014/main" id="{B6487EE2-4932-FE58-3ECD-33106B69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32770"/>
                  <a:ext cx="344488" cy="4640"/>
                </a:xfrm>
                <a:prstGeom prst="rect">
                  <a:avLst/>
                </a:prstGeom>
                <a:solidFill>
                  <a:srgbClr val="0179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5" name="Rectangle 5486">
                  <a:extLst>
                    <a:ext uri="{FF2B5EF4-FFF2-40B4-BE49-F238E27FC236}">
                      <a16:creationId xmlns:a16="http://schemas.microsoft.com/office/drawing/2014/main" id="{955389A8-93D3-7A4E-F06E-18302976E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28130"/>
                  <a:ext cx="344488" cy="4640"/>
                </a:xfrm>
                <a:prstGeom prst="rect">
                  <a:avLst/>
                </a:prstGeom>
                <a:solidFill>
                  <a:srgbClr val="017A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6" name="Rectangle 5487">
                  <a:extLst>
                    <a:ext uri="{FF2B5EF4-FFF2-40B4-BE49-F238E27FC236}">
                      <a16:creationId xmlns:a16="http://schemas.microsoft.com/office/drawing/2014/main" id="{D1D076DC-2005-05E2-BFF5-D541672DC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23490"/>
                  <a:ext cx="344488" cy="4640"/>
                </a:xfrm>
                <a:prstGeom prst="rect">
                  <a:avLst/>
                </a:prstGeom>
                <a:solidFill>
                  <a:srgbClr val="017A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7" name="Rectangle 5488">
                  <a:extLst>
                    <a:ext uri="{FF2B5EF4-FFF2-40B4-BE49-F238E27FC236}">
                      <a16:creationId xmlns:a16="http://schemas.microsoft.com/office/drawing/2014/main" id="{AB9CF11C-6FD3-8718-7463-4298581DB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18851"/>
                  <a:ext cx="344488" cy="4640"/>
                </a:xfrm>
                <a:prstGeom prst="rect">
                  <a:avLst/>
                </a:prstGeom>
                <a:solidFill>
                  <a:srgbClr val="017B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8" name="Rectangle 5489">
                  <a:extLst>
                    <a:ext uri="{FF2B5EF4-FFF2-40B4-BE49-F238E27FC236}">
                      <a16:creationId xmlns:a16="http://schemas.microsoft.com/office/drawing/2014/main" id="{060D015B-B3C3-C8F2-136A-4AC356865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13438"/>
                  <a:ext cx="344488" cy="5413"/>
                </a:xfrm>
                <a:prstGeom prst="rect">
                  <a:avLst/>
                </a:prstGeom>
                <a:solidFill>
                  <a:srgbClr val="017B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59" name="Rectangle 5490">
                  <a:extLst>
                    <a:ext uri="{FF2B5EF4-FFF2-40B4-BE49-F238E27FC236}">
                      <a16:creationId xmlns:a16="http://schemas.microsoft.com/office/drawing/2014/main" id="{E183BB3E-8131-ED96-B301-05B92CF86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08798"/>
                  <a:ext cx="344488" cy="4640"/>
                </a:xfrm>
                <a:prstGeom prst="rect">
                  <a:avLst/>
                </a:prstGeom>
                <a:solidFill>
                  <a:srgbClr val="017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0" name="Rectangle 5491">
                  <a:extLst>
                    <a:ext uri="{FF2B5EF4-FFF2-40B4-BE49-F238E27FC236}">
                      <a16:creationId xmlns:a16="http://schemas.microsoft.com/office/drawing/2014/main" id="{38EFE5EC-7DE1-6211-3002-DBA5BC924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204158"/>
                  <a:ext cx="344488" cy="4640"/>
                </a:xfrm>
                <a:prstGeom prst="rect">
                  <a:avLst/>
                </a:prstGeom>
                <a:solidFill>
                  <a:srgbClr val="017D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1" name="Rectangle 5492">
                  <a:extLst>
                    <a:ext uri="{FF2B5EF4-FFF2-40B4-BE49-F238E27FC236}">
                      <a16:creationId xmlns:a16="http://schemas.microsoft.com/office/drawing/2014/main" id="{CBCA5088-505A-6E21-DCC1-9F70BEF8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99518"/>
                  <a:ext cx="344488" cy="4640"/>
                </a:xfrm>
                <a:prstGeom prst="rect">
                  <a:avLst/>
                </a:prstGeom>
                <a:solidFill>
                  <a:srgbClr val="017E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2" name="Rectangle 5493">
                  <a:extLst>
                    <a:ext uri="{FF2B5EF4-FFF2-40B4-BE49-F238E27FC236}">
                      <a16:creationId xmlns:a16="http://schemas.microsoft.com/office/drawing/2014/main" id="{383F9244-4A30-653B-63E8-1D6181EAD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94879"/>
                  <a:ext cx="344488" cy="4640"/>
                </a:xfrm>
                <a:prstGeom prst="rect">
                  <a:avLst/>
                </a:prstGeom>
                <a:solidFill>
                  <a:srgbClr val="017E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3" name="Rectangle 5494">
                  <a:extLst>
                    <a:ext uri="{FF2B5EF4-FFF2-40B4-BE49-F238E27FC236}">
                      <a16:creationId xmlns:a16="http://schemas.microsoft.com/office/drawing/2014/main" id="{F792F46C-F98F-AA74-1797-03EE40357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90239"/>
                  <a:ext cx="344488" cy="4640"/>
                </a:xfrm>
                <a:prstGeom prst="rect">
                  <a:avLst/>
                </a:prstGeom>
                <a:solidFill>
                  <a:srgbClr val="017F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4" name="Rectangle 5495">
                  <a:extLst>
                    <a:ext uri="{FF2B5EF4-FFF2-40B4-BE49-F238E27FC236}">
                      <a16:creationId xmlns:a16="http://schemas.microsoft.com/office/drawing/2014/main" id="{6AC2FA7D-0DA3-D9A1-2753-C419EA768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85599"/>
                  <a:ext cx="344488" cy="4640"/>
                </a:xfrm>
                <a:prstGeom prst="rect">
                  <a:avLst/>
                </a:prstGeom>
                <a:solidFill>
                  <a:srgbClr val="017F7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5" name="Rectangle 5496">
                  <a:extLst>
                    <a:ext uri="{FF2B5EF4-FFF2-40B4-BE49-F238E27FC236}">
                      <a16:creationId xmlns:a16="http://schemas.microsoft.com/office/drawing/2014/main" id="{AF0890EF-B190-5C36-E2AB-118DE9927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80186"/>
                  <a:ext cx="344488" cy="5413"/>
                </a:xfrm>
                <a:prstGeom prst="rect">
                  <a:avLst/>
                </a:prstGeom>
                <a:solidFill>
                  <a:srgbClr val="0180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6" name="Rectangle 5497">
                  <a:extLst>
                    <a:ext uri="{FF2B5EF4-FFF2-40B4-BE49-F238E27FC236}">
                      <a16:creationId xmlns:a16="http://schemas.microsoft.com/office/drawing/2014/main" id="{771A3A97-AE9C-F901-D3F8-F5C4B5DD3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75546"/>
                  <a:ext cx="344488" cy="4640"/>
                </a:xfrm>
                <a:prstGeom prst="rect">
                  <a:avLst/>
                </a:prstGeom>
                <a:solidFill>
                  <a:srgbClr val="0180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7" name="Rectangle 5498">
                  <a:extLst>
                    <a:ext uri="{FF2B5EF4-FFF2-40B4-BE49-F238E27FC236}">
                      <a16:creationId xmlns:a16="http://schemas.microsoft.com/office/drawing/2014/main" id="{F4276B33-5C39-0795-AFB6-E92A45EC3E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70906"/>
                  <a:ext cx="344488" cy="4640"/>
                </a:xfrm>
                <a:prstGeom prst="rect">
                  <a:avLst/>
                </a:prstGeom>
                <a:solidFill>
                  <a:srgbClr val="0181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8" name="Rectangle 5499">
                  <a:extLst>
                    <a:ext uri="{FF2B5EF4-FFF2-40B4-BE49-F238E27FC236}">
                      <a16:creationId xmlns:a16="http://schemas.microsoft.com/office/drawing/2014/main" id="{334A60BF-877E-0C14-45CE-BCEE480F00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66266"/>
                  <a:ext cx="344488" cy="4640"/>
                </a:xfrm>
                <a:prstGeom prst="rect">
                  <a:avLst/>
                </a:prstGeom>
                <a:solidFill>
                  <a:srgbClr val="0181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69" name="Rectangle 5500">
                  <a:extLst>
                    <a:ext uri="{FF2B5EF4-FFF2-40B4-BE49-F238E27FC236}">
                      <a16:creationId xmlns:a16="http://schemas.microsoft.com/office/drawing/2014/main" id="{91FBAC06-C308-7F09-FC70-ED8A6D458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61627"/>
                  <a:ext cx="344488" cy="4640"/>
                </a:xfrm>
                <a:prstGeom prst="rect">
                  <a:avLst/>
                </a:prstGeom>
                <a:solidFill>
                  <a:srgbClr val="0182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0" name="Rectangle 5501">
                  <a:extLst>
                    <a:ext uri="{FF2B5EF4-FFF2-40B4-BE49-F238E27FC236}">
                      <a16:creationId xmlns:a16="http://schemas.microsoft.com/office/drawing/2014/main" id="{6DF9B0B8-5D39-B705-0050-0BF8722AF5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56987"/>
                  <a:ext cx="344488" cy="4640"/>
                </a:xfrm>
                <a:prstGeom prst="rect">
                  <a:avLst/>
                </a:prstGeom>
                <a:solidFill>
                  <a:srgbClr val="0182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1" name="Rectangle 5502">
                  <a:extLst>
                    <a:ext uri="{FF2B5EF4-FFF2-40B4-BE49-F238E27FC236}">
                      <a16:creationId xmlns:a16="http://schemas.microsoft.com/office/drawing/2014/main" id="{AC163AC3-DBDE-CBEC-C596-3107814D9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52347"/>
                  <a:ext cx="344488" cy="4640"/>
                </a:xfrm>
                <a:prstGeom prst="rect">
                  <a:avLst/>
                </a:prstGeom>
                <a:solidFill>
                  <a:srgbClr val="0184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2" name="Rectangle 5503">
                  <a:extLst>
                    <a:ext uri="{FF2B5EF4-FFF2-40B4-BE49-F238E27FC236}">
                      <a16:creationId xmlns:a16="http://schemas.microsoft.com/office/drawing/2014/main" id="{08459545-BC75-4E7C-D01A-5517D3BE2D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47707"/>
                  <a:ext cx="344488" cy="4640"/>
                </a:xfrm>
                <a:prstGeom prst="rect">
                  <a:avLst/>
                </a:prstGeom>
                <a:solidFill>
                  <a:srgbClr val="0184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3" name="Rectangle 5504">
                  <a:extLst>
                    <a:ext uri="{FF2B5EF4-FFF2-40B4-BE49-F238E27FC236}">
                      <a16:creationId xmlns:a16="http://schemas.microsoft.com/office/drawing/2014/main" id="{5C960F36-3F1A-5F51-8DBD-D70E124F8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42294"/>
                  <a:ext cx="344488" cy="5413"/>
                </a:xfrm>
                <a:prstGeom prst="rect">
                  <a:avLst/>
                </a:prstGeom>
                <a:solidFill>
                  <a:srgbClr val="0185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4" name="Rectangle 5505">
                  <a:extLst>
                    <a:ext uri="{FF2B5EF4-FFF2-40B4-BE49-F238E27FC236}">
                      <a16:creationId xmlns:a16="http://schemas.microsoft.com/office/drawing/2014/main" id="{E819E50C-D1FD-23E0-EE0F-D070BD6C1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37655"/>
                  <a:ext cx="344488" cy="4640"/>
                </a:xfrm>
                <a:prstGeom prst="rect">
                  <a:avLst/>
                </a:prstGeom>
                <a:solidFill>
                  <a:srgbClr val="0185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5" name="Rectangle 5506">
                  <a:extLst>
                    <a:ext uri="{FF2B5EF4-FFF2-40B4-BE49-F238E27FC236}">
                      <a16:creationId xmlns:a16="http://schemas.microsoft.com/office/drawing/2014/main" id="{FD708C34-90A4-E79E-78EA-747CA8452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33015"/>
                  <a:ext cx="344488" cy="4640"/>
                </a:xfrm>
                <a:prstGeom prst="rect">
                  <a:avLst/>
                </a:prstGeom>
                <a:solidFill>
                  <a:srgbClr val="018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6" name="Rectangle 5507">
                  <a:extLst>
                    <a:ext uri="{FF2B5EF4-FFF2-40B4-BE49-F238E27FC236}">
                      <a16:creationId xmlns:a16="http://schemas.microsoft.com/office/drawing/2014/main" id="{E7CF8D20-2BC6-AB24-C499-B121C9355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28375"/>
                  <a:ext cx="344488" cy="4640"/>
                </a:xfrm>
                <a:prstGeom prst="rect">
                  <a:avLst/>
                </a:prstGeom>
                <a:solidFill>
                  <a:srgbClr val="0186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7" name="Rectangle 5508">
                  <a:extLst>
                    <a:ext uri="{FF2B5EF4-FFF2-40B4-BE49-F238E27FC236}">
                      <a16:creationId xmlns:a16="http://schemas.microsoft.com/office/drawing/2014/main" id="{7B7FDD0E-35B6-3C63-6EF6-36F097EE9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23735"/>
                  <a:ext cx="344488" cy="4640"/>
                </a:xfrm>
                <a:prstGeom prst="rect">
                  <a:avLst/>
                </a:prstGeom>
                <a:solidFill>
                  <a:srgbClr val="0187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8" name="Rectangle 5509">
                  <a:extLst>
                    <a:ext uri="{FF2B5EF4-FFF2-40B4-BE49-F238E27FC236}">
                      <a16:creationId xmlns:a16="http://schemas.microsoft.com/office/drawing/2014/main" id="{CB4B5B7E-E93E-A7D3-CEAC-53F660498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19096"/>
                  <a:ext cx="344488" cy="4640"/>
                </a:xfrm>
                <a:prstGeom prst="rect">
                  <a:avLst/>
                </a:prstGeom>
                <a:solidFill>
                  <a:srgbClr val="0187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79" name="Rectangle 5510">
                  <a:extLst>
                    <a:ext uri="{FF2B5EF4-FFF2-40B4-BE49-F238E27FC236}">
                      <a16:creationId xmlns:a16="http://schemas.microsoft.com/office/drawing/2014/main" id="{787B25B0-577D-C367-5BC9-B7FE162AC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14456"/>
                  <a:ext cx="344488" cy="4640"/>
                </a:xfrm>
                <a:prstGeom prst="rect">
                  <a:avLst/>
                </a:prstGeom>
                <a:solidFill>
                  <a:srgbClr val="0188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0" name="Rectangle 5511">
                  <a:extLst>
                    <a:ext uri="{FF2B5EF4-FFF2-40B4-BE49-F238E27FC236}">
                      <a16:creationId xmlns:a16="http://schemas.microsoft.com/office/drawing/2014/main" id="{9DD7CB6B-FD53-1D42-8AC2-DB7F5F6BF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09816"/>
                  <a:ext cx="344488" cy="4640"/>
                </a:xfrm>
                <a:prstGeom prst="rect">
                  <a:avLst/>
                </a:prstGeom>
                <a:solidFill>
                  <a:srgbClr val="0188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1" name="Rectangle 5512">
                  <a:extLst>
                    <a:ext uri="{FF2B5EF4-FFF2-40B4-BE49-F238E27FC236}">
                      <a16:creationId xmlns:a16="http://schemas.microsoft.com/office/drawing/2014/main" id="{827B3B0A-2FDE-E55C-3F93-F2B3B72F4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104403"/>
                  <a:ext cx="344488" cy="5413"/>
                </a:xfrm>
                <a:prstGeom prst="rect">
                  <a:avLst/>
                </a:prstGeom>
                <a:solidFill>
                  <a:srgbClr val="0189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2" name="Rectangle 5513">
                  <a:extLst>
                    <a:ext uri="{FF2B5EF4-FFF2-40B4-BE49-F238E27FC236}">
                      <a16:creationId xmlns:a16="http://schemas.microsoft.com/office/drawing/2014/main" id="{E8798B67-0AAD-AE38-40FF-9BB1CF21A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99763"/>
                  <a:ext cx="344488" cy="4640"/>
                </a:xfrm>
                <a:prstGeom prst="rect">
                  <a:avLst/>
                </a:prstGeom>
                <a:solidFill>
                  <a:srgbClr val="0189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3" name="Rectangle 5514">
                  <a:extLst>
                    <a:ext uri="{FF2B5EF4-FFF2-40B4-BE49-F238E27FC236}">
                      <a16:creationId xmlns:a16="http://schemas.microsoft.com/office/drawing/2014/main" id="{315AB75B-0025-DBCF-9204-77D4CC669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95123"/>
                  <a:ext cx="344488" cy="4640"/>
                </a:xfrm>
                <a:prstGeom prst="rect">
                  <a:avLst/>
                </a:prstGeom>
                <a:solidFill>
                  <a:srgbClr val="018B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4" name="Rectangle 5515">
                  <a:extLst>
                    <a:ext uri="{FF2B5EF4-FFF2-40B4-BE49-F238E27FC236}">
                      <a16:creationId xmlns:a16="http://schemas.microsoft.com/office/drawing/2014/main" id="{1BC28900-3395-BE06-0ADE-F4DE8F010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90483"/>
                  <a:ext cx="344488" cy="4640"/>
                </a:xfrm>
                <a:prstGeom prst="rect">
                  <a:avLst/>
                </a:prstGeom>
                <a:solidFill>
                  <a:srgbClr val="018B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5" name="Rectangle 5516">
                  <a:extLst>
                    <a:ext uri="{FF2B5EF4-FFF2-40B4-BE49-F238E27FC236}">
                      <a16:creationId xmlns:a16="http://schemas.microsoft.com/office/drawing/2014/main" id="{C89FFE3D-2764-6D79-797B-3853D88A6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85844"/>
                  <a:ext cx="344488" cy="4640"/>
                </a:xfrm>
                <a:prstGeom prst="rect">
                  <a:avLst/>
                </a:prstGeom>
                <a:solidFill>
                  <a:srgbClr val="018C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6" name="Rectangle 5517">
                  <a:extLst>
                    <a:ext uri="{FF2B5EF4-FFF2-40B4-BE49-F238E27FC236}">
                      <a16:creationId xmlns:a16="http://schemas.microsoft.com/office/drawing/2014/main" id="{7C766067-9EF4-269C-122B-2AF361D18A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81204"/>
                  <a:ext cx="344488" cy="4640"/>
                </a:xfrm>
                <a:prstGeom prst="rect">
                  <a:avLst/>
                </a:prstGeom>
                <a:solidFill>
                  <a:srgbClr val="018C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7" name="Rectangle 5518">
                  <a:extLst>
                    <a:ext uri="{FF2B5EF4-FFF2-40B4-BE49-F238E27FC236}">
                      <a16:creationId xmlns:a16="http://schemas.microsoft.com/office/drawing/2014/main" id="{5CF02512-2A09-2CB4-9F82-C41D92EC5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76564"/>
                  <a:ext cx="344488" cy="4640"/>
                </a:xfrm>
                <a:prstGeom prst="rect">
                  <a:avLst/>
                </a:prstGeom>
                <a:solidFill>
                  <a:srgbClr val="018D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8" name="Rectangle 5519">
                  <a:extLst>
                    <a:ext uri="{FF2B5EF4-FFF2-40B4-BE49-F238E27FC236}">
                      <a16:creationId xmlns:a16="http://schemas.microsoft.com/office/drawing/2014/main" id="{4C06B48B-0819-9A4D-9BB8-CC739A181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71924"/>
                  <a:ext cx="344488" cy="4640"/>
                </a:xfrm>
                <a:prstGeom prst="rect">
                  <a:avLst/>
                </a:prstGeom>
                <a:solidFill>
                  <a:srgbClr val="018D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89" name="Rectangle 5520">
                  <a:extLst>
                    <a:ext uri="{FF2B5EF4-FFF2-40B4-BE49-F238E27FC236}">
                      <a16:creationId xmlns:a16="http://schemas.microsoft.com/office/drawing/2014/main" id="{BA596294-BC0F-3534-5FC4-F0684FC59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66511"/>
                  <a:ext cx="344488" cy="5413"/>
                </a:xfrm>
                <a:prstGeom prst="rect">
                  <a:avLst/>
                </a:prstGeom>
                <a:solidFill>
                  <a:srgbClr val="018E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0" name="Rectangle 5521">
                  <a:extLst>
                    <a:ext uri="{FF2B5EF4-FFF2-40B4-BE49-F238E27FC236}">
                      <a16:creationId xmlns:a16="http://schemas.microsoft.com/office/drawing/2014/main" id="{BFD21D0D-1BDA-E982-B175-2290A7A57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61872"/>
                  <a:ext cx="344488" cy="4640"/>
                </a:xfrm>
                <a:prstGeom prst="rect">
                  <a:avLst/>
                </a:prstGeom>
                <a:solidFill>
                  <a:srgbClr val="018E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1" name="Rectangle 5522">
                  <a:extLst>
                    <a:ext uri="{FF2B5EF4-FFF2-40B4-BE49-F238E27FC236}">
                      <a16:creationId xmlns:a16="http://schemas.microsoft.com/office/drawing/2014/main" id="{B7FBE6CC-4908-55C0-DC4C-F64E389B0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57232"/>
                  <a:ext cx="344488" cy="4640"/>
                </a:xfrm>
                <a:prstGeom prst="rect">
                  <a:avLst/>
                </a:prstGeom>
                <a:solidFill>
                  <a:srgbClr val="018F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2" name="Rectangle 5523">
                  <a:extLst>
                    <a:ext uri="{FF2B5EF4-FFF2-40B4-BE49-F238E27FC236}">
                      <a16:creationId xmlns:a16="http://schemas.microsoft.com/office/drawing/2014/main" id="{1EF3DB83-5A9C-DE0F-37D9-D94F87A4E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52592"/>
                  <a:ext cx="344488" cy="4640"/>
                </a:xfrm>
                <a:prstGeom prst="rect">
                  <a:avLst/>
                </a:prstGeom>
                <a:solidFill>
                  <a:srgbClr val="018F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3" name="Rectangle 5524">
                  <a:extLst>
                    <a:ext uri="{FF2B5EF4-FFF2-40B4-BE49-F238E27FC236}">
                      <a16:creationId xmlns:a16="http://schemas.microsoft.com/office/drawing/2014/main" id="{E96AB60F-1278-7CD5-82F8-0F0DC3A57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47952"/>
                  <a:ext cx="344488" cy="4640"/>
                </a:xfrm>
                <a:prstGeom prst="rect">
                  <a:avLst/>
                </a:prstGeom>
                <a:solidFill>
                  <a:srgbClr val="0190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4" name="Rectangle 5525">
                  <a:extLst>
                    <a:ext uri="{FF2B5EF4-FFF2-40B4-BE49-F238E27FC236}">
                      <a16:creationId xmlns:a16="http://schemas.microsoft.com/office/drawing/2014/main" id="{910139D6-A8C2-232E-B4A0-EC8CA7788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43312"/>
                  <a:ext cx="344488" cy="4640"/>
                </a:xfrm>
                <a:prstGeom prst="rect">
                  <a:avLst/>
                </a:prstGeom>
                <a:solidFill>
                  <a:srgbClr val="0190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5" name="Rectangle 5526">
                  <a:extLst>
                    <a:ext uri="{FF2B5EF4-FFF2-40B4-BE49-F238E27FC236}">
                      <a16:creationId xmlns:a16="http://schemas.microsoft.com/office/drawing/2014/main" id="{B88B5559-D21F-0740-53F2-0B5E9915D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38673"/>
                  <a:ext cx="344488" cy="4640"/>
                </a:xfrm>
                <a:prstGeom prst="rect">
                  <a:avLst/>
                </a:prstGeom>
                <a:solidFill>
                  <a:srgbClr val="0192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6" name="Rectangle 5527">
                  <a:extLst>
                    <a:ext uri="{FF2B5EF4-FFF2-40B4-BE49-F238E27FC236}">
                      <a16:creationId xmlns:a16="http://schemas.microsoft.com/office/drawing/2014/main" id="{189063DC-2BE5-88FA-EABB-877BA72B3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33259"/>
                  <a:ext cx="344488" cy="5413"/>
                </a:xfrm>
                <a:prstGeom prst="rect">
                  <a:avLst/>
                </a:prstGeom>
                <a:solidFill>
                  <a:srgbClr val="0192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7" name="Rectangle 5528">
                  <a:extLst>
                    <a:ext uri="{FF2B5EF4-FFF2-40B4-BE49-F238E27FC236}">
                      <a16:creationId xmlns:a16="http://schemas.microsoft.com/office/drawing/2014/main" id="{4AFC8EB4-FE86-31B7-85E6-9D3359D45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28620"/>
                  <a:ext cx="344488" cy="4640"/>
                </a:xfrm>
                <a:prstGeom prst="rect">
                  <a:avLst/>
                </a:prstGeom>
                <a:solidFill>
                  <a:srgbClr val="0193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8" name="Rectangle 5529">
                  <a:extLst>
                    <a:ext uri="{FF2B5EF4-FFF2-40B4-BE49-F238E27FC236}">
                      <a16:creationId xmlns:a16="http://schemas.microsoft.com/office/drawing/2014/main" id="{AD6FC35F-82D4-B5A1-9652-4DEA72431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23980"/>
                  <a:ext cx="344488" cy="4640"/>
                </a:xfrm>
                <a:prstGeom prst="rect">
                  <a:avLst/>
                </a:prstGeom>
                <a:solidFill>
                  <a:srgbClr val="0193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499" name="Rectangle 5530">
                  <a:extLst>
                    <a:ext uri="{FF2B5EF4-FFF2-40B4-BE49-F238E27FC236}">
                      <a16:creationId xmlns:a16="http://schemas.microsoft.com/office/drawing/2014/main" id="{A3E2A88B-802D-1917-72A5-83E226EF7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19340"/>
                  <a:ext cx="344488" cy="4640"/>
                </a:xfrm>
                <a:prstGeom prst="rect">
                  <a:avLst/>
                </a:prstGeom>
                <a:solidFill>
                  <a:srgbClr val="019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0" name="Rectangle 5531">
                  <a:extLst>
                    <a:ext uri="{FF2B5EF4-FFF2-40B4-BE49-F238E27FC236}">
                      <a16:creationId xmlns:a16="http://schemas.microsoft.com/office/drawing/2014/main" id="{BFE08771-6A30-6AB0-BB84-132813074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14700"/>
                  <a:ext cx="344488" cy="4640"/>
                </a:xfrm>
                <a:prstGeom prst="rect">
                  <a:avLst/>
                </a:prstGeom>
                <a:solidFill>
                  <a:srgbClr val="019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1" name="Rectangle 5532">
                  <a:extLst>
                    <a:ext uri="{FF2B5EF4-FFF2-40B4-BE49-F238E27FC236}">
                      <a16:creationId xmlns:a16="http://schemas.microsoft.com/office/drawing/2014/main" id="{1311DA20-5581-349D-367C-546F4D7D86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10060"/>
                  <a:ext cx="344488" cy="4640"/>
                </a:xfrm>
                <a:prstGeom prst="rect">
                  <a:avLst/>
                </a:prstGeom>
                <a:solidFill>
                  <a:srgbClr val="0195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2" name="Rectangle 5533">
                  <a:extLst>
                    <a:ext uri="{FF2B5EF4-FFF2-40B4-BE49-F238E27FC236}">
                      <a16:creationId xmlns:a16="http://schemas.microsoft.com/office/drawing/2014/main" id="{98B03641-8D46-F8CA-DA3B-ED45B99ED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05421"/>
                  <a:ext cx="344488" cy="4640"/>
                </a:xfrm>
                <a:prstGeom prst="rect">
                  <a:avLst/>
                </a:prstGeom>
                <a:solidFill>
                  <a:srgbClr val="0195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3" name="Rectangle 5534">
                  <a:extLst>
                    <a:ext uri="{FF2B5EF4-FFF2-40B4-BE49-F238E27FC236}">
                      <a16:creationId xmlns:a16="http://schemas.microsoft.com/office/drawing/2014/main" id="{6FD68CCF-D178-4BBF-73ED-3D2247176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8000781"/>
                  <a:ext cx="344488" cy="4640"/>
                </a:xfrm>
                <a:prstGeom prst="rect">
                  <a:avLst/>
                </a:prstGeom>
                <a:solidFill>
                  <a:srgbClr val="0196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4" name="Rectangle 5535">
                  <a:extLst>
                    <a:ext uri="{FF2B5EF4-FFF2-40B4-BE49-F238E27FC236}">
                      <a16:creationId xmlns:a16="http://schemas.microsoft.com/office/drawing/2014/main" id="{6C119A09-6D96-DCA3-B7CA-5483A8C243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95368"/>
                  <a:ext cx="344488" cy="5413"/>
                </a:xfrm>
                <a:prstGeom prst="rect">
                  <a:avLst/>
                </a:prstGeom>
                <a:solidFill>
                  <a:srgbClr val="0196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5" name="Rectangle 5536">
                  <a:extLst>
                    <a:ext uri="{FF2B5EF4-FFF2-40B4-BE49-F238E27FC236}">
                      <a16:creationId xmlns:a16="http://schemas.microsoft.com/office/drawing/2014/main" id="{1861CF07-FAD5-A649-7F03-928B18189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90728"/>
                  <a:ext cx="344488" cy="4640"/>
                </a:xfrm>
                <a:prstGeom prst="rect">
                  <a:avLst/>
                </a:prstGeom>
                <a:solidFill>
                  <a:srgbClr val="0197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6" name="Rectangle 5537">
                  <a:extLst>
                    <a:ext uri="{FF2B5EF4-FFF2-40B4-BE49-F238E27FC236}">
                      <a16:creationId xmlns:a16="http://schemas.microsoft.com/office/drawing/2014/main" id="{BF8F8047-5C93-2816-50EC-2904006A4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86089"/>
                  <a:ext cx="344488" cy="4640"/>
                </a:xfrm>
                <a:prstGeom prst="rect">
                  <a:avLst/>
                </a:prstGeom>
                <a:solidFill>
                  <a:srgbClr val="0197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7" name="Rectangle 5538">
                  <a:extLst>
                    <a:ext uri="{FF2B5EF4-FFF2-40B4-BE49-F238E27FC236}">
                      <a16:creationId xmlns:a16="http://schemas.microsoft.com/office/drawing/2014/main" id="{B398E13D-2768-0A0E-592C-94BE28F37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81449"/>
                  <a:ext cx="344488" cy="4640"/>
                </a:xfrm>
                <a:prstGeom prst="rect">
                  <a:avLst/>
                </a:prstGeom>
                <a:solidFill>
                  <a:srgbClr val="019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8" name="Rectangle 5539">
                  <a:extLst>
                    <a:ext uri="{FF2B5EF4-FFF2-40B4-BE49-F238E27FC236}">
                      <a16:creationId xmlns:a16="http://schemas.microsoft.com/office/drawing/2014/main" id="{13164D42-8277-F7CB-A68C-02EDD500B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76809"/>
                  <a:ext cx="344488" cy="4640"/>
                </a:xfrm>
                <a:prstGeom prst="rect">
                  <a:avLst/>
                </a:prstGeom>
                <a:solidFill>
                  <a:srgbClr val="0198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09" name="Rectangle 5540">
                  <a:extLst>
                    <a:ext uri="{FF2B5EF4-FFF2-40B4-BE49-F238E27FC236}">
                      <a16:creationId xmlns:a16="http://schemas.microsoft.com/office/drawing/2014/main" id="{CF1C0934-C10F-C42A-284D-DD37237532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72169"/>
                  <a:ext cx="344488" cy="4640"/>
                </a:xfrm>
                <a:prstGeom prst="rect">
                  <a:avLst/>
                </a:prstGeom>
                <a:solidFill>
                  <a:srgbClr val="019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0" name="Rectangle 5541">
                  <a:extLst>
                    <a:ext uri="{FF2B5EF4-FFF2-40B4-BE49-F238E27FC236}">
                      <a16:creationId xmlns:a16="http://schemas.microsoft.com/office/drawing/2014/main" id="{6CA51EAD-8BFE-EC69-C225-1E3E9B4D24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67529"/>
                  <a:ext cx="344488" cy="4640"/>
                </a:xfrm>
                <a:prstGeom prst="rect">
                  <a:avLst/>
                </a:prstGeom>
                <a:solidFill>
                  <a:srgbClr val="019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1" name="Rectangle 5542">
                  <a:extLst>
                    <a:ext uri="{FF2B5EF4-FFF2-40B4-BE49-F238E27FC236}">
                      <a16:creationId xmlns:a16="http://schemas.microsoft.com/office/drawing/2014/main" id="{FC0B0B0D-047B-B934-AB98-3B49460B6A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62890"/>
                  <a:ext cx="344488" cy="4640"/>
                </a:xfrm>
                <a:prstGeom prst="rect">
                  <a:avLst/>
                </a:prstGeom>
                <a:solidFill>
                  <a:srgbClr val="019B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2" name="Rectangle 5543">
                  <a:extLst>
                    <a:ext uri="{FF2B5EF4-FFF2-40B4-BE49-F238E27FC236}">
                      <a16:creationId xmlns:a16="http://schemas.microsoft.com/office/drawing/2014/main" id="{2F2CEE99-81EC-7F16-B4E0-E4E4AF925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57476"/>
                  <a:ext cx="344488" cy="5413"/>
                </a:xfrm>
                <a:prstGeom prst="rect">
                  <a:avLst/>
                </a:prstGeom>
                <a:solidFill>
                  <a:srgbClr val="019B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3" name="Rectangle 5544">
                  <a:extLst>
                    <a:ext uri="{FF2B5EF4-FFF2-40B4-BE49-F238E27FC236}">
                      <a16:creationId xmlns:a16="http://schemas.microsoft.com/office/drawing/2014/main" id="{0CB7F3B7-1983-3898-469D-439F47B3D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52837"/>
                  <a:ext cx="344488" cy="4640"/>
                </a:xfrm>
                <a:prstGeom prst="rect">
                  <a:avLst/>
                </a:prstGeom>
                <a:solidFill>
                  <a:srgbClr val="019C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4" name="Rectangle 5545">
                  <a:extLst>
                    <a:ext uri="{FF2B5EF4-FFF2-40B4-BE49-F238E27FC236}">
                      <a16:creationId xmlns:a16="http://schemas.microsoft.com/office/drawing/2014/main" id="{4275DE88-6EAE-0F2D-5337-C8F964A7C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48197"/>
                  <a:ext cx="344488" cy="4640"/>
                </a:xfrm>
                <a:prstGeom prst="rect">
                  <a:avLst/>
                </a:prstGeom>
                <a:solidFill>
                  <a:srgbClr val="019C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5" name="Rectangle 5546">
                  <a:extLst>
                    <a:ext uri="{FF2B5EF4-FFF2-40B4-BE49-F238E27FC236}">
                      <a16:creationId xmlns:a16="http://schemas.microsoft.com/office/drawing/2014/main" id="{B2A2F1D0-C962-9F98-85A0-18D115B44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43557"/>
                  <a:ext cx="344488" cy="4640"/>
                </a:xfrm>
                <a:prstGeom prst="rect">
                  <a:avLst/>
                </a:prstGeom>
                <a:solidFill>
                  <a:srgbClr val="019D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6" name="Rectangle 5548">
                  <a:extLst>
                    <a:ext uri="{FF2B5EF4-FFF2-40B4-BE49-F238E27FC236}">
                      <a16:creationId xmlns:a16="http://schemas.microsoft.com/office/drawing/2014/main" id="{C67691F7-E146-4852-599C-C4C27873B7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38917"/>
                  <a:ext cx="344488" cy="4640"/>
                </a:xfrm>
                <a:prstGeom prst="rect">
                  <a:avLst/>
                </a:prstGeom>
                <a:solidFill>
                  <a:srgbClr val="019D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7" name="Rectangle 5549">
                  <a:extLst>
                    <a:ext uri="{FF2B5EF4-FFF2-40B4-BE49-F238E27FC236}">
                      <a16:creationId xmlns:a16="http://schemas.microsoft.com/office/drawing/2014/main" id="{7C45742B-9D15-E85C-3288-59FDAF738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34277"/>
                  <a:ext cx="344488" cy="4640"/>
                </a:xfrm>
                <a:prstGeom prst="rect">
                  <a:avLst/>
                </a:prstGeom>
                <a:solidFill>
                  <a:srgbClr val="019E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8" name="Rectangle 5550">
                  <a:extLst>
                    <a:ext uri="{FF2B5EF4-FFF2-40B4-BE49-F238E27FC236}">
                      <a16:creationId xmlns:a16="http://schemas.microsoft.com/office/drawing/2014/main" id="{7B59AE3B-AD1B-F3F4-8541-F8CE5D549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29638"/>
                  <a:ext cx="344488" cy="4640"/>
                </a:xfrm>
                <a:prstGeom prst="rect">
                  <a:avLst/>
                </a:prstGeom>
                <a:solidFill>
                  <a:srgbClr val="019E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19" name="Rectangle 5551">
                  <a:extLst>
                    <a:ext uri="{FF2B5EF4-FFF2-40B4-BE49-F238E27FC236}">
                      <a16:creationId xmlns:a16="http://schemas.microsoft.com/office/drawing/2014/main" id="{F9E39FE8-566E-3F75-D5C9-631F03045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24225"/>
                  <a:ext cx="344488" cy="5413"/>
                </a:xfrm>
                <a:prstGeom prst="rect">
                  <a:avLst/>
                </a:prstGeom>
                <a:solidFill>
                  <a:srgbClr val="019F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0" name="Rectangle 5552">
                  <a:extLst>
                    <a:ext uri="{FF2B5EF4-FFF2-40B4-BE49-F238E27FC236}">
                      <a16:creationId xmlns:a16="http://schemas.microsoft.com/office/drawing/2014/main" id="{6D6DDE95-EFBA-8F86-3762-1B31D88BA2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19585"/>
                  <a:ext cx="344488" cy="4640"/>
                </a:xfrm>
                <a:prstGeom prst="rect">
                  <a:avLst/>
                </a:prstGeom>
                <a:solidFill>
                  <a:srgbClr val="019F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1" name="Rectangle 5553">
                  <a:extLst>
                    <a:ext uri="{FF2B5EF4-FFF2-40B4-BE49-F238E27FC236}">
                      <a16:creationId xmlns:a16="http://schemas.microsoft.com/office/drawing/2014/main" id="{0778183F-1054-3427-51AF-AE0DD54DD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14945"/>
                  <a:ext cx="344488" cy="4640"/>
                </a:xfrm>
                <a:prstGeom prst="rect">
                  <a:avLst/>
                </a:prstGeom>
                <a:solidFill>
                  <a:srgbClr val="01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2" name="Rectangle 5554">
                  <a:extLst>
                    <a:ext uri="{FF2B5EF4-FFF2-40B4-BE49-F238E27FC236}">
                      <a16:creationId xmlns:a16="http://schemas.microsoft.com/office/drawing/2014/main" id="{5BE8D8CD-7A97-B605-6EC4-547187A87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10305"/>
                  <a:ext cx="344488" cy="4640"/>
                </a:xfrm>
                <a:prstGeom prst="rect">
                  <a:avLst/>
                </a:prstGeom>
                <a:solidFill>
                  <a:srgbClr val="01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3" name="Rectangle 5555">
                  <a:extLst>
                    <a:ext uri="{FF2B5EF4-FFF2-40B4-BE49-F238E27FC236}">
                      <a16:creationId xmlns:a16="http://schemas.microsoft.com/office/drawing/2014/main" id="{BAC0AE86-9396-49C8-4D47-96F6F7E54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05666"/>
                  <a:ext cx="344488" cy="4640"/>
                </a:xfrm>
                <a:prstGeom prst="rect">
                  <a:avLst/>
                </a:prstGeom>
                <a:solidFill>
                  <a:srgbClr val="01A2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4" name="Rectangle 5556">
                  <a:extLst>
                    <a:ext uri="{FF2B5EF4-FFF2-40B4-BE49-F238E27FC236}">
                      <a16:creationId xmlns:a16="http://schemas.microsoft.com/office/drawing/2014/main" id="{B7FB6714-A7FC-9258-3A06-DB0C6350B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901026"/>
                  <a:ext cx="344488" cy="4640"/>
                </a:xfrm>
                <a:prstGeom prst="rect">
                  <a:avLst/>
                </a:prstGeom>
                <a:solidFill>
                  <a:srgbClr val="01A2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5" name="Rectangle 5557">
                  <a:extLst>
                    <a:ext uri="{FF2B5EF4-FFF2-40B4-BE49-F238E27FC236}">
                      <a16:creationId xmlns:a16="http://schemas.microsoft.com/office/drawing/2014/main" id="{79A84DB5-2524-E05B-424E-A7A3A18EF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96386"/>
                  <a:ext cx="344488" cy="4640"/>
                </a:xfrm>
                <a:prstGeom prst="rect">
                  <a:avLst/>
                </a:prstGeom>
                <a:solidFill>
                  <a:srgbClr val="01A3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6" name="Rectangle 5558">
                  <a:extLst>
                    <a:ext uri="{FF2B5EF4-FFF2-40B4-BE49-F238E27FC236}">
                      <a16:creationId xmlns:a16="http://schemas.microsoft.com/office/drawing/2014/main" id="{EF870FC1-D675-6390-3B52-6D6CE4886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91746"/>
                  <a:ext cx="344488" cy="4640"/>
                </a:xfrm>
                <a:prstGeom prst="rect">
                  <a:avLst/>
                </a:prstGeom>
                <a:solidFill>
                  <a:srgbClr val="01A3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7" name="Rectangle 5559">
                  <a:extLst>
                    <a:ext uri="{FF2B5EF4-FFF2-40B4-BE49-F238E27FC236}">
                      <a16:creationId xmlns:a16="http://schemas.microsoft.com/office/drawing/2014/main" id="{94BF2A2D-08A7-F7F9-DEC4-5EA406ABD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86333"/>
                  <a:ext cx="344488" cy="5413"/>
                </a:xfrm>
                <a:prstGeom prst="rect">
                  <a:avLst/>
                </a:prstGeom>
                <a:solidFill>
                  <a:srgbClr val="01A4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8" name="Rectangle 5560">
                  <a:extLst>
                    <a:ext uri="{FF2B5EF4-FFF2-40B4-BE49-F238E27FC236}">
                      <a16:creationId xmlns:a16="http://schemas.microsoft.com/office/drawing/2014/main" id="{69E0FB2E-4F72-7DE0-A786-367413940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81693"/>
                  <a:ext cx="344488" cy="4640"/>
                </a:xfrm>
                <a:prstGeom prst="rect">
                  <a:avLst/>
                </a:prstGeom>
                <a:solidFill>
                  <a:srgbClr val="01A4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29" name="Rectangle 5561">
                  <a:extLst>
                    <a:ext uri="{FF2B5EF4-FFF2-40B4-BE49-F238E27FC236}">
                      <a16:creationId xmlns:a16="http://schemas.microsoft.com/office/drawing/2014/main" id="{D8E7548D-A837-0F50-E9C4-7C933E2CE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77053"/>
                  <a:ext cx="344488" cy="4640"/>
                </a:xfrm>
                <a:prstGeom prst="rect">
                  <a:avLst/>
                </a:prstGeom>
                <a:solidFill>
                  <a:srgbClr val="01A5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0" name="Rectangle 5562">
                  <a:extLst>
                    <a:ext uri="{FF2B5EF4-FFF2-40B4-BE49-F238E27FC236}">
                      <a16:creationId xmlns:a16="http://schemas.microsoft.com/office/drawing/2014/main" id="{3207EDCB-9F16-1A61-E223-4B9D92BE6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72414"/>
                  <a:ext cx="344488" cy="4640"/>
                </a:xfrm>
                <a:prstGeom prst="rect">
                  <a:avLst/>
                </a:prstGeom>
                <a:solidFill>
                  <a:srgbClr val="01A6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1" name="Rectangle 5563">
                  <a:extLst>
                    <a:ext uri="{FF2B5EF4-FFF2-40B4-BE49-F238E27FC236}">
                      <a16:creationId xmlns:a16="http://schemas.microsoft.com/office/drawing/2014/main" id="{1920E869-F54C-1CDA-4DEB-2942F2FBE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67774"/>
                  <a:ext cx="344488" cy="4640"/>
                </a:xfrm>
                <a:prstGeom prst="rect">
                  <a:avLst/>
                </a:prstGeom>
                <a:solidFill>
                  <a:srgbClr val="01A6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2" name="Rectangle 5564">
                  <a:extLst>
                    <a:ext uri="{FF2B5EF4-FFF2-40B4-BE49-F238E27FC236}">
                      <a16:creationId xmlns:a16="http://schemas.microsoft.com/office/drawing/2014/main" id="{C298F267-1B0C-3924-794E-C869859D4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63134"/>
                  <a:ext cx="344488" cy="4640"/>
                </a:xfrm>
                <a:prstGeom prst="rect">
                  <a:avLst/>
                </a:prstGeom>
                <a:solidFill>
                  <a:srgbClr val="01A8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3" name="Rectangle 5565">
                  <a:extLst>
                    <a:ext uri="{FF2B5EF4-FFF2-40B4-BE49-F238E27FC236}">
                      <a16:creationId xmlns:a16="http://schemas.microsoft.com/office/drawing/2014/main" id="{68F1C95C-22F9-69C9-A36D-A75146A3F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58494"/>
                  <a:ext cx="344488" cy="4640"/>
                </a:xfrm>
                <a:prstGeom prst="rect">
                  <a:avLst/>
                </a:prstGeom>
                <a:solidFill>
                  <a:srgbClr val="01A8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4" name="Rectangle 5566">
                  <a:extLst>
                    <a:ext uri="{FF2B5EF4-FFF2-40B4-BE49-F238E27FC236}">
                      <a16:creationId xmlns:a16="http://schemas.microsoft.com/office/drawing/2014/main" id="{C8686A48-9C4F-7E75-43DA-2412300FF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53855"/>
                  <a:ext cx="344488" cy="4640"/>
                </a:xfrm>
                <a:prstGeom prst="rect">
                  <a:avLst/>
                </a:prstGeom>
                <a:solidFill>
                  <a:srgbClr val="01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5" name="Rectangle 5567">
                  <a:extLst>
                    <a:ext uri="{FF2B5EF4-FFF2-40B4-BE49-F238E27FC236}">
                      <a16:creationId xmlns:a16="http://schemas.microsoft.com/office/drawing/2014/main" id="{24F157E1-8663-7D15-6A1E-807AEE5CE8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48442"/>
                  <a:ext cx="344488" cy="5413"/>
                </a:xfrm>
                <a:prstGeom prst="rect">
                  <a:avLst/>
                </a:prstGeom>
                <a:solidFill>
                  <a:srgbClr val="01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6" name="Rectangle 5568">
                  <a:extLst>
                    <a:ext uri="{FF2B5EF4-FFF2-40B4-BE49-F238E27FC236}">
                      <a16:creationId xmlns:a16="http://schemas.microsoft.com/office/drawing/2014/main" id="{2D90A7A7-C500-AC70-DACB-88315E962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43802"/>
                  <a:ext cx="344488" cy="4640"/>
                </a:xfrm>
                <a:prstGeom prst="rect">
                  <a:avLst/>
                </a:prstGeom>
                <a:solidFill>
                  <a:srgbClr val="01AA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7" name="Rectangle 5569">
                  <a:extLst>
                    <a:ext uri="{FF2B5EF4-FFF2-40B4-BE49-F238E27FC236}">
                      <a16:creationId xmlns:a16="http://schemas.microsoft.com/office/drawing/2014/main" id="{CAE43E33-D06F-1B46-E615-FBB9D97178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39162"/>
                  <a:ext cx="344488" cy="4640"/>
                </a:xfrm>
                <a:prstGeom prst="rect">
                  <a:avLst/>
                </a:prstGeom>
                <a:solidFill>
                  <a:srgbClr val="01AA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8" name="Rectangle 5570">
                  <a:extLst>
                    <a:ext uri="{FF2B5EF4-FFF2-40B4-BE49-F238E27FC236}">
                      <a16:creationId xmlns:a16="http://schemas.microsoft.com/office/drawing/2014/main" id="{BC64155A-D142-C99E-A2D1-2554885A8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34522"/>
                  <a:ext cx="344488" cy="4640"/>
                </a:xfrm>
                <a:prstGeom prst="rect">
                  <a:avLst/>
                </a:prstGeom>
                <a:solidFill>
                  <a:srgbClr val="01AB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39" name="Rectangle 5571">
                  <a:extLst>
                    <a:ext uri="{FF2B5EF4-FFF2-40B4-BE49-F238E27FC236}">
                      <a16:creationId xmlns:a16="http://schemas.microsoft.com/office/drawing/2014/main" id="{BD730884-23D4-126C-8C7A-52CCAA47C1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29883"/>
                  <a:ext cx="344488" cy="4640"/>
                </a:xfrm>
                <a:prstGeom prst="rect">
                  <a:avLst/>
                </a:prstGeom>
                <a:solidFill>
                  <a:srgbClr val="01AB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0" name="Rectangle 5572">
                  <a:extLst>
                    <a:ext uri="{FF2B5EF4-FFF2-40B4-BE49-F238E27FC236}">
                      <a16:creationId xmlns:a16="http://schemas.microsoft.com/office/drawing/2014/main" id="{97FF8EB5-15AD-BF58-9997-4EF7B8561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25243"/>
                  <a:ext cx="344488" cy="4640"/>
                </a:xfrm>
                <a:prstGeom prst="rect">
                  <a:avLst/>
                </a:prstGeom>
                <a:solidFill>
                  <a:srgbClr val="01AC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1" name="Rectangle 5573">
                  <a:extLst>
                    <a:ext uri="{FF2B5EF4-FFF2-40B4-BE49-F238E27FC236}">
                      <a16:creationId xmlns:a16="http://schemas.microsoft.com/office/drawing/2014/main" id="{11F41D7D-3539-01CD-BBBE-9AE43B5FC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20603"/>
                  <a:ext cx="344488" cy="4640"/>
                </a:xfrm>
                <a:prstGeom prst="rect">
                  <a:avLst/>
                </a:prstGeom>
                <a:solidFill>
                  <a:srgbClr val="01AC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2" name="Rectangle 5574">
                  <a:extLst>
                    <a:ext uri="{FF2B5EF4-FFF2-40B4-BE49-F238E27FC236}">
                      <a16:creationId xmlns:a16="http://schemas.microsoft.com/office/drawing/2014/main" id="{21CB72A4-D791-E54C-1DCD-0EDFF0D685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15963"/>
                  <a:ext cx="344488" cy="4640"/>
                </a:xfrm>
                <a:prstGeom prst="rect">
                  <a:avLst/>
                </a:prstGeom>
                <a:solidFill>
                  <a:srgbClr val="01AD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3" name="Rectangle 5575">
                  <a:extLst>
                    <a:ext uri="{FF2B5EF4-FFF2-40B4-BE49-F238E27FC236}">
                      <a16:creationId xmlns:a16="http://schemas.microsoft.com/office/drawing/2014/main" id="{F12F6D5A-E242-72DB-76C1-99AF45121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10550"/>
                  <a:ext cx="344488" cy="5413"/>
                </a:xfrm>
                <a:prstGeom prst="rect">
                  <a:avLst/>
                </a:prstGeom>
                <a:solidFill>
                  <a:srgbClr val="01AD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4" name="Rectangle 5576">
                  <a:extLst>
                    <a:ext uri="{FF2B5EF4-FFF2-40B4-BE49-F238E27FC236}">
                      <a16:creationId xmlns:a16="http://schemas.microsoft.com/office/drawing/2014/main" id="{9EEBD0E0-5472-F1ED-2100-04404FC6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05910"/>
                  <a:ext cx="344488" cy="4640"/>
                </a:xfrm>
                <a:prstGeom prst="rect">
                  <a:avLst/>
                </a:prstGeom>
                <a:solidFill>
                  <a:srgbClr val="01AF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5" name="Rectangle 5577">
                  <a:extLst>
                    <a:ext uri="{FF2B5EF4-FFF2-40B4-BE49-F238E27FC236}">
                      <a16:creationId xmlns:a16="http://schemas.microsoft.com/office/drawing/2014/main" id="{15DEE9C2-7019-498E-9498-4EE360196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801270"/>
                  <a:ext cx="344488" cy="4640"/>
                </a:xfrm>
                <a:prstGeom prst="rect">
                  <a:avLst/>
                </a:prstGeom>
                <a:solidFill>
                  <a:srgbClr val="01AF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6" name="Rectangle 5578">
                  <a:extLst>
                    <a:ext uri="{FF2B5EF4-FFF2-40B4-BE49-F238E27FC236}">
                      <a16:creationId xmlns:a16="http://schemas.microsoft.com/office/drawing/2014/main" id="{A5EF6BC1-8F12-1A89-2C15-C4F0423B3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96631"/>
                  <a:ext cx="344488" cy="4640"/>
                </a:xfrm>
                <a:prstGeom prst="rect">
                  <a:avLst/>
                </a:prstGeom>
                <a:solidFill>
                  <a:srgbClr val="01B0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7" name="Rectangle 5579">
                  <a:extLst>
                    <a:ext uri="{FF2B5EF4-FFF2-40B4-BE49-F238E27FC236}">
                      <a16:creationId xmlns:a16="http://schemas.microsoft.com/office/drawing/2014/main" id="{A7E150DE-A25C-3BA2-4AB9-89893CD1C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91991"/>
                  <a:ext cx="344488" cy="4640"/>
                </a:xfrm>
                <a:prstGeom prst="rect">
                  <a:avLst/>
                </a:prstGeom>
                <a:solidFill>
                  <a:srgbClr val="01B0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8" name="Rectangle 5580">
                  <a:extLst>
                    <a:ext uri="{FF2B5EF4-FFF2-40B4-BE49-F238E27FC236}">
                      <a16:creationId xmlns:a16="http://schemas.microsoft.com/office/drawing/2014/main" id="{006D0B2F-6B90-B6A2-77C0-F1A4F43A1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87351"/>
                  <a:ext cx="344488" cy="4640"/>
                </a:xfrm>
                <a:prstGeom prst="rect">
                  <a:avLst/>
                </a:prstGeom>
                <a:solidFill>
                  <a:srgbClr val="01B1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49" name="Rectangle 5581">
                  <a:extLst>
                    <a:ext uri="{FF2B5EF4-FFF2-40B4-BE49-F238E27FC236}">
                      <a16:creationId xmlns:a16="http://schemas.microsoft.com/office/drawing/2014/main" id="{C3535D15-2510-A8B4-0838-EE81053A3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82711"/>
                  <a:ext cx="344488" cy="4640"/>
                </a:xfrm>
                <a:prstGeom prst="rect">
                  <a:avLst/>
                </a:prstGeom>
                <a:solidFill>
                  <a:srgbClr val="01B1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0" name="Rectangle 5582">
                  <a:extLst>
                    <a:ext uri="{FF2B5EF4-FFF2-40B4-BE49-F238E27FC236}">
                      <a16:creationId xmlns:a16="http://schemas.microsoft.com/office/drawing/2014/main" id="{E62974BC-DEF9-5A33-CE18-08D6723A9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77298"/>
                  <a:ext cx="344488" cy="5413"/>
                </a:xfrm>
                <a:prstGeom prst="rect">
                  <a:avLst/>
                </a:prstGeom>
                <a:solidFill>
                  <a:srgbClr val="01B2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1" name="Rectangle 5583">
                  <a:extLst>
                    <a:ext uri="{FF2B5EF4-FFF2-40B4-BE49-F238E27FC236}">
                      <a16:creationId xmlns:a16="http://schemas.microsoft.com/office/drawing/2014/main" id="{E4B4667D-A6ED-DF9C-F74F-F5DED01F26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72659"/>
                  <a:ext cx="344488" cy="4640"/>
                </a:xfrm>
                <a:prstGeom prst="rect">
                  <a:avLst/>
                </a:prstGeom>
                <a:solidFill>
                  <a:srgbClr val="01B2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2" name="Rectangle 5584">
                  <a:extLst>
                    <a:ext uri="{FF2B5EF4-FFF2-40B4-BE49-F238E27FC236}">
                      <a16:creationId xmlns:a16="http://schemas.microsoft.com/office/drawing/2014/main" id="{0B9160B7-6ED8-EF6E-21D5-009C23863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68019"/>
                  <a:ext cx="344488" cy="4640"/>
                </a:xfrm>
                <a:prstGeom prst="rect">
                  <a:avLst/>
                </a:prstGeom>
                <a:solidFill>
                  <a:srgbClr val="01B3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3" name="Rectangle 5585">
                  <a:extLst>
                    <a:ext uri="{FF2B5EF4-FFF2-40B4-BE49-F238E27FC236}">
                      <a16:creationId xmlns:a16="http://schemas.microsoft.com/office/drawing/2014/main" id="{1C0094A5-5DAE-AC77-8889-5E741CACC1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63379"/>
                  <a:ext cx="344488" cy="4640"/>
                </a:xfrm>
                <a:prstGeom prst="rect">
                  <a:avLst/>
                </a:prstGeom>
                <a:solidFill>
                  <a:srgbClr val="01B3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4" name="Rectangle 5586">
                  <a:extLst>
                    <a:ext uri="{FF2B5EF4-FFF2-40B4-BE49-F238E27FC236}">
                      <a16:creationId xmlns:a16="http://schemas.microsoft.com/office/drawing/2014/main" id="{2C0735B7-C37F-C0EA-0168-1961286F1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58739"/>
                  <a:ext cx="344488" cy="4640"/>
                </a:xfrm>
                <a:prstGeom prst="rect">
                  <a:avLst/>
                </a:prstGeom>
                <a:solidFill>
                  <a:srgbClr val="01B4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5" name="Rectangle 5587">
                  <a:extLst>
                    <a:ext uri="{FF2B5EF4-FFF2-40B4-BE49-F238E27FC236}">
                      <a16:creationId xmlns:a16="http://schemas.microsoft.com/office/drawing/2014/main" id="{85E0186E-E034-015D-5092-EA0B69CEC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54099"/>
                  <a:ext cx="344488" cy="4640"/>
                </a:xfrm>
                <a:prstGeom prst="rect">
                  <a:avLst/>
                </a:prstGeom>
                <a:solidFill>
                  <a:srgbClr val="01B4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6" name="Rectangle 5588">
                  <a:extLst>
                    <a:ext uri="{FF2B5EF4-FFF2-40B4-BE49-F238E27FC236}">
                      <a16:creationId xmlns:a16="http://schemas.microsoft.com/office/drawing/2014/main" id="{41523700-96C1-2547-6A0C-922374626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49460"/>
                  <a:ext cx="344488" cy="4640"/>
                </a:xfrm>
                <a:prstGeom prst="rect">
                  <a:avLst/>
                </a:prstGeom>
                <a:solidFill>
                  <a:srgbClr val="01B6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7" name="Rectangle 5589">
                  <a:extLst>
                    <a:ext uri="{FF2B5EF4-FFF2-40B4-BE49-F238E27FC236}">
                      <a16:creationId xmlns:a16="http://schemas.microsoft.com/office/drawing/2014/main" id="{1DBC7A8D-CE0A-ED54-D13A-3EB38F349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44820"/>
                  <a:ext cx="344488" cy="4640"/>
                </a:xfrm>
                <a:prstGeom prst="rect">
                  <a:avLst/>
                </a:prstGeom>
                <a:solidFill>
                  <a:srgbClr val="01B6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8" name="Rectangle 5590">
                  <a:extLst>
                    <a:ext uri="{FF2B5EF4-FFF2-40B4-BE49-F238E27FC236}">
                      <a16:creationId xmlns:a16="http://schemas.microsoft.com/office/drawing/2014/main" id="{78C402DC-DC5A-A31F-25D8-D8C996B8F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39407"/>
                  <a:ext cx="344488" cy="5413"/>
                </a:xfrm>
                <a:prstGeom prst="rect">
                  <a:avLst/>
                </a:prstGeom>
                <a:solidFill>
                  <a:srgbClr val="01B7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59" name="Rectangle 5591">
                  <a:extLst>
                    <a:ext uri="{FF2B5EF4-FFF2-40B4-BE49-F238E27FC236}">
                      <a16:creationId xmlns:a16="http://schemas.microsoft.com/office/drawing/2014/main" id="{CDD83E9C-EE5B-D7B8-69ED-545D49AD1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34767"/>
                  <a:ext cx="344488" cy="4640"/>
                </a:xfrm>
                <a:prstGeom prst="rect">
                  <a:avLst/>
                </a:prstGeom>
                <a:solidFill>
                  <a:srgbClr val="01B7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0" name="Rectangle 5592">
                  <a:extLst>
                    <a:ext uri="{FF2B5EF4-FFF2-40B4-BE49-F238E27FC236}">
                      <a16:creationId xmlns:a16="http://schemas.microsoft.com/office/drawing/2014/main" id="{34CAE3F1-F381-4D1E-6DEF-1379CF69E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30127"/>
                  <a:ext cx="344488" cy="4640"/>
                </a:xfrm>
                <a:prstGeom prst="rect">
                  <a:avLst/>
                </a:prstGeom>
                <a:solidFill>
                  <a:srgbClr val="01B8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1" name="Rectangle 5593">
                  <a:extLst>
                    <a:ext uri="{FF2B5EF4-FFF2-40B4-BE49-F238E27FC236}">
                      <a16:creationId xmlns:a16="http://schemas.microsoft.com/office/drawing/2014/main" id="{240B8B96-159B-21E7-0ED4-01B2E25FED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25487"/>
                  <a:ext cx="344488" cy="4640"/>
                </a:xfrm>
                <a:prstGeom prst="rect">
                  <a:avLst/>
                </a:prstGeom>
                <a:solidFill>
                  <a:srgbClr val="01B8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2" name="Rectangle 5594">
                  <a:extLst>
                    <a:ext uri="{FF2B5EF4-FFF2-40B4-BE49-F238E27FC236}">
                      <a16:creationId xmlns:a16="http://schemas.microsoft.com/office/drawing/2014/main" id="{91DABE9F-F8F8-A226-529B-D9EFB2D72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20847"/>
                  <a:ext cx="344488" cy="4640"/>
                </a:xfrm>
                <a:prstGeom prst="rect">
                  <a:avLst/>
                </a:prstGeom>
                <a:solidFill>
                  <a:srgbClr val="01B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3" name="Rectangle 5595">
                  <a:extLst>
                    <a:ext uri="{FF2B5EF4-FFF2-40B4-BE49-F238E27FC236}">
                      <a16:creationId xmlns:a16="http://schemas.microsoft.com/office/drawing/2014/main" id="{C196C2C8-8F4F-465F-847D-D0E7A607E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16208"/>
                  <a:ext cx="344488" cy="4640"/>
                </a:xfrm>
                <a:prstGeom prst="rect">
                  <a:avLst/>
                </a:prstGeom>
                <a:solidFill>
                  <a:srgbClr val="01B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4" name="Rectangle 5596">
                  <a:extLst>
                    <a:ext uri="{FF2B5EF4-FFF2-40B4-BE49-F238E27FC236}">
                      <a16:creationId xmlns:a16="http://schemas.microsoft.com/office/drawing/2014/main" id="{818BCBFF-EAFB-17F9-F99C-ECA92EB40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11568"/>
                  <a:ext cx="344488" cy="4640"/>
                </a:xfrm>
                <a:prstGeom prst="rect">
                  <a:avLst/>
                </a:prstGeom>
                <a:solidFill>
                  <a:srgbClr val="01B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5" name="Rectangle 5597">
                  <a:extLst>
                    <a:ext uri="{FF2B5EF4-FFF2-40B4-BE49-F238E27FC236}">
                      <a16:creationId xmlns:a16="http://schemas.microsoft.com/office/drawing/2014/main" id="{C9884A28-4981-200D-8942-86DCAC5DF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06928"/>
                  <a:ext cx="344488" cy="4640"/>
                </a:xfrm>
                <a:prstGeom prst="rect">
                  <a:avLst/>
                </a:prstGeom>
                <a:solidFill>
                  <a:srgbClr val="01BA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6" name="Rectangle 5598">
                  <a:extLst>
                    <a:ext uri="{FF2B5EF4-FFF2-40B4-BE49-F238E27FC236}">
                      <a16:creationId xmlns:a16="http://schemas.microsoft.com/office/drawing/2014/main" id="{C90F154E-D46C-E83D-B945-623082E24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701515"/>
                  <a:ext cx="344488" cy="5413"/>
                </a:xfrm>
                <a:prstGeom prst="rect">
                  <a:avLst/>
                </a:prstGeom>
                <a:solidFill>
                  <a:srgbClr val="01BB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7" name="Rectangle 5599">
                  <a:extLst>
                    <a:ext uri="{FF2B5EF4-FFF2-40B4-BE49-F238E27FC236}">
                      <a16:creationId xmlns:a16="http://schemas.microsoft.com/office/drawing/2014/main" id="{5FA308B6-6E65-0F52-67FF-CEC36B706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96876"/>
                  <a:ext cx="344488" cy="4640"/>
                </a:xfrm>
                <a:prstGeom prst="rect">
                  <a:avLst/>
                </a:prstGeom>
                <a:solidFill>
                  <a:srgbClr val="01BB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8" name="Rectangle 5600">
                  <a:extLst>
                    <a:ext uri="{FF2B5EF4-FFF2-40B4-BE49-F238E27FC236}">
                      <a16:creationId xmlns:a16="http://schemas.microsoft.com/office/drawing/2014/main" id="{6038E9C1-DC6B-1D0A-A40B-1CB410E34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92236"/>
                  <a:ext cx="344488" cy="4640"/>
                </a:xfrm>
                <a:prstGeom prst="rect">
                  <a:avLst/>
                </a:prstGeom>
                <a:solidFill>
                  <a:srgbClr val="01BC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69" name="Rectangle 5601">
                  <a:extLst>
                    <a:ext uri="{FF2B5EF4-FFF2-40B4-BE49-F238E27FC236}">
                      <a16:creationId xmlns:a16="http://schemas.microsoft.com/office/drawing/2014/main" id="{44E9A6CA-AECD-21FA-D56D-B0FEC196A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87596"/>
                  <a:ext cx="344488" cy="4640"/>
                </a:xfrm>
                <a:prstGeom prst="rect">
                  <a:avLst/>
                </a:prstGeom>
                <a:solidFill>
                  <a:srgbClr val="01BC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0" name="Rectangle 5602">
                  <a:extLst>
                    <a:ext uri="{FF2B5EF4-FFF2-40B4-BE49-F238E27FC236}">
                      <a16:creationId xmlns:a16="http://schemas.microsoft.com/office/drawing/2014/main" id="{CD611FF0-2B9B-353D-CE54-4FFC7CE3E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82956"/>
                  <a:ext cx="344488" cy="4640"/>
                </a:xfrm>
                <a:prstGeom prst="rect">
                  <a:avLst/>
                </a:prstGeom>
                <a:solidFill>
                  <a:srgbClr val="01BE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1" name="Rectangle 5603">
                  <a:extLst>
                    <a:ext uri="{FF2B5EF4-FFF2-40B4-BE49-F238E27FC236}">
                      <a16:creationId xmlns:a16="http://schemas.microsoft.com/office/drawing/2014/main" id="{25563970-A2D9-23BF-750C-93A989ED4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78316"/>
                  <a:ext cx="344488" cy="4640"/>
                </a:xfrm>
                <a:prstGeom prst="rect">
                  <a:avLst/>
                </a:prstGeom>
                <a:solidFill>
                  <a:srgbClr val="01BE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2" name="Rectangle 5604">
                  <a:extLst>
                    <a:ext uri="{FF2B5EF4-FFF2-40B4-BE49-F238E27FC236}">
                      <a16:creationId xmlns:a16="http://schemas.microsoft.com/office/drawing/2014/main" id="{FA6AC20C-F0BA-90AC-1AFD-8B9D1C34E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73677"/>
                  <a:ext cx="344488" cy="4640"/>
                </a:xfrm>
                <a:prstGeom prst="rect">
                  <a:avLst/>
                </a:prstGeom>
                <a:solidFill>
                  <a:srgbClr val="02BF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3" name="Rectangle 5605">
                  <a:extLst>
                    <a:ext uri="{FF2B5EF4-FFF2-40B4-BE49-F238E27FC236}">
                      <a16:creationId xmlns:a16="http://schemas.microsoft.com/office/drawing/2014/main" id="{EFB4E230-6425-0CCC-5A04-BC22B81D8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68263"/>
                  <a:ext cx="344488" cy="5413"/>
                </a:xfrm>
                <a:prstGeom prst="rect">
                  <a:avLst/>
                </a:prstGeom>
                <a:solidFill>
                  <a:srgbClr val="02BF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4" name="Rectangle 5606">
                  <a:extLst>
                    <a:ext uri="{FF2B5EF4-FFF2-40B4-BE49-F238E27FC236}">
                      <a16:creationId xmlns:a16="http://schemas.microsoft.com/office/drawing/2014/main" id="{EB32441B-9350-835B-FCC4-026B2D96A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63624"/>
                  <a:ext cx="344488" cy="4640"/>
                </a:xfrm>
                <a:prstGeom prst="rect">
                  <a:avLst/>
                </a:prstGeom>
                <a:solidFill>
                  <a:srgbClr val="06C0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5" name="Rectangle 5607">
                  <a:extLst>
                    <a:ext uri="{FF2B5EF4-FFF2-40B4-BE49-F238E27FC236}">
                      <a16:creationId xmlns:a16="http://schemas.microsoft.com/office/drawing/2014/main" id="{82B9BCAA-B35C-232E-D159-21DF0BFD0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58984"/>
                  <a:ext cx="344488" cy="4640"/>
                </a:xfrm>
                <a:prstGeom prst="rect">
                  <a:avLst/>
                </a:prstGeom>
                <a:solidFill>
                  <a:srgbClr val="06C0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6" name="Rectangle 5608">
                  <a:extLst>
                    <a:ext uri="{FF2B5EF4-FFF2-40B4-BE49-F238E27FC236}">
                      <a16:creationId xmlns:a16="http://schemas.microsoft.com/office/drawing/2014/main" id="{72DA0E28-6784-8777-D557-1C57A4D5D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54344"/>
                  <a:ext cx="344488" cy="4640"/>
                </a:xfrm>
                <a:prstGeom prst="rect">
                  <a:avLst/>
                </a:prstGeom>
                <a:solidFill>
                  <a:srgbClr val="0AC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7" name="Rectangle 5609">
                  <a:extLst>
                    <a:ext uri="{FF2B5EF4-FFF2-40B4-BE49-F238E27FC236}">
                      <a16:creationId xmlns:a16="http://schemas.microsoft.com/office/drawing/2014/main" id="{64D76C5F-C430-2D7A-89F1-027B3D1E4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49704"/>
                  <a:ext cx="344488" cy="4640"/>
                </a:xfrm>
                <a:prstGeom prst="rect">
                  <a:avLst/>
                </a:prstGeom>
                <a:solidFill>
                  <a:srgbClr val="0AC1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8" name="Rectangle 5610">
                  <a:extLst>
                    <a:ext uri="{FF2B5EF4-FFF2-40B4-BE49-F238E27FC236}">
                      <a16:creationId xmlns:a16="http://schemas.microsoft.com/office/drawing/2014/main" id="{C6B635F9-FAF2-2C05-4E85-211834847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45064"/>
                  <a:ext cx="344488" cy="4640"/>
                </a:xfrm>
                <a:prstGeom prst="rect">
                  <a:avLst/>
                </a:prstGeom>
                <a:solidFill>
                  <a:srgbClr val="0EC1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79" name="Rectangle 5611">
                  <a:extLst>
                    <a:ext uri="{FF2B5EF4-FFF2-40B4-BE49-F238E27FC236}">
                      <a16:creationId xmlns:a16="http://schemas.microsoft.com/office/drawing/2014/main" id="{9D0D628C-CCF7-163C-EF3E-0FC3A72E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40425"/>
                  <a:ext cx="344488" cy="4640"/>
                </a:xfrm>
                <a:prstGeom prst="rect">
                  <a:avLst/>
                </a:prstGeom>
                <a:solidFill>
                  <a:srgbClr val="0EC1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0" name="Rectangle 5612">
                  <a:extLst>
                    <a:ext uri="{FF2B5EF4-FFF2-40B4-BE49-F238E27FC236}">
                      <a16:creationId xmlns:a16="http://schemas.microsoft.com/office/drawing/2014/main" id="{AD8FFD7A-F316-85FE-E42D-09687C8E9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35785"/>
                  <a:ext cx="344488" cy="4640"/>
                </a:xfrm>
                <a:prstGeom prst="rect">
                  <a:avLst/>
                </a:prstGeom>
                <a:solidFill>
                  <a:srgbClr val="12C2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1" name="Rectangle 5613">
                  <a:extLst>
                    <a:ext uri="{FF2B5EF4-FFF2-40B4-BE49-F238E27FC236}">
                      <a16:creationId xmlns:a16="http://schemas.microsoft.com/office/drawing/2014/main" id="{AFA852FF-9195-26E0-B782-32E582736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30372"/>
                  <a:ext cx="344488" cy="5413"/>
                </a:xfrm>
                <a:prstGeom prst="rect">
                  <a:avLst/>
                </a:prstGeom>
                <a:solidFill>
                  <a:srgbClr val="12C2B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2" name="Rectangle 5614">
                  <a:extLst>
                    <a:ext uri="{FF2B5EF4-FFF2-40B4-BE49-F238E27FC236}">
                      <a16:creationId xmlns:a16="http://schemas.microsoft.com/office/drawing/2014/main" id="{8418C1E4-F5CD-294C-6B1E-166CBB4E7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25732"/>
                  <a:ext cx="344488" cy="4640"/>
                </a:xfrm>
                <a:prstGeom prst="rect">
                  <a:avLst/>
                </a:prstGeom>
                <a:solidFill>
                  <a:srgbClr val="16C3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3" name="Rectangle 5615">
                  <a:extLst>
                    <a:ext uri="{FF2B5EF4-FFF2-40B4-BE49-F238E27FC236}">
                      <a16:creationId xmlns:a16="http://schemas.microsoft.com/office/drawing/2014/main" id="{91DDC431-E395-0A0B-4082-9E779EAB3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21092"/>
                  <a:ext cx="344488" cy="4640"/>
                </a:xfrm>
                <a:prstGeom prst="rect">
                  <a:avLst/>
                </a:prstGeom>
                <a:solidFill>
                  <a:srgbClr val="16C3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4" name="Rectangle 5616">
                  <a:extLst>
                    <a:ext uri="{FF2B5EF4-FFF2-40B4-BE49-F238E27FC236}">
                      <a16:creationId xmlns:a16="http://schemas.microsoft.com/office/drawing/2014/main" id="{FA64C45B-74B8-42AC-3D95-ACA791810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16453"/>
                  <a:ext cx="344488" cy="4640"/>
                </a:xfrm>
                <a:prstGeom prst="rect">
                  <a:avLst/>
                </a:prstGeom>
                <a:solidFill>
                  <a:srgbClr val="1AC4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5" name="Rectangle 5617">
                  <a:extLst>
                    <a:ext uri="{FF2B5EF4-FFF2-40B4-BE49-F238E27FC236}">
                      <a16:creationId xmlns:a16="http://schemas.microsoft.com/office/drawing/2014/main" id="{57DD7998-26F1-5BF2-8B96-769A7AD27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11813"/>
                  <a:ext cx="344488" cy="4640"/>
                </a:xfrm>
                <a:prstGeom prst="rect">
                  <a:avLst/>
                </a:prstGeom>
                <a:solidFill>
                  <a:srgbClr val="1AC4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6" name="Rectangle 5618">
                  <a:extLst>
                    <a:ext uri="{FF2B5EF4-FFF2-40B4-BE49-F238E27FC236}">
                      <a16:creationId xmlns:a16="http://schemas.microsoft.com/office/drawing/2014/main" id="{C8856FDD-4F6A-3B5F-F05F-930D0F0D2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07173"/>
                  <a:ext cx="344488" cy="4640"/>
                </a:xfrm>
                <a:prstGeom prst="rect">
                  <a:avLst/>
                </a:prstGeom>
                <a:solidFill>
                  <a:srgbClr val="1EC5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7" name="Rectangle 5619">
                  <a:extLst>
                    <a:ext uri="{FF2B5EF4-FFF2-40B4-BE49-F238E27FC236}">
                      <a16:creationId xmlns:a16="http://schemas.microsoft.com/office/drawing/2014/main" id="{10A5738A-49F2-1DC4-04E3-E3CDDE7CD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602533"/>
                  <a:ext cx="344488" cy="4640"/>
                </a:xfrm>
                <a:prstGeom prst="rect">
                  <a:avLst/>
                </a:prstGeom>
                <a:solidFill>
                  <a:srgbClr val="1EC5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8" name="Rectangle 5620">
                  <a:extLst>
                    <a:ext uri="{FF2B5EF4-FFF2-40B4-BE49-F238E27FC236}">
                      <a16:creationId xmlns:a16="http://schemas.microsoft.com/office/drawing/2014/main" id="{E7AD0493-2FAF-3264-A739-C36C827CC7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97894"/>
                  <a:ext cx="344488" cy="4640"/>
                </a:xfrm>
                <a:prstGeom prst="rect">
                  <a:avLst/>
                </a:prstGeom>
                <a:solidFill>
                  <a:srgbClr val="22C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89" name="Rectangle 5621">
                  <a:extLst>
                    <a:ext uri="{FF2B5EF4-FFF2-40B4-BE49-F238E27FC236}">
                      <a16:creationId xmlns:a16="http://schemas.microsoft.com/office/drawing/2014/main" id="{CF797D75-B021-62D3-6003-E6EAB24BB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92480"/>
                  <a:ext cx="344488" cy="5413"/>
                </a:xfrm>
                <a:prstGeom prst="rect">
                  <a:avLst/>
                </a:prstGeom>
                <a:solidFill>
                  <a:srgbClr val="22C6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0" name="Rectangle 5622">
                  <a:extLst>
                    <a:ext uri="{FF2B5EF4-FFF2-40B4-BE49-F238E27FC236}">
                      <a16:creationId xmlns:a16="http://schemas.microsoft.com/office/drawing/2014/main" id="{748B38F1-CFB0-A020-78C4-0E26BC14A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87840"/>
                  <a:ext cx="344488" cy="4640"/>
                </a:xfrm>
                <a:prstGeom prst="rect">
                  <a:avLst/>
                </a:prstGeom>
                <a:solidFill>
                  <a:srgbClr val="26C7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1" name="Rectangle 5623">
                  <a:extLst>
                    <a:ext uri="{FF2B5EF4-FFF2-40B4-BE49-F238E27FC236}">
                      <a16:creationId xmlns:a16="http://schemas.microsoft.com/office/drawing/2014/main" id="{230474A5-A79F-032C-E161-98DBB9B37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83201"/>
                  <a:ext cx="344488" cy="4640"/>
                </a:xfrm>
                <a:prstGeom prst="rect">
                  <a:avLst/>
                </a:prstGeom>
                <a:solidFill>
                  <a:srgbClr val="26C7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2" name="Rectangle 5624">
                  <a:extLst>
                    <a:ext uri="{FF2B5EF4-FFF2-40B4-BE49-F238E27FC236}">
                      <a16:creationId xmlns:a16="http://schemas.microsoft.com/office/drawing/2014/main" id="{CF72E9CB-571F-6BEB-A6CE-9D4E449AD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78561"/>
                  <a:ext cx="344488" cy="4640"/>
                </a:xfrm>
                <a:prstGeom prst="rect">
                  <a:avLst/>
                </a:prstGeom>
                <a:solidFill>
                  <a:srgbClr val="2AC8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3" name="Rectangle 5625">
                  <a:extLst>
                    <a:ext uri="{FF2B5EF4-FFF2-40B4-BE49-F238E27FC236}">
                      <a16:creationId xmlns:a16="http://schemas.microsoft.com/office/drawing/2014/main" id="{8C09F399-EB35-2CAA-9862-8DAE58AB4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73921"/>
                  <a:ext cx="344488" cy="4640"/>
                </a:xfrm>
                <a:prstGeom prst="rect">
                  <a:avLst/>
                </a:prstGeom>
                <a:solidFill>
                  <a:srgbClr val="2AC8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4" name="Rectangle 5626">
                  <a:extLst>
                    <a:ext uri="{FF2B5EF4-FFF2-40B4-BE49-F238E27FC236}">
                      <a16:creationId xmlns:a16="http://schemas.microsoft.com/office/drawing/2014/main" id="{74EC1CFD-8008-483D-DBDA-C7AFE41CA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69281"/>
                  <a:ext cx="344488" cy="4640"/>
                </a:xfrm>
                <a:prstGeom prst="rect">
                  <a:avLst/>
                </a:prstGeom>
                <a:solidFill>
                  <a:srgbClr val="2EC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5" name="Rectangle 5627">
                  <a:extLst>
                    <a:ext uri="{FF2B5EF4-FFF2-40B4-BE49-F238E27FC236}">
                      <a16:creationId xmlns:a16="http://schemas.microsoft.com/office/drawing/2014/main" id="{482CE7A9-032A-EB40-F439-BEDCF0DAC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64642"/>
                  <a:ext cx="344488" cy="4640"/>
                </a:xfrm>
                <a:prstGeom prst="rect">
                  <a:avLst/>
                </a:prstGeom>
                <a:solidFill>
                  <a:srgbClr val="2EC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6" name="Rectangle 5628">
                  <a:extLst>
                    <a:ext uri="{FF2B5EF4-FFF2-40B4-BE49-F238E27FC236}">
                      <a16:creationId xmlns:a16="http://schemas.microsoft.com/office/drawing/2014/main" id="{191881D1-BD4B-9269-514A-1B210385F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60002"/>
                  <a:ext cx="344488" cy="4640"/>
                </a:xfrm>
                <a:prstGeom prst="rect">
                  <a:avLst/>
                </a:prstGeom>
                <a:solidFill>
                  <a:srgbClr val="32CA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7" name="Rectangle 5629">
                  <a:extLst>
                    <a:ext uri="{FF2B5EF4-FFF2-40B4-BE49-F238E27FC236}">
                      <a16:creationId xmlns:a16="http://schemas.microsoft.com/office/drawing/2014/main" id="{37C8B693-C337-1ACD-2315-809CE38E6B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54589"/>
                  <a:ext cx="344488" cy="5413"/>
                </a:xfrm>
                <a:prstGeom prst="rect">
                  <a:avLst/>
                </a:prstGeom>
                <a:solidFill>
                  <a:srgbClr val="32CA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8" name="Rectangle 5630">
                  <a:extLst>
                    <a:ext uri="{FF2B5EF4-FFF2-40B4-BE49-F238E27FC236}">
                      <a16:creationId xmlns:a16="http://schemas.microsoft.com/office/drawing/2014/main" id="{1BBD0DAD-52AB-AC91-9568-B9B370972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49949"/>
                  <a:ext cx="344488" cy="4640"/>
                </a:xfrm>
                <a:prstGeom prst="rect">
                  <a:avLst/>
                </a:prstGeom>
                <a:solidFill>
                  <a:srgbClr val="36CB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599" name="Rectangle 5631">
                  <a:extLst>
                    <a:ext uri="{FF2B5EF4-FFF2-40B4-BE49-F238E27FC236}">
                      <a16:creationId xmlns:a16="http://schemas.microsoft.com/office/drawing/2014/main" id="{7E91C391-A377-DB72-37EF-A39ECF4AE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45309"/>
                  <a:ext cx="344488" cy="4640"/>
                </a:xfrm>
                <a:prstGeom prst="rect">
                  <a:avLst/>
                </a:prstGeom>
                <a:solidFill>
                  <a:srgbClr val="36CB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0" name="Rectangle 5632">
                  <a:extLst>
                    <a:ext uri="{FF2B5EF4-FFF2-40B4-BE49-F238E27FC236}">
                      <a16:creationId xmlns:a16="http://schemas.microsoft.com/office/drawing/2014/main" id="{92F7658B-22C5-8902-0809-E5A07D244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40670"/>
                  <a:ext cx="344488" cy="4640"/>
                </a:xfrm>
                <a:prstGeom prst="rect">
                  <a:avLst/>
                </a:prstGeom>
                <a:solidFill>
                  <a:srgbClr val="3ACB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1" name="Rectangle 5633">
                  <a:extLst>
                    <a:ext uri="{FF2B5EF4-FFF2-40B4-BE49-F238E27FC236}">
                      <a16:creationId xmlns:a16="http://schemas.microsoft.com/office/drawing/2014/main" id="{FA082196-9CF9-44E9-F399-AE54309E7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36030"/>
                  <a:ext cx="344488" cy="4640"/>
                </a:xfrm>
                <a:prstGeom prst="rect">
                  <a:avLst/>
                </a:prstGeom>
                <a:solidFill>
                  <a:srgbClr val="3ACB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2" name="Rectangle 5634">
                  <a:extLst>
                    <a:ext uri="{FF2B5EF4-FFF2-40B4-BE49-F238E27FC236}">
                      <a16:creationId xmlns:a16="http://schemas.microsoft.com/office/drawing/2014/main" id="{0215911A-2938-211C-C51C-B4910B354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31390"/>
                  <a:ext cx="344488" cy="4640"/>
                </a:xfrm>
                <a:prstGeom prst="rect">
                  <a:avLst/>
                </a:prstGeom>
                <a:solidFill>
                  <a:srgbClr val="3ECC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3" name="Rectangle 5635">
                  <a:extLst>
                    <a:ext uri="{FF2B5EF4-FFF2-40B4-BE49-F238E27FC236}">
                      <a16:creationId xmlns:a16="http://schemas.microsoft.com/office/drawing/2014/main" id="{2FB161E3-0C00-7E7C-9BDA-3680AEC15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26750"/>
                  <a:ext cx="344488" cy="4640"/>
                </a:xfrm>
                <a:prstGeom prst="rect">
                  <a:avLst/>
                </a:prstGeom>
                <a:solidFill>
                  <a:srgbClr val="3ECC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4" name="Rectangle 5636">
                  <a:extLst>
                    <a:ext uri="{FF2B5EF4-FFF2-40B4-BE49-F238E27FC236}">
                      <a16:creationId xmlns:a16="http://schemas.microsoft.com/office/drawing/2014/main" id="{0EB7D514-200F-74D0-9DDC-428F44C56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21337"/>
                  <a:ext cx="344488" cy="5413"/>
                </a:xfrm>
                <a:prstGeom prst="rect">
                  <a:avLst/>
                </a:prstGeom>
                <a:solidFill>
                  <a:srgbClr val="42CD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5" name="Rectangle 5637">
                  <a:extLst>
                    <a:ext uri="{FF2B5EF4-FFF2-40B4-BE49-F238E27FC236}">
                      <a16:creationId xmlns:a16="http://schemas.microsoft.com/office/drawing/2014/main" id="{422ECE71-6536-4893-F467-24B07A52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16697"/>
                  <a:ext cx="344488" cy="4640"/>
                </a:xfrm>
                <a:prstGeom prst="rect">
                  <a:avLst/>
                </a:prstGeom>
                <a:solidFill>
                  <a:srgbClr val="42CD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6" name="Rectangle 5638">
                  <a:extLst>
                    <a:ext uri="{FF2B5EF4-FFF2-40B4-BE49-F238E27FC236}">
                      <a16:creationId xmlns:a16="http://schemas.microsoft.com/office/drawing/2014/main" id="{CEEBCA35-8F9D-E97C-CCEE-F99D60B0A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12057"/>
                  <a:ext cx="344488" cy="4640"/>
                </a:xfrm>
                <a:prstGeom prst="rect">
                  <a:avLst/>
                </a:prstGeom>
                <a:solidFill>
                  <a:srgbClr val="46CE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7" name="Rectangle 5639">
                  <a:extLst>
                    <a:ext uri="{FF2B5EF4-FFF2-40B4-BE49-F238E27FC236}">
                      <a16:creationId xmlns:a16="http://schemas.microsoft.com/office/drawing/2014/main" id="{CD95153F-964D-30EF-0C44-9FAA26798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07418"/>
                  <a:ext cx="344488" cy="4640"/>
                </a:xfrm>
                <a:prstGeom prst="rect">
                  <a:avLst/>
                </a:prstGeom>
                <a:solidFill>
                  <a:srgbClr val="46CE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8" name="Rectangle 5640">
                  <a:extLst>
                    <a:ext uri="{FF2B5EF4-FFF2-40B4-BE49-F238E27FC236}">
                      <a16:creationId xmlns:a16="http://schemas.microsoft.com/office/drawing/2014/main" id="{5670ED9B-4139-BD81-707F-E10D24D82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502778"/>
                  <a:ext cx="344488" cy="4640"/>
                </a:xfrm>
                <a:prstGeom prst="rect">
                  <a:avLst/>
                </a:prstGeom>
                <a:solidFill>
                  <a:srgbClr val="4ACF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09" name="Rectangle 5641">
                  <a:extLst>
                    <a:ext uri="{FF2B5EF4-FFF2-40B4-BE49-F238E27FC236}">
                      <a16:creationId xmlns:a16="http://schemas.microsoft.com/office/drawing/2014/main" id="{68B4A5D9-0C73-BD57-AB23-31406C6B5B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98138"/>
                  <a:ext cx="344488" cy="4640"/>
                </a:xfrm>
                <a:prstGeom prst="rect">
                  <a:avLst/>
                </a:prstGeom>
                <a:solidFill>
                  <a:srgbClr val="4ACF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0" name="Rectangle 5642">
                  <a:extLst>
                    <a:ext uri="{FF2B5EF4-FFF2-40B4-BE49-F238E27FC236}">
                      <a16:creationId xmlns:a16="http://schemas.microsoft.com/office/drawing/2014/main" id="{2224B03D-4DAC-BCAE-0CD7-4EA929374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93498"/>
                  <a:ext cx="344488" cy="4640"/>
                </a:xfrm>
                <a:prstGeom prst="rect">
                  <a:avLst/>
                </a:prstGeom>
                <a:solidFill>
                  <a:srgbClr val="4ED0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1" name="Rectangle 5643">
                  <a:extLst>
                    <a:ext uri="{FF2B5EF4-FFF2-40B4-BE49-F238E27FC236}">
                      <a16:creationId xmlns:a16="http://schemas.microsoft.com/office/drawing/2014/main" id="{7C23A00B-72CE-D02E-32EE-F565D6F03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88858"/>
                  <a:ext cx="344488" cy="4640"/>
                </a:xfrm>
                <a:prstGeom prst="rect">
                  <a:avLst/>
                </a:prstGeom>
                <a:solidFill>
                  <a:srgbClr val="4ED0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2" name="Rectangle 5644">
                  <a:extLst>
                    <a:ext uri="{FF2B5EF4-FFF2-40B4-BE49-F238E27FC236}">
                      <a16:creationId xmlns:a16="http://schemas.microsoft.com/office/drawing/2014/main" id="{10874AB0-9840-68F9-CB06-33CC948636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83446"/>
                  <a:ext cx="344488" cy="5413"/>
                </a:xfrm>
                <a:prstGeom prst="rect">
                  <a:avLst/>
                </a:prstGeom>
                <a:solidFill>
                  <a:srgbClr val="52D1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3" name="Rectangle 5645">
                  <a:extLst>
                    <a:ext uri="{FF2B5EF4-FFF2-40B4-BE49-F238E27FC236}">
                      <a16:creationId xmlns:a16="http://schemas.microsoft.com/office/drawing/2014/main" id="{9A2BB602-1170-017A-42F9-78CF12783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78806"/>
                  <a:ext cx="344488" cy="4640"/>
                </a:xfrm>
                <a:prstGeom prst="rect">
                  <a:avLst/>
                </a:prstGeom>
                <a:solidFill>
                  <a:srgbClr val="52D1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4" name="Rectangle 5646">
                  <a:extLst>
                    <a:ext uri="{FF2B5EF4-FFF2-40B4-BE49-F238E27FC236}">
                      <a16:creationId xmlns:a16="http://schemas.microsoft.com/office/drawing/2014/main" id="{B161C155-CFED-A383-B5D9-6DFBD747B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74166"/>
                  <a:ext cx="344488" cy="4640"/>
                </a:xfrm>
                <a:prstGeom prst="rect">
                  <a:avLst/>
                </a:prstGeom>
                <a:solidFill>
                  <a:srgbClr val="55D2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5" name="Rectangle 5647">
                  <a:extLst>
                    <a:ext uri="{FF2B5EF4-FFF2-40B4-BE49-F238E27FC236}">
                      <a16:creationId xmlns:a16="http://schemas.microsoft.com/office/drawing/2014/main" id="{3DB2B83F-89FF-CAFA-E232-5995EB440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69526"/>
                  <a:ext cx="344488" cy="4640"/>
                </a:xfrm>
                <a:prstGeom prst="rect">
                  <a:avLst/>
                </a:prstGeom>
                <a:solidFill>
                  <a:srgbClr val="59D3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6" name="Rectangle 5648">
                  <a:extLst>
                    <a:ext uri="{FF2B5EF4-FFF2-40B4-BE49-F238E27FC236}">
                      <a16:creationId xmlns:a16="http://schemas.microsoft.com/office/drawing/2014/main" id="{42C90434-063A-5E1F-76CE-AED0959AC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64886"/>
                  <a:ext cx="344488" cy="4640"/>
                </a:xfrm>
                <a:prstGeom prst="rect">
                  <a:avLst/>
                </a:prstGeom>
                <a:solidFill>
                  <a:srgbClr val="59D3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7" name="Rectangle 5649">
                  <a:extLst>
                    <a:ext uri="{FF2B5EF4-FFF2-40B4-BE49-F238E27FC236}">
                      <a16:creationId xmlns:a16="http://schemas.microsoft.com/office/drawing/2014/main" id="{25358BE9-E5CC-F9D1-5914-A366DA113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60247"/>
                  <a:ext cx="344488" cy="4640"/>
                </a:xfrm>
                <a:prstGeom prst="rect">
                  <a:avLst/>
                </a:prstGeom>
                <a:solidFill>
                  <a:srgbClr val="5DD4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8" name="Rectangle 5650">
                  <a:extLst>
                    <a:ext uri="{FF2B5EF4-FFF2-40B4-BE49-F238E27FC236}">
                      <a16:creationId xmlns:a16="http://schemas.microsoft.com/office/drawing/2014/main" id="{E5DAE4EE-247D-2810-3D62-886CE228C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55607"/>
                  <a:ext cx="344488" cy="4640"/>
                </a:xfrm>
                <a:prstGeom prst="rect">
                  <a:avLst/>
                </a:prstGeom>
                <a:solidFill>
                  <a:srgbClr val="5DD4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19" name="Rectangle 5651">
                  <a:extLst>
                    <a:ext uri="{FF2B5EF4-FFF2-40B4-BE49-F238E27FC236}">
                      <a16:creationId xmlns:a16="http://schemas.microsoft.com/office/drawing/2014/main" id="{B6A50E3A-EDDE-507C-F44D-4233FD1BE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50967"/>
                  <a:ext cx="344488" cy="4640"/>
                </a:xfrm>
                <a:prstGeom prst="rect">
                  <a:avLst/>
                </a:prstGeom>
                <a:solidFill>
                  <a:srgbClr val="61D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0" name="Rectangle 5652">
                  <a:extLst>
                    <a:ext uri="{FF2B5EF4-FFF2-40B4-BE49-F238E27FC236}">
                      <a16:creationId xmlns:a16="http://schemas.microsoft.com/office/drawing/2014/main" id="{72515B8F-9BFD-C202-25EC-ADCC9B80A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45554"/>
                  <a:ext cx="344488" cy="5413"/>
                </a:xfrm>
                <a:prstGeom prst="rect">
                  <a:avLst/>
                </a:prstGeom>
                <a:solidFill>
                  <a:srgbClr val="61D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1" name="Rectangle 5653">
                  <a:extLst>
                    <a:ext uri="{FF2B5EF4-FFF2-40B4-BE49-F238E27FC236}">
                      <a16:creationId xmlns:a16="http://schemas.microsoft.com/office/drawing/2014/main" id="{BC7CE21F-1596-8542-A21B-AA86F5B9B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40914"/>
                  <a:ext cx="344488" cy="4640"/>
                </a:xfrm>
                <a:prstGeom prst="rect">
                  <a:avLst/>
                </a:prstGeom>
                <a:solidFill>
                  <a:srgbClr val="65D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2" name="Rectangle 5654">
                  <a:extLst>
                    <a:ext uri="{FF2B5EF4-FFF2-40B4-BE49-F238E27FC236}">
                      <a16:creationId xmlns:a16="http://schemas.microsoft.com/office/drawing/2014/main" id="{ABE2AFED-7945-D990-9D6C-930F234C7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36274"/>
                  <a:ext cx="344488" cy="4640"/>
                </a:xfrm>
                <a:prstGeom prst="rect">
                  <a:avLst/>
                </a:prstGeom>
                <a:solidFill>
                  <a:srgbClr val="65D5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3" name="Rectangle 5655">
                  <a:extLst>
                    <a:ext uri="{FF2B5EF4-FFF2-40B4-BE49-F238E27FC236}">
                      <a16:creationId xmlns:a16="http://schemas.microsoft.com/office/drawing/2014/main" id="{8855B2C6-CC28-3B1F-86C5-D9595E8C1F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31634"/>
                  <a:ext cx="344488" cy="4640"/>
                </a:xfrm>
                <a:prstGeom prst="rect">
                  <a:avLst/>
                </a:prstGeom>
                <a:solidFill>
                  <a:srgbClr val="69D6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4" name="Rectangle 5656">
                  <a:extLst>
                    <a:ext uri="{FF2B5EF4-FFF2-40B4-BE49-F238E27FC236}">
                      <a16:creationId xmlns:a16="http://schemas.microsoft.com/office/drawing/2014/main" id="{7A421BF2-1770-69ED-5568-92B04A8E3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26995"/>
                  <a:ext cx="344488" cy="4640"/>
                </a:xfrm>
                <a:prstGeom prst="rect">
                  <a:avLst/>
                </a:prstGeom>
                <a:solidFill>
                  <a:srgbClr val="69D6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5" name="Rectangle 5657">
                  <a:extLst>
                    <a:ext uri="{FF2B5EF4-FFF2-40B4-BE49-F238E27FC236}">
                      <a16:creationId xmlns:a16="http://schemas.microsoft.com/office/drawing/2014/main" id="{3B3C471A-EA9E-8261-AF21-AD7147F0E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22355"/>
                  <a:ext cx="344488" cy="4640"/>
                </a:xfrm>
                <a:prstGeom prst="rect">
                  <a:avLst/>
                </a:prstGeom>
                <a:solidFill>
                  <a:srgbClr val="6DD7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6" name="Rectangle 5658">
                  <a:extLst>
                    <a:ext uri="{FF2B5EF4-FFF2-40B4-BE49-F238E27FC236}">
                      <a16:creationId xmlns:a16="http://schemas.microsoft.com/office/drawing/2014/main" id="{8FB68675-879B-9D2C-A257-D4F124A5D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17715"/>
                  <a:ext cx="344488" cy="4640"/>
                </a:xfrm>
                <a:prstGeom prst="rect">
                  <a:avLst/>
                </a:prstGeom>
                <a:solidFill>
                  <a:srgbClr val="6DD7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7" name="Rectangle 5659">
                  <a:extLst>
                    <a:ext uri="{FF2B5EF4-FFF2-40B4-BE49-F238E27FC236}">
                      <a16:creationId xmlns:a16="http://schemas.microsoft.com/office/drawing/2014/main" id="{3DD2B90A-7DC8-090A-3BF8-014979669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12302"/>
                  <a:ext cx="344488" cy="5413"/>
                </a:xfrm>
                <a:prstGeom prst="rect">
                  <a:avLst/>
                </a:prstGeom>
                <a:solidFill>
                  <a:srgbClr val="71D8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8" name="Rectangle 5660">
                  <a:extLst>
                    <a:ext uri="{FF2B5EF4-FFF2-40B4-BE49-F238E27FC236}">
                      <a16:creationId xmlns:a16="http://schemas.microsoft.com/office/drawing/2014/main" id="{ED6FDFC4-2649-F4ED-FD4A-DA9A2EA19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07663"/>
                  <a:ext cx="344488" cy="4640"/>
                </a:xfrm>
                <a:prstGeom prst="rect">
                  <a:avLst/>
                </a:prstGeom>
                <a:solidFill>
                  <a:srgbClr val="71D8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29" name="Rectangle 5661">
                  <a:extLst>
                    <a:ext uri="{FF2B5EF4-FFF2-40B4-BE49-F238E27FC236}">
                      <a16:creationId xmlns:a16="http://schemas.microsoft.com/office/drawing/2014/main" id="{02FB3A98-D22C-6A77-7A81-74004A5B84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403023"/>
                  <a:ext cx="344488" cy="4640"/>
                </a:xfrm>
                <a:prstGeom prst="rect">
                  <a:avLst/>
                </a:prstGeom>
                <a:solidFill>
                  <a:srgbClr val="75D9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0" name="Rectangle 5662">
                  <a:extLst>
                    <a:ext uri="{FF2B5EF4-FFF2-40B4-BE49-F238E27FC236}">
                      <a16:creationId xmlns:a16="http://schemas.microsoft.com/office/drawing/2014/main" id="{2199E503-ADDE-3288-4CCB-FAE3BF0E42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98383"/>
                  <a:ext cx="344488" cy="4640"/>
                </a:xfrm>
                <a:prstGeom prst="rect">
                  <a:avLst/>
                </a:prstGeom>
                <a:solidFill>
                  <a:srgbClr val="75D9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1" name="Rectangle 5663">
                  <a:extLst>
                    <a:ext uri="{FF2B5EF4-FFF2-40B4-BE49-F238E27FC236}">
                      <a16:creationId xmlns:a16="http://schemas.microsoft.com/office/drawing/2014/main" id="{EECF0F79-0BC2-7C04-8814-92F113CA6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93743"/>
                  <a:ext cx="344488" cy="4640"/>
                </a:xfrm>
                <a:prstGeom prst="rect">
                  <a:avLst/>
                </a:prstGeom>
                <a:solidFill>
                  <a:srgbClr val="79DA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2" name="Rectangle 5664">
                  <a:extLst>
                    <a:ext uri="{FF2B5EF4-FFF2-40B4-BE49-F238E27FC236}">
                      <a16:creationId xmlns:a16="http://schemas.microsoft.com/office/drawing/2014/main" id="{ED6226ED-E07C-EAEF-6E73-56FFA682B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89103"/>
                  <a:ext cx="344488" cy="4640"/>
                </a:xfrm>
                <a:prstGeom prst="rect">
                  <a:avLst/>
                </a:prstGeom>
                <a:solidFill>
                  <a:srgbClr val="79DA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3" name="Rectangle 5665">
                  <a:extLst>
                    <a:ext uri="{FF2B5EF4-FFF2-40B4-BE49-F238E27FC236}">
                      <a16:creationId xmlns:a16="http://schemas.microsoft.com/office/drawing/2014/main" id="{C2A42FB0-300D-4925-18C9-2369A1661E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84464"/>
                  <a:ext cx="344488" cy="4640"/>
                </a:xfrm>
                <a:prstGeom prst="rect">
                  <a:avLst/>
                </a:prstGeom>
                <a:solidFill>
                  <a:srgbClr val="7DD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4" name="Rectangle 5666">
                  <a:extLst>
                    <a:ext uri="{FF2B5EF4-FFF2-40B4-BE49-F238E27FC236}">
                      <a16:creationId xmlns:a16="http://schemas.microsoft.com/office/drawing/2014/main" id="{3746143A-0325-79C0-731E-8132768B7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79824"/>
                  <a:ext cx="344488" cy="4640"/>
                </a:xfrm>
                <a:prstGeom prst="rect">
                  <a:avLst/>
                </a:prstGeom>
                <a:solidFill>
                  <a:srgbClr val="7DD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5" name="Rectangle 5667">
                  <a:extLst>
                    <a:ext uri="{FF2B5EF4-FFF2-40B4-BE49-F238E27FC236}">
                      <a16:creationId xmlns:a16="http://schemas.microsoft.com/office/drawing/2014/main" id="{EDF19BD1-FE8D-F960-6BE9-8A78997A5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74411"/>
                  <a:ext cx="344488" cy="5413"/>
                </a:xfrm>
                <a:prstGeom prst="rect">
                  <a:avLst/>
                </a:prstGeom>
                <a:solidFill>
                  <a:srgbClr val="81D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6" name="Rectangle 5668">
                  <a:extLst>
                    <a:ext uri="{FF2B5EF4-FFF2-40B4-BE49-F238E27FC236}">
                      <a16:creationId xmlns:a16="http://schemas.microsoft.com/office/drawing/2014/main" id="{A7F2A6F3-A42B-F813-BEA2-65F7E7BDB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69771"/>
                  <a:ext cx="344488" cy="4640"/>
                </a:xfrm>
                <a:prstGeom prst="rect">
                  <a:avLst/>
                </a:prstGeom>
                <a:solidFill>
                  <a:srgbClr val="81D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7" name="Rectangle 5669">
                  <a:extLst>
                    <a:ext uri="{FF2B5EF4-FFF2-40B4-BE49-F238E27FC236}">
                      <a16:creationId xmlns:a16="http://schemas.microsoft.com/office/drawing/2014/main" id="{1C372C04-9B8B-3F27-7B17-E288FBACE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65131"/>
                  <a:ext cx="344488" cy="4640"/>
                </a:xfrm>
                <a:prstGeom prst="rect">
                  <a:avLst/>
                </a:prstGeom>
                <a:solidFill>
                  <a:srgbClr val="85D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8" name="Rectangle 5670">
                  <a:extLst>
                    <a:ext uri="{FF2B5EF4-FFF2-40B4-BE49-F238E27FC236}">
                      <a16:creationId xmlns:a16="http://schemas.microsoft.com/office/drawing/2014/main" id="{403C4DE2-6A8E-9AE1-1F38-18745CAC6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60491"/>
                  <a:ext cx="344488" cy="4640"/>
                </a:xfrm>
                <a:prstGeom prst="rect">
                  <a:avLst/>
                </a:prstGeom>
                <a:solidFill>
                  <a:srgbClr val="85D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39" name="Rectangle 5671">
                  <a:extLst>
                    <a:ext uri="{FF2B5EF4-FFF2-40B4-BE49-F238E27FC236}">
                      <a16:creationId xmlns:a16="http://schemas.microsoft.com/office/drawing/2014/main" id="{640AD5BE-D9E0-8989-1832-DD716F2FD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55851"/>
                  <a:ext cx="344488" cy="4640"/>
                </a:xfrm>
                <a:prstGeom prst="rect">
                  <a:avLst/>
                </a:prstGeom>
                <a:solidFill>
                  <a:srgbClr val="89D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0" name="Rectangle 5672">
                  <a:extLst>
                    <a:ext uri="{FF2B5EF4-FFF2-40B4-BE49-F238E27FC236}">
                      <a16:creationId xmlns:a16="http://schemas.microsoft.com/office/drawing/2014/main" id="{CE85285F-A270-3E42-A409-74931D0E7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51212"/>
                  <a:ext cx="344488" cy="4640"/>
                </a:xfrm>
                <a:prstGeom prst="rect">
                  <a:avLst/>
                </a:prstGeom>
                <a:solidFill>
                  <a:srgbClr val="89D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1" name="Rectangle 5673">
                  <a:extLst>
                    <a:ext uri="{FF2B5EF4-FFF2-40B4-BE49-F238E27FC236}">
                      <a16:creationId xmlns:a16="http://schemas.microsoft.com/office/drawing/2014/main" id="{32A21F5B-0CCF-DE15-9665-843A8CFD3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46572"/>
                  <a:ext cx="344488" cy="4640"/>
                </a:xfrm>
                <a:prstGeom prst="rect">
                  <a:avLst/>
                </a:prstGeom>
                <a:solidFill>
                  <a:srgbClr val="8DD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2" name="Rectangle 5674">
                  <a:extLst>
                    <a:ext uri="{FF2B5EF4-FFF2-40B4-BE49-F238E27FC236}">
                      <a16:creationId xmlns:a16="http://schemas.microsoft.com/office/drawing/2014/main" id="{C463BF1C-4511-99CC-C682-B9B4F2EFE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41932"/>
                  <a:ext cx="344488" cy="4640"/>
                </a:xfrm>
                <a:prstGeom prst="rect">
                  <a:avLst/>
                </a:prstGeom>
                <a:solidFill>
                  <a:srgbClr val="8DD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3" name="Rectangle 5675">
                  <a:extLst>
                    <a:ext uri="{FF2B5EF4-FFF2-40B4-BE49-F238E27FC236}">
                      <a16:creationId xmlns:a16="http://schemas.microsoft.com/office/drawing/2014/main" id="{D1BA0BB6-E8BE-C641-FA52-D2142604D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36519"/>
                  <a:ext cx="344488" cy="5413"/>
                </a:xfrm>
                <a:prstGeom prst="rect">
                  <a:avLst/>
                </a:prstGeom>
                <a:solidFill>
                  <a:srgbClr val="91D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4" name="Rectangle 5676">
                  <a:extLst>
                    <a:ext uri="{FF2B5EF4-FFF2-40B4-BE49-F238E27FC236}">
                      <a16:creationId xmlns:a16="http://schemas.microsoft.com/office/drawing/2014/main" id="{C472124C-A655-4EFB-372B-4F44C26AB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31879"/>
                  <a:ext cx="344488" cy="4640"/>
                </a:xfrm>
                <a:prstGeom prst="rect">
                  <a:avLst/>
                </a:prstGeom>
                <a:solidFill>
                  <a:srgbClr val="91DF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5" name="Rectangle 5677">
                  <a:extLst>
                    <a:ext uri="{FF2B5EF4-FFF2-40B4-BE49-F238E27FC236}">
                      <a16:creationId xmlns:a16="http://schemas.microsoft.com/office/drawing/2014/main" id="{43D19B3A-DDA3-2515-8E2F-1BFA06CF2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27240"/>
                  <a:ext cx="344488" cy="4640"/>
                </a:xfrm>
                <a:prstGeom prst="rect">
                  <a:avLst/>
                </a:prstGeom>
                <a:solidFill>
                  <a:srgbClr val="95E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6" name="Rectangle 5678">
                  <a:extLst>
                    <a:ext uri="{FF2B5EF4-FFF2-40B4-BE49-F238E27FC236}">
                      <a16:creationId xmlns:a16="http://schemas.microsoft.com/office/drawing/2014/main" id="{AF6B6B52-BCD8-F448-C10D-86133023D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22600"/>
                  <a:ext cx="344488" cy="4640"/>
                </a:xfrm>
                <a:prstGeom prst="rect">
                  <a:avLst/>
                </a:prstGeom>
                <a:solidFill>
                  <a:srgbClr val="95E0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7" name="Rectangle 5679">
                  <a:extLst>
                    <a:ext uri="{FF2B5EF4-FFF2-40B4-BE49-F238E27FC236}">
                      <a16:creationId xmlns:a16="http://schemas.microsoft.com/office/drawing/2014/main" id="{0BC364FE-A3BA-E532-7374-A7A222916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17960"/>
                  <a:ext cx="344488" cy="4640"/>
                </a:xfrm>
                <a:prstGeom prst="rect">
                  <a:avLst/>
                </a:prstGeom>
                <a:solidFill>
                  <a:srgbClr val="99E1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8" name="Rectangle 5680">
                  <a:extLst>
                    <a:ext uri="{FF2B5EF4-FFF2-40B4-BE49-F238E27FC236}">
                      <a16:creationId xmlns:a16="http://schemas.microsoft.com/office/drawing/2014/main" id="{47A9E39F-1717-CD29-2C43-0B859F169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13320"/>
                  <a:ext cx="344488" cy="4640"/>
                </a:xfrm>
                <a:prstGeom prst="rect">
                  <a:avLst/>
                </a:prstGeom>
                <a:solidFill>
                  <a:srgbClr val="99E1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49" name="Rectangle 5681">
                  <a:extLst>
                    <a:ext uri="{FF2B5EF4-FFF2-40B4-BE49-F238E27FC236}">
                      <a16:creationId xmlns:a16="http://schemas.microsoft.com/office/drawing/2014/main" id="{1E9195D5-6245-0949-171C-8489C8C17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08681"/>
                  <a:ext cx="344488" cy="4640"/>
                </a:xfrm>
                <a:prstGeom prst="rect">
                  <a:avLst/>
                </a:prstGeom>
                <a:solidFill>
                  <a:srgbClr val="9DE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0" name="Rectangle 5682">
                  <a:extLst>
                    <a:ext uri="{FF2B5EF4-FFF2-40B4-BE49-F238E27FC236}">
                      <a16:creationId xmlns:a16="http://schemas.microsoft.com/office/drawing/2014/main" id="{6E08A714-546F-E070-E66C-5FF8FF8B4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304041"/>
                  <a:ext cx="344488" cy="4640"/>
                </a:xfrm>
                <a:prstGeom prst="rect">
                  <a:avLst/>
                </a:prstGeom>
                <a:solidFill>
                  <a:srgbClr val="9DE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1" name="Rectangle 5683">
                  <a:extLst>
                    <a:ext uri="{FF2B5EF4-FFF2-40B4-BE49-F238E27FC236}">
                      <a16:creationId xmlns:a16="http://schemas.microsoft.com/office/drawing/2014/main" id="{B11A2762-5EAC-5837-9809-5732B5782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98627"/>
                  <a:ext cx="344488" cy="5413"/>
                </a:xfrm>
                <a:prstGeom prst="rect">
                  <a:avLst/>
                </a:prstGeom>
                <a:solidFill>
                  <a:srgbClr val="A1E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2" name="Rectangle 5684">
                  <a:extLst>
                    <a:ext uri="{FF2B5EF4-FFF2-40B4-BE49-F238E27FC236}">
                      <a16:creationId xmlns:a16="http://schemas.microsoft.com/office/drawing/2014/main" id="{93B40870-A41F-86C9-0AA1-4CCACB597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93988"/>
                  <a:ext cx="344488" cy="4640"/>
                </a:xfrm>
                <a:prstGeom prst="rect">
                  <a:avLst/>
                </a:prstGeom>
                <a:solidFill>
                  <a:srgbClr val="A1E3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3" name="Rectangle 5685">
                  <a:extLst>
                    <a:ext uri="{FF2B5EF4-FFF2-40B4-BE49-F238E27FC236}">
                      <a16:creationId xmlns:a16="http://schemas.microsoft.com/office/drawing/2014/main" id="{460CD588-3EA3-9608-87F9-6B01AE67BC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89348"/>
                  <a:ext cx="344488" cy="4640"/>
                </a:xfrm>
                <a:prstGeom prst="rect">
                  <a:avLst/>
                </a:prstGeom>
                <a:solidFill>
                  <a:srgbClr val="A5E4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4" name="Rectangle 5686">
                  <a:extLst>
                    <a:ext uri="{FF2B5EF4-FFF2-40B4-BE49-F238E27FC236}">
                      <a16:creationId xmlns:a16="http://schemas.microsoft.com/office/drawing/2014/main" id="{8B8F204A-07EC-D9F4-926A-59802C815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84708"/>
                  <a:ext cx="344488" cy="4640"/>
                </a:xfrm>
                <a:prstGeom prst="rect">
                  <a:avLst/>
                </a:prstGeom>
                <a:solidFill>
                  <a:srgbClr val="A5E4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5" name="Rectangle 5687">
                  <a:extLst>
                    <a:ext uri="{FF2B5EF4-FFF2-40B4-BE49-F238E27FC236}">
                      <a16:creationId xmlns:a16="http://schemas.microsoft.com/office/drawing/2014/main" id="{3D90E58A-E926-5B11-FAD8-66AC615C1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80068"/>
                  <a:ext cx="344488" cy="4640"/>
                </a:xfrm>
                <a:prstGeom prst="rect">
                  <a:avLst/>
                </a:prstGeom>
                <a:solidFill>
                  <a:srgbClr val="A9E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6" name="Rectangle 5688">
                  <a:extLst>
                    <a:ext uri="{FF2B5EF4-FFF2-40B4-BE49-F238E27FC236}">
                      <a16:creationId xmlns:a16="http://schemas.microsoft.com/office/drawing/2014/main" id="{8C551775-4798-AE93-F417-9CEE82EF3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75429"/>
                  <a:ext cx="344488" cy="4640"/>
                </a:xfrm>
                <a:prstGeom prst="rect">
                  <a:avLst/>
                </a:prstGeom>
                <a:solidFill>
                  <a:srgbClr val="A9E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7" name="Rectangle 5689">
                  <a:extLst>
                    <a:ext uri="{FF2B5EF4-FFF2-40B4-BE49-F238E27FC236}">
                      <a16:creationId xmlns:a16="http://schemas.microsoft.com/office/drawing/2014/main" id="{5D994216-D3CD-B132-3E72-43C2F130E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70789"/>
                  <a:ext cx="344488" cy="4640"/>
                </a:xfrm>
                <a:prstGeom prst="rect">
                  <a:avLst/>
                </a:prstGeom>
                <a:solidFill>
                  <a:srgbClr val="ACE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8" name="Rectangle 5690">
                  <a:extLst>
                    <a:ext uri="{FF2B5EF4-FFF2-40B4-BE49-F238E27FC236}">
                      <a16:creationId xmlns:a16="http://schemas.microsoft.com/office/drawing/2014/main" id="{4C441D45-1353-A9BC-80F0-090F2778A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65376"/>
                  <a:ext cx="344488" cy="5413"/>
                </a:xfrm>
                <a:prstGeom prst="rect">
                  <a:avLst/>
                </a:prstGeom>
                <a:solidFill>
                  <a:srgbClr val="ACE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59" name="Rectangle 5691">
                  <a:extLst>
                    <a:ext uri="{FF2B5EF4-FFF2-40B4-BE49-F238E27FC236}">
                      <a16:creationId xmlns:a16="http://schemas.microsoft.com/office/drawing/2014/main" id="{77FD45FC-2FE1-3A40-8388-8E1B4778C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60736"/>
                  <a:ext cx="344488" cy="4640"/>
                </a:xfrm>
                <a:prstGeom prst="rect">
                  <a:avLst/>
                </a:prstGeom>
                <a:solidFill>
                  <a:srgbClr val="B0E7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0" name="Rectangle 5692">
                  <a:extLst>
                    <a:ext uri="{FF2B5EF4-FFF2-40B4-BE49-F238E27FC236}">
                      <a16:creationId xmlns:a16="http://schemas.microsoft.com/office/drawing/2014/main" id="{588F47FF-3B11-379A-AB30-4A5C70679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56096"/>
                  <a:ext cx="344488" cy="4640"/>
                </a:xfrm>
                <a:prstGeom prst="rect">
                  <a:avLst/>
                </a:prstGeom>
                <a:solidFill>
                  <a:srgbClr val="B0E7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1" name="Rectangle 5693">
                  <a:extLst>
                    <a:ext uri="{FF2B5EF4-FFF2-40B4-BE49-F238E27FC236}">
                      <a16:creationId xmlns:a16="http://schemas.microsoft.com/office/drawing/2014/main" id="{7905C0F7-A27E-B253-9C10-7D3011E555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51457"/>
                  <a:ext cx="344488" cy="4640"/>
                </a:xfrm>
                <a:prstGeom prst="rect">
                  <a:avLst/>
                </a:prstGeom>
                <a:solidFill>
                  <a:srgbClr val="B4E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2" name="Rectangle 5694">
                  <a:extLst>
                    <a:ext uri="{FF2B5EF4-FFF2-40B4-BE49-F238E27FC236}">
                      <a16:creationId xmlns:a16="http://schemas.microsoft.com/office/drawing/2014/main" id="{173796F4-17B2-17DC-9D45-3908D9904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46817"/>
                  <a:ext cx="344488" cy="4640"/>
                </a:xfrm>
                <a:prstGeom prst="rect">
                  <a:avLst/>
                </a:prstGeom>
                <a:solidFill>
                  <a:srgbClr val="B4E8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3" name="Rectangle 5695">
                  <a:extLst>
                    <a:ext uri="{FF2B5EF4-FFF2-40B4-BE49-F238E27FC236}">
                      <a16:creationId xmlns:a16="http://schemas.microsoft.com/office/drawing/2014/main" id="{9B9ED37C-BC4D-A7CA-D01B-6A26B5841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42177"/>
                  <a:ext cx="344488" cy="4640"/>
                </a:xfrm>
                <a:prstGeom prst="rect">
                  <a:avLst/>
                </a:prstGeom>
                <a:solidFill>
                  <a:srgbClr val="B8E9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4" name="Rectangle 5696">
                  <a:extLst>
                    <a:ext uri="{FF2B5EF4-FFF2-40B4-BE49-F238E27FC236}">
                      <a16:creationId xmlns:a16="http://schemas.microsoft.com/office/drawing/2014/main" id="{48DA81EB-2F93-EE6A-F508-74EE16B5F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37537"/>
                  <a:ext cx="344488" cy="4640"/>
                </a:xfrm>
                <a:prstGeom prst="rect">
                  <a:avLst/>
                </a:prstGeom>
                <a:solidFill>
                  <a:srgbClr val="B8E9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5" name="Rectangle 5697">
                  <a:extLst>
                    <a:ext uri="{FF2B5EF4-FFF2-40B4-BE49-F238E27FC236}">
                      <a16:creationId xmlns:a16="http://schemas.microsoft.com/office/drawing/2014/main" id="{94D3C308-3939-9A9B-0F86-628A1D828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32897"/>
                  <a:ext cx="344488" cy="4640"/>
                </a:xfrm>
                <a:prstGeom prst="rect">
                  <a:avLst/>
                </a:prstGeom>
                <a:solidFill>
                  <a:srgbClr val="BCE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6" name="Rectangle 5698">
                  <a:extLst>
                    <a:ext uri="{FF2B5EF4-FFF2-40B4-BE49-F238E27FC236}">
                      <a16:creationId xmlns:a16="http://schemas.microsoft.com/office/drawing/2014/main" id="{986F0F2B-74DB-042C-B23E-E13DA56D2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27484"/>
                  <a:ext cx="344488" cy="5413"/>
                </a:xfrm>
                <a:prstGeom prst="rect">
                  <a:avLst/>
                </a:prstGeom>
                <a:solidFill>
                  <a:srgbClr val="BCE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7" name="Rectangle 5699">
                  <a:extLst>
                    <a:ext uri="{FF2B5EF4-FFF2-40B4-BE49-F238E27FC236}">
                      <a16:creationId xmlns:a16="http://schemas.microsoft.com/office/drawing/2014/main" id="{FAD57F0D-C452-6355-3C46-FB65EE1C2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22844"/>
                  <a:ext cx="344488" cy="4640"/>
                </a:xfrm>
                <a:prstGeom prst="rect">
                  <a:avLst/>
                </a:prstGeom>
                <a:solidFill>
                  <a:srgbClr val="C0E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8" name="Rectangle 5700">
                  <a:extLst>
                    <a:ext uri="{FF2B5EF4-FFF2-40B4-BE49-F238E27FC236}">
                      <a16:creationId xmlns:a16="http://schemas.microsoft.com/office/drawing/2014/main" id="{3D2DFD3C-BD9D-1631-6336-F25FDB44E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18205"/>
                  <a:ext cx="344488" cy="4640"/>
                </a:xfrm>
                <a:prstGeom prst="rect">
                  <a:avLst/>
                </a:prstGeom>
                <a:solidFill>
                  <a:srgbClr val="C0EA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69" name="Rectangle 5701">
                  <a:extLst>
                    <a:ext uri="{FF2B5EF4-FFF2-40B4-BE49-F238E27FC236}">
                      <a16:creationId xmlns:a16="http://schemas.microsoft.com/office/drawing/2014/main" id="{2C0500FC-D37C-7B1D-DF24-2D48A1269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13565"/>
                  <a:ext cx="344488" cy="4640"/>
                </a:xfrm>
                <a:prstGeom prst="rect">
                  <a:avLst/>
                </a:prstGeom>
                <a:solidFill>
                  <a:srgbClr val="C4E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0" name="Rectangle 5702">
                  <a:extLst>
                    <a:ext uri="{FF2B5EF4-FFF2-40B4-BE49-F238E27FC236}">
                      <a16:creationId xmlns:a16="http://schemas.microsoft.com/office/drawing/2014/main" id="{97A5CDBB-AC22-8F54-2FB3-1690F51AB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08925"/>
                  <a:ext cx="344488" cy="4640"/>
                </a:xfrm>
                <a:prstGeom prst="rect">
                  <a:avLst/>
                </a:prstGeom>
                <a:solidFill>
                  <a:srgbClr val="C4E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1" name="Rectangle 5703">
                  <a:extLst>
                    <a:ext uri="{FF2B5EF4-FFF2-40B4-BE49-F238E27FC236}">
                      <a16:creationId xmlns:a16="http://schemas.microsoft.com/office/drawing/2014/main" id="{755474DA-2C6E-DA4F-C41C-69B925152A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204285"/>
                  <a:ext cx="344488" cy="4640"/>
                </a:xfrm>
                <a:prstGeom prst="rect">
                  <a:avLst/>
                </a:prstGeom>
                <a:solidFill>
                  <a:srgbClr val="C8EC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2" name="Rectangle 5704">
                  <a:extLst>
                    <a:ext uri="{FF2B5EF4-FFF2-40B4-BE49-F238E27FC236}">
                      <a16:creationId xmlns:a16="http://schemas.microsoft.com/office/drawing/2014/main" id="{B8291F52-1F2E-747B-5117-AD8FCA785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99645"/>
                  <a:ext cx="344488" cy="4640"/>
                </a:xfrm>
                <a:prstGeom prst="rect">
                  <a:avLst/>
                </a:prstGeom>
                <a:solidFill>
                  <a:srgbClr val="C8EC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3" name="Rectangle 5705">
                  <a:extLst>
                    <a:ext uri="{FF2B5EF4-FFF2-40B4-BE49-F238E27FC236}">
                      <a16:creationId xmlns:a16="http://schemas.microsoft.com/office/drawing/2014/main" id="{79315361-4FF8-8C09-E64F-6E8655C02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95006"/>
                  <a:ext cx="344488" cy="4640"/>
                </a:xfrm>
                <a:prstGeom prst="rect">
                  <a:avLst/>
                </a:prstGeom>
                <a:solidFill>
                  <a:srgbClr val="CCE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4" name="Rectangle 5706">
                  <a:extLst>
                    <a:ext uri="{FF2B5EF4-FFF2-40B4-BE49-F238E27FC236}">
                      <a16:creationId xmlns:a16="http://schemas.microsoft.com/office/drawing/2014/main" id="{005AC8E6-7E16-AB32-25D4-DF497DCC9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89593"/>
                  <a:ext cx="344488" cy="5413"/>
                </a:xfrm>
                <a:prstGeom prst="rect">
                  <a:avLst/>
                </a:prstGeom>
                <a:solidFill>
                  <a:srgbClr val="CCE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5" name="Rectangle 5707">
                  <a:extLst>
                    <a:ext uri="{FF2B5EF4-FFF2-40B4-BE49-F238E27FC236}">
                      <a16:creationId xmlns:a16="http://schemas.microsoft.com/office/drawing/2014/main" id="{DBDBDCE1-23DC-E308-A4AF-88C83B559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84953"/>
                  <a:ext cx="344488" cy="4640"/>
                </a:xfrm>
                <a:prstGeom prst="rect">
                  <a:avLst/>
                </a:prstGeom>
                <a:solidFill>
                  <a:srgbClr val="D0EE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6" name="Rectangle 5708">
                  <a:extLst>
                    <a:ext uri="{FF2B5EF4-FFF2-40B4-BE49-F238E27FC236}">
                      <a16:creationId xmlns:a16="http://schemas.microsoft.com/office/drawing/2014/main" id="{11C03301-4419-4D84-B563-88048937C5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80313"/>
                  <a:ext cx="344488" cy="4640"/>
                </a:xfrm>
                <a:prstGeom prst="rect">
                  <a:avLst/>
                </a:prstGeom>
                <a:solidFill>
                  <a:srgbClr val="D0EE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7" name="Rectangle 5709">
                  <a:extLst>
                    <a:ext uri="{FF2B5EF4-FFF2-40B4-BE49-F238E27FC236}">
                      <a16:creationId xmlns:a16="http://schemas.microsoft.com/office/drawing/2014/main" id="{74A3FF90-2E01-C8FC-B17D-D8A7DC456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75673"/>
                  <a:ext cx="344488" cy="4640"/>
                </a:xfrm>
                <a:prstGeom prst="rect">
                  <a:avLst/>
                </a:prstGeom>
                <a:solidFill>
                  <a:srgbClr val="D4EF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8" name="Rectangle 5710">
                  <a:extLst>
                    <a:ext uri="{FF2B5EF4-FFF2-40B4-BE49-F238E27FC236}">
                      <a16:creationId xmlns:a16="http://schemas.microsoft.com/office/drawing/2014/main" id="{3D246E81-C953-FDD9-2060-0C460659D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71034"/>
                  <a:ext cx="344488" cy="4640"/>
                </a:xfrm>
                <a:prstGeom prst="rect">
                  <a:avLst/>
                </a:prstGeom>
                <a:solidFill>
                  <a:srgbClr val="D4EF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79" name="Rectangle 5711">
                  <a:extLst>
                    <a:ext uri="{FF2B5EF4-FFF2-40B4-BE49-F238E27FC236}">
                      <a16:creationId xmlns:a16="http://schemas.microsoft.com/office/drawing/2014/main" id="{2D91BD15-07AB-F042-B513-6388995A4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66394"/>
                  <a:ext cx="344488" cy="4640"/>
                </a:xfrm>
                <a:prstGeom prst="rect">
                  <a:avLst/>
                </a:prstGeom>
                <a:solidFill>
                  <a:srgbClr val="D8F0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0" name="Rectangle 5712">
                  <a:extLst>
                    <a:ext uri="{FF2B5EF4-FFF2-40B4-BE49-F238E27FC236}">
                      <a16:creationId xmlns:a16="http://schemas.microsoft.com/office/drawing/2014/main" id="{77BAAA80-91CF-0B3F-99D3-784CA8F59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61754"/>
                  <a:ext cx="344488" cy="4640"/>
                </a:xfrm>
                <a:prstGeom prst="rect">
                  <a:avLst/>
                </a:prstGeom>
                <a:solidFill>
                  <a:srgbClr val="D8F0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1" name="Rectangle 5713">
                  <a:extLst>
                    <a:ext uri="{FF2B5EF4-FFF2-40B4-BE49-F238E27FC236}">
                      <a16:creationId xmlns:a16="http://schemas.microsoft.com/office/drawing/2014/main" id="{0E13AD4A-0EE5-ECE9-B571-8D3010150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57114"/>
                  <a:ext cx="344488" cy="4640"/>
                </a:xfrm>
                <a:prstGeom prst="rect">
                  <a:avLst/>
                </a:prstGeom>
                <a:solidFill>
                  <a:srgbClr val="DCF1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2" name="Rectangle 5714">
                  <a:extLst>
                    <a:ext uri="{FF2B5EF4-FFF2-40B4-BE49-F238E27FC236}">
                      <a16:creationId xmlns:a16="http://schemas.microsoft.com/office/drawing/2014/main" id="{5FDA468E-2816-3040-F49E-0324FB36E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51701"/>
                  <a:ext cx="344488" cy="5413"/>
                </a:xfrm>
                <a:prstGeom prst="rect">
                  <a:avLst/>
                </a:prstGeom>
                <a:solidFill>
                  <a:srgbClr val="DCF1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3" name="Rectangle 5715">
                  <a:extLst>
                    <a:ext uri="{FF2B5EF4-FFF2-40B4-BE49-F238E27FC236}">
                      <a16:creationId xmlns:a16="http://schemas.microsoft.com/office/drawing/2014/main" id="{249A7CA4-BC46-EBEC-B152-04DB551D8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47061"/>
                  <a:ext cx="344488" cy="4640"/>
                </a:xfrm>
                <a:prstGeom prst="rect">
                  <a:avLst/>
                </a:prstGeom>
                <a:solidFill>
                  <a:srgbClr val="E0F2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4" name="Rectangle 5716">
                  <a:extLst>
                    <a:ext uri="{FF2B5EF4-FFF2-40B4-BE49-F238E27FC236}">
                      <a16:creationId xmlns:a16="http://schemas.microsoft.com/office/drawing/2014/main" id="{92D7A727-21E2-C5F7-78B5-C145F00AC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42421"/>
                  <a:ext cx="344488" cy="4640"/>
                </a:xfrm>
                <a:prstGeom prst="rect">
                  <a:avLst/>
                </a:prstGeom>
                <a:solidFill>
                  <a:srgbClr val="E0F2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5" name="Rectangle 5717">
                  <a:extLst>
                    <a:ext uri="{FF2B5EF4-FFF2-40B4-BE49-F238E27FC236}">
                      <a16:creationId xmlns:a16="http://schemas.microsoft.com/office/drawing/2014/main" id="{2AEE169D-22AB-E2B3-1D9D-A0FA7AC6E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37782"/>
                  <a:ext cx="344488" cy="4640"/>
                </a:xfrm>
                <a:prstGeom prst="rect">
                  <a:avLst/>
                </a:prstGeom>
                <a:solidFill>
                  <a:srgbClr val="E4F3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6" name="Rectangle 5718">
                  <a:extLst>
                    <a:ext uri="{FF2B5EF4-FFF2-40B4-BE49-F238E27FC236}">
                      <a16:creationId xmlns:a16="http://schemas.microsoft.com/office/drawing/2014/main" id="{1EB864DF-FE4D-CF4D-C361-7CF6EBF85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33142"/>
                  <a:ext cx="344488" cy="4640"/>
                </a:xfrm>
                <a:prstGeom prst="rect">
                  <a:avLst/>
                </a:prstGeom>
                <a:solidFill>
                  <a:srgbClr val="E4F3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7" name="Rectangle 5719">
                  <a:extLst>
                    <a:ext uri="{FF2B5EF4-FFF2-40B4-BE49-F238E27FC236}">
                      <a16:creationId xmlns:a16="http://schemas.microsoft.com/office/drawing/2014/main" id="{4E92F37E-6C1B-3C63-3815-AFF6379D92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28502"/>
                  <a:ext cx="344488" cy="4640"/>
                </a:xfrm>
                <a:prstGeom prst="rect">
                  <a:avLst/>
                </a:prstGeom>
                <a:solidFill>
                  <a:srgbClr val="E8F3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8" name="Rectangle 5720">
                  <a:extLst>
                    <a:ext uri="{FF2B5EF4-FFF2-40B4-BE49-F238E27FC236}">
                      <a16:creationId xmlns:a16="http://schemas.microsoft.com/office/drawing/2014/main" id="{11F690A7-BF5E-2F72-7C59-47C4AE309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23862"/>
                  <a:ext cx="344488" cy="4640"/>
                </a:xfrm>
                <a:prstGeom prst="rect">
                  <a:avLst/>
                </a:prstGeom>
                <a:solidFill>
                  <a:srgbClr val="E8F3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89" name="Rectangle 5721">
                  <a:extLst>
                    <a:ext uri="{FF2B5EF4-FFF2-40B4-BE49-F238E27FC236}">
                      <a16:creationId xmlns:a16="http://schemas.microsoft.com/office/drawing/2014/main" id="{6FF974C6-3FC4-AB6F-B349-0B6B5B3BE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18450"/>
                  <a:ext cx="344488" cy="5413"/>
                </a:xfrm>
                <a:prstGeom prst="rect">
                  <a:avLst/>
                </a:prstGeom>
                <a:solidFill>
                  <a:srgbClr val="ECF4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0" name="Rectangle 5722">
                  <a:extLst>
                    <a:ext uri="{FF2B5EF4-FFF2-40B4-BE49-F238E27FC236}">
                      <a16:creationId xmlns:a16="http://schemas.microsoft.com/office/drawing/2014/main" id="{F92963E4-8B59-E8F3-6FDE-3722CB706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13810"/>
                  <a:ext cx="344488" cy="4640"/>
                </a:xfrm>
                <a:prstGeom prst="rect">
                  <a:avLst/>
                </a:prstGeom>
                <a:solidFill>
                  <a:srgbClr val="ECF4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1" name="Rectangle 5723">
                  <a:extLst>
                    <a:ext uri="{FF2B5EF4-FFF2-40B4-BE49-F238E27FC236}">
                      <a16:creationId xmlns:a16="http://schemas.microsoft.com/office/drawing/2014/main" id="{6C497A4C-3C59-3AA2-F97C-CC227F7469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09170"/>
                  <a:ext cx="344488" cy="4640"/>
                </a:xfrm>
                <a:prstGeom prst="rect">
                  <a:avLst/>
                </a:prstGeom>
                <a:solidFill>
                  <a:srgbClr val="F0F5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2" name="Rectangle 5724">
                  <a:extLst>
                    <a:ext uri="{FF2B5EF4-FFF2-40B4-BE49-F238E27FC236}">
                      <a16:creationId xmlns:a16="http://schemas.microsoft.com/office/drawing/2014/main" id="{124FE0CE-8C16-E0DE-DD9F-A4E018C8F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104530"/>
                  <a:ext cx="344488" cy="4640"/>
                </a:xfrm>
                <a:prstGeom prst="rect">
                  <a:avLst/>
                </a:prstGeom>
                <a:solidFill>
                  <a:srgbClr val="F0F5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3" name="Rectangle 5725">
                  <a:extLst>
                    <a:ext uri="{FF2B5EF4-FFF2-40B4-BE49-F238E27FC236}">
                      <a16:creationId xmlns:a16="http://schemas.microsoft.com/office/drawing/2014/main" id="{0138F671-819F-375F-CFC5-8FDE858B3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99890"/>
                  <a:ext cx="344488" cy="4640"/>
                </a:xfrm>
                <a:prstGeom prst="rect">
                  <a:avLst/>
                </a:prstGeom>
                <a:solidFill>
                  <a:srgbClr val="F4F6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4" name="Rectangle 5726">
                  <a:extLst>
                    <a:ext uri="{FF2B5EF4-FFF2-40B4-BE49-F238E27FC236}">
                      <a16:creationId xmlns:a16="http://schemas.microsoft.com/office/drawing/2014/main" id="{AD3B3B41-C477-1F5B-DFAA-009093EA5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95251"/>
                  <a:ext cx="344488" cy="4640"/>
                </a:xfrm>
                <a:prstGeom prst="rect">
                  <a:avLst/>
                </a:prstGeom>
                <a:solidFill>
                  <a:srgbClr val="F4F6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5" name="Rectangle 5727">
                  <a:extLst>
                    <a:ext uri="{FF2B5EF4-FFF2-40B4-BE49-F238E27FC236}">
                      <a16:creationId xmlns:a16="http://schemas.microsoft.com/office/drawing/2014/main" id="{44654653-06C7-E39E-9970-20DA90AC6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90611"/>
                  <a:ext cx="344488" cy="4640"/>
                </a:xfrm>
                <a:prstGeom prst="rect">
                  <a:avLst/>
                </a:prstGeom>
                <a:solidFill>
                  <a:srgbClr val="F8F7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6" name="Rectangle 5728">
                  <a:extLst>
                    <a:ext uri="{FF2B5EF4-FFF2-40B4-BE49-F238E27FC236}">
                      <a16:creationId xmlns:a16="http://schemas.microsoft.com/office/drawing/2014/main" id="{367427E9-E8E6-D4AA-A040-F7BB1EC52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85971"/>
                  <a:ext cx="344488" cy="4640"/>
                </a:xfrm>
                <a:prstGeom prst="rect">
                  <a:avLst/>
                </a:prstGeom>
                <a:solidFill>
                  <a:srgbClr val="F8F7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7" name="Rectangle 5729">
                  <a:extLst>
                    <a:ext uri="{FF2B5EF4-FFF2-40B4-BE49-F238E27FC236}">
                      <a16:creationId xmlns:a16="http://schemas.microsoft.com/office/drawing/2014/main" id="{7C295C96-BE66-8325-8CC6-6746E6253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80558"/>
                  <a:ext cx="344488" cy="5413"/>
                </a:xfrm>
                <a:prstGeom prst="rect">
                  <a:avLst/>
                </a:prstGeom>
                <a:solidFill>
                  <a:srgbClr val="FCF8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8" name="Rectangle 5730">
                  <a:extLst>
                    <a:ext uri="{FF2B5EF4-FFF2-40B4-BE49-F238E27FC236}">
                      <a16:creationId xmlns:a16="http://schemas.microsoft.com/office/drawing/2014/main" id="{5FF3C1AE-551E-24F6-5A16-2420B59ED4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75918"/>
                  <a:ext cx="344488" cy="4640"/>
                </a:xfrm>
                <a:prstGeom prst="rect">
                  <a:avLst/>
                </a:prstGeom>
                <a:solidFill>
                  <a:srgbClr val="FEF8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699" name="Rectangle 5731">
                  <a:extLst>
                    <a:ext uri="{FF2B5EF4-FFF2-40B4-BE49-F238E27FC236}">
                      <a16:creationId xmlns:a16="http://schemas.microsoft.com/office/drawing/2014/main" id="{3767779B-96EE-8345-F8A6-B9FA162F9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71278"/>
                  <a:ext cx="344488" cy="4640"/>
                </a:xfrm>
                <a:prstGeom prst="rect">
                  <a:avLst/>
                </a:prstGeom>
                <a:solidFill>
                  <a:srgbClr val="FEF8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0" name="Rectangle 5732">
                  <a:extLst>
                    <a:ext uri="{FF2B5EF4-FFF2-40B4-BE49-F238E27FC236}">
                      <a16:creationId xmlns:a16="http://schemas.microsoft.com/office/drawing/2014/main" id="{F0C0FF13-4148-E7AE-8AC3-6E55A870F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66638"/>
                  <a:ext cx="344488" cy="4640"/>
                </a:xfrm>
                <a:prstGeom prst="rect">
                  <a:avLst/>
                </a:prstGeom>
                <a:solidFill>
                  <a:srgbClr val="FEF6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1" name="Rectangle 5733">
                  <a:extLst>
                    <a:ext uri="{FF2B5EF4-FFF2-40B4-BE49-F238E27FC236}">
                      <a16:creationId xmlns:a16="http://schemas.microsoft.com/office/drawing/2014/main" id="{01B3244D-FE8B-9AE2-45F3-D0CFC7835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61999"/>
                  <a:ext cx="344488" cy="4640"/>
                </a:xfrm>
                <a:prstGeom prst="rect">
                  <a:avLst/>
                </a:prstGeom>
                <a:solidFill>
                  <a:srgbClr val="FEF6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2" name="Rectangle 5734">
                  <a:extLst>
                    <a:ext uri="{FF2B5EF4-FFF2-40B4-BE49-F238E27FC236}">
                      <a16:creationId xmlns:a16="http://schemas.microsoft.com/office/drawing/2014/main" id="{3843DA08-FAD4-7ADA-33E4-5EAA6A65F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57359"/>
                  <a:ext cx="344488" cy="4640"/>
                </a:xfrm>
                <a:prstGeom prst="rect">
                  <a:avLst/>
                </a:prstGeom>
                <a:solidFill>
                  <a:srgbClr val="FEF4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3" name="Rectangle 5735">
                  <a:extLst>
                    <a:ext uri="{FF2B5EF4-FFF2-40B4-BE49-F238E27FC236}">
                      <a16:creationId xmlns:a16="http://schemas.microsoft.com/office/drawing/2014/main" id="{897724B0-07EE-3F51-F5EC-01E50C29D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52719"/>
                  <a:ext cx="344488" cy="4640"/>
                </a:xfrm>
                <a:prstGeom prst="rect">
                  <a:avLst/>
                </a:prstGeom>
                <a:solidFill>
                  <a:srgbClr val="FEF4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4" name="Rectangle 5736">
                  <a:extLst>
                    <a:ext uri="{FF2B5EF4-FFF2-40B4-BE49-F238E27FC236}">
                      <a16:creationId xmlns:a16="http://schemas.microsoft.com/office/drawing/2014/main" id="{64DF727C-FD8A-DF62-DCC0-C3F858AB1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48079"/>
                  <a:ext cx="344488" cy="4640"/>
                </a:xfrm>
                <a:prstGeom prst="rect">
                  <a:avLst/>
                </a:prstGeom>
                <a:solidFill>
                  <a:srgbClr val="FEF2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5" name="Rectangle 5737">
                  <a:extLst>
                    <a:ext uri="{FF2B5EF4-FFF2-40B4-BE49-F238E27FC236}">
                      <a16:creationId xmlns:a16="http://schemas.microsoft.com/office/drawing/2014/main" id="{FE460C68-C6B5-EF63-C2BE-62E3A6535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42666"/>
                  <a:ext cx="344488" cy="5413"/>
                </a:xfrm>
                <a:prstGeom prst="rect">
                  <a:avLst/>
                </a:prstGeom>
                <a:solidFill>
                  <a:srgbClr val="FEF2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6" name="Rectangle 5738">
                  <a:extLst>
                    <a:ext uri="{FF2B5EF4-FFF2-40B4-BE49-F238E27FC236}">
                      <a16:creationId xmlns:a16="http://schemas.microsoft.com/office/drawing/2014/main" id="{33FC6D89-1422-6C26-D497-DD2E99E3A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38027"/>
                  <a:ext cx="344488" cy="4640"/>
                </a:xfrm>
                <a:prstGeom prst="rect">
                  <a:avLst/>
                </a:prstGeom>
                <a:solidFill>
                  <a:srgbClr val="FEF0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7" name="Rectangle 5739">
                  <a:extLst>
                    <a:ext uri="{FF2B5EF4-FFF2-40B4-BE49-F238E27FC236}">
                      <a16:creationId xmlns:a16="http://schemas.microsoft.com/office/drawing/2014/main" id="{C5BCEA95-3ADF-68FC-AC28-44F0F0842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33387"/>
                  <a:ext cx="344488" cy="4640"/>
                </a:xfrm>
                <a:prstGeom prst="rect">
                  <a:avLst/>
                </a:prstGeom>
                <a:solidFill>
                  <a:srgbClr val="FEF0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8" name="Rectangle 5740">
                  <a:extLst>
                    <a:ext uri="{FF2B5EF4-FFF2-40B4-BE49-F238E27FC236}">
                      <a16:creationId xmlns:a16="http://schemas.microsoft.com/office/drawing/2014/main" id="{BE46420F-6454-8650-D5F7-09839518B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28747"/>
                  <a:ext cx="344488" cy="4640"/>
                </a:xfrm>
                <a:prstGeom prst="rect">
                  <a:avLst/>
                </a:prstGeom>
                <a:solidFill>
                  <a:srgbClr val="FEEE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09" name="Rectangle 5741">
                  <a:extLst>
                    <a:ext uri="{FF2B5EF4-FFF2-40B4-BE49-F238E27FC236}">
                      <a16:creationId xmlns:a16="http://schemas.microsoft.com/office/drawing/2014/main" id="{155C3E67-CE72-57B3-64E9-FA83A1674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24107"/>
                  <a:ext cx="344488" cy="4640"/>
                </a:xfrm>
                <a:prstGeom prst="rect">
                  <a:avLst/>
                </a:prstGeom>
                <a:solidFill>
                  <a:srgbClr val="FEEE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0" name="Rectangle 5742">
                  <a:extLst>
                    <a:ext uri="{FF2B5EF4-FFF2-40B4-BE49-F238E27FC236}">
                      <a16:creationId xmlns:a16="http://schemas.microsoft.com/office/drawing/2014/main" id="{4D485467-A0A3-B631-4477-46726323A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19468"/>
                  <a:ext cx="344488" cy="4640"/>
                </a:xfrm>
                <a:prstGeom prst="rect">
                  <a:avLst/>
                </a:prstGeom>
                <a:solidFill>
                  <a:srgbClr val="FEEC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1" name="Rectangle 5743">
                  <a:extLst>
                    <a:ext uri="{FF2B5EF4-FFF2-40B4-BE49-F238E27FC236}">
                      <a16:creationId xmlns:a16="http://schemas.microsoft.com/office/drawing/2014/main" id="{45662214-5323-86C4-99CD-A78D88536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14828"/>
                  <a:ext cx="344488" cy="4640"/>
                </a:xfrm>
                <a:prstGeom prst="rect">
                  <a:avLst/>
                </a:prstGeom>
                <a:solidFill>
                  <a:srgbClr val="FEEC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2" name="Rectangle 5744">
                  <a:extLst>
                    <a:ext uri="{FF2B5EF4-FFF2-40B4-BE49-F238E27FC236}">
                      <a16:creationId xmlns:a16="http://schemas.microsoft.com/office/drawing/2014/main" id="{B6283EA8-03AD-898C-B0AA-D37ACB7D3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09414"/>
                  <a:ext cx="344488" cy="5413"/>
                </a:xfrm>
                <a:prstGeom prst="rect">
                  <a:avLst/>
                </a:prstGeom>
                <a:solidFill>
                  <a:srgbClr val="FEE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3" name="Rectangle 5745">
                  <a:extLst>
                    <a:ext uri="{FF2B5EF4-FFF2-40B4-BE49-F238E27FC236}">
                      <a16:creationId xmlns:a16="http://schemas.microsoft.com/office/drawing/2014/main" id="{DE822415-53B8-49A7-B9A8-E6CE5896B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04775"/>
                  <a:ext cx="344488" cy="4640"/>
                </a:xfrm>
                <a:prstGeom prst="rect">
                  <a:avLst/>
                </a:prstGeom>
                <a:solidFill>
                  <a:srgbClr val="FEEA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4" name="Rectangle 5746">
                  <a:extLst>
                    <a:ext uri="{FF2B5EF4-FFF2-40B4-BE49-F238E27FC236}">
                      <a16:creationId xmlns:a16="http://schemas.microsoft.com/office/drawing/2014/main" id="{40F0D238-1D12-9B01-2214-AA5F9F3A6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7000135"/>
                  <a:ext cx="344488" cy="4640"/>
                </a:xfrm>
                <a:prstGeom prst="rect">
                  <a:avLst/>
                </a:prstGeom>
                <a:solidFill>
                  <a:srgbClr val="FEE8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5" name="Rectangle 5747">
                  <a:extLst>
                    <a:ext uri="{FF2B5EF4-FFF2-40B4-BE49-F238E27FC236}">
                      <a16:creationId xmlns:a16="http://schemas.microsoft.com/office/drawing/2014/main" id="{407999E5-634E-9183-BC3D-7FCCBAFD5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95495"/>
                  <a:ext cx="344488" cy="4640"/>
                </a:xfrm>
                <a:prstGeom prst="rect">
                  <a:avLst/>
                </a:prstGeom>
                <a:solidFill>
                  <a:srgbClr val="FEE8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6" name="Rectangle 5749">
                  <a:extLst>
                    <a:ext uri="{FF2B5EF4-FFF2-40B4-BE49-F238E27FC236}">
                      <a16:creationId xmlns:a16="http://schemas.microsoft.com/office/drawing/2014/main" id="{9A0CCB7D-047E-EFC6-E43E-939241546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90855"/>
                  <a:ext cx="344488" cy="4640"/>
                </a:xfrm>
                <a:prstGeom prst="rect">
                  <a:avLst/>
                </a:prstGeom>
                <a:solidFill>
                  <a:srgbClr val="FEE6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7" name="Rectangle 5750">
                  <a:extLst>
                    <a:ext uri="{FF2B5EF4-FFF2-40B4-BE49-F238E27FC236}">
                      <a16:creationId xmlns:a16="http://schemas.microsoft.com/office/drawing/2014/main" id="{373D61E9-AE65-53BB-2980-E7DFE15B5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86216"/>
                  <a:ext cx="344488" cy="4640"/>
                </a:xfrm>
                <a:prstGeom prst="rect">
                  <a:avLst/>
                </a:prstGeom>
                <a:solidFill>
                  <a:srgbClr val="FEE6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8" name="Rectangle 5751">
                  <a:extLst>
                    <a:ext uri="{FF2B5EF4-FFF2-40B4-BE49-F238E27FC236}">
                      <a16:creationId xmlns:a16="http://schemas.microsoft.com/office/drawing/2014/main" id="{AA66E04F-A73E-2B82-88D3-4B692950E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81576"/>
                  <a:ext cx="344488" cy="4640"/>
                </a:xfrm>
                <a:prstGeom prst="rect">
                  <a:avLst/>
                </a:prstGeom>
                <a:solidFill>
                  <a:srgbClr val="FEE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19" name="Rectangle 5752">
                  <a:extLst>
                    <a:ext uri="{FF2B5EF4-FFF2-40B4-BE49-F238E27FC236}">
                      <a16:creationId xmlns:a16="http://schemas.microsoft.com/office/drawing/2014/main" id="{4E35DAD9-D684-135C-A812-2113B943A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76936"/>
                  <a:ext cx="344488" cy="4640"/>
                </a:xfrm>
                <a:prstGeom prst="rect">
                  <a:avLst/>
                </a:prstGeom>
                <a:solidFill>
                  <a:srgbClr val="FEE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0" name="Rectangle 5753">
                  <a:extLst>
                    <a:ext uri="{FF2B5EF4-FFF2-40B4-BE49-F238E27FC236}">
                      <a16:creationId xmlns:a16="http://schemas.microsoft.com/office/drawing/2014/main" id="{ECFB32A9-6F92-8D76-A746-B9242C114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71523"/>
                  <a:ext cx="344488" cy="5413"/>
                </a:xfrm>
                <a:prstGeom prst="rect">
                  <a:avLst/>
                </a:prstGeom>
                <a:solidFill>
                  <a:srgbClr val="FEE2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1" name="Rectangle 5754">
                  <a:extLst>
                    <a:ext uri="{FF2B5EF4-FFF2-40B4-BE49-F238E27FC236}">
                      <a16:creationId xmlns:a16="http://schemas.microsoft.com/office/drawing/2014/main" id="{81078A20-6F67-B2B3-C948-F5222DF69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66883"/>
                  <a:ext cx="344488" cy="4640"/>
                </a:xfrm>
                <a:prstGeom prst="rect">
                  <a:avLst/>
                </a:prstGeom>
                <a:solidFill>
                  <a:srgbClr val="FEE2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2" name="Rectangle 5755">
                  <a:extLst>
                    <a:ext uri="{FF2B5EF4-FFF2-40B4-BE49-F238E27FC236}">
                      <a16:creationId xmlns:a16="http://schemas.microsoft.com/office/drawing/2014/main" id="{C069D502-8817-8954-622E-E8428F320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62244"/>
                  <a:ext cx="344488" cy="4640"/>
                </a:xfrm>
                <a:prstGeom prst="rect">
                  <a:avLst/>
                </a:prstGeom>
                <a:solidFill>
                  <a:srgbClr val="FEE0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3" name="Rectangle 5756">
                  <a:extLst>
                    <a:ext uri="{FF2B5EF4-FFF2-40B4-BE49-F238E27FC236}">
                      <a16:creationId xmlns:a16="http://schemas.microsoft.com/office/drawing/2014/main" id="{72255644-1745-6C0C-29A6-71ED3AA1A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57604"/>
                  <a:ext cx="344488" cy="4640"/>
                </a:xfrm>
                <a:prstGeom prst="rect">
                  <a:avLst/>
                </a:prstGeom>
                <a:solidFill>
                  <a:srgbClr val="FEE0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4" name="Rectangle 5757">
                  <a:extLst>
                    <a:ext uri="{FF2B5EF4-FFF2-40B4-BE49-F238E27FC236}">
                      <a16:creationId xmlns:a16="http://schemas.microsoft.com/office/drawing/2014/main" id="{4F5A866B-04EC-6B3D-65BF-755C5C510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52964"/>
                  <a:ext cx="344488" cy="4640"/>
                </a:xfrm>
                <a:prstGeom prst="rect">
                  <a:avLst/>
                </a:prstGeom>
                <a:solidFill>
                  <a:srgbClr val="FEDE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5" name="Rectangle 5758">
                  <a:extLst>
                    <a:ext uri="{FF2B5EF4-FFF2-40B4-BE49-F238E27FC236}">
                      <a16:creationId xmlns:a16="http://schemas.microsoft.com/office/drawing/2014/main" id="{ED7823BC-D4D5-555E-BA59-E3F432EBD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48324"/>
                  <a:ext cx="344488" cy="4640"/>
                </a:xfrm>
                <a:prstGeom prst="rect">
                  <a:avLst/>
                </a:prstGeom>
                <a:solidFill>
                  <a:srgbClr val="FEDE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6" name="Rectangle 5759">
                  <a:extLst>
                    <a:ext uri="{FF2B5EF4-FFF2-40B4-BE49-F238E27FC236}">
                      <a16:creationId xmlns:a16="http://schemas.microsoft.com/office/drawing/2014/main" id="{F0062865-3341-8FAE-DEAB-3DF7C5920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43684"/>
                  <a:ext cx="344488" cy="4640"/>
                </a:xfrm>
                <a:prstGeom prst="rect">
                  <a:avLst/>
                </a:prstGeom>
                <a:solidFill>
                  <a:srgbClr val="FEDD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7" name="Rectangle 5760">
                  <a:extLst>
                    <a:ext uri="{FF2B5EF4-FFF2-40B4-BE49-F238E27FC236}">
                      <a16:creationId xmlns:a16="http://schemas.microsoft.com/office/drawing/2014/main" id="{4BF34928-5B91-8977-12EB-E625294F8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39045"/>
                  <a:ext cx="344488" cy="4640"/>
                </a:xfrm>
                <a:prstGeom prst="rect">
                  <a:avLst/>
                </a:prstGeom>
                <a:solidFill>
                  <a:srgbClr val="FEDD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8" name="Rectangle 5761">
                  <a:extLst>
                    <a:ext uri="{FF2B5EF4-FFF2-40B4-BE49-F238E27FC236}">
                      <a16:creationId xmlns:a16="http://schemas.microsoft.com/office/drawing/2014/main" id="{94EE74DC-3EDA-EE38-85A1-F5C20171A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33631"/>
                  <a:ext cx="344488" cy="5413"/>
                </a:xfrm>
                <a:prstGeom prst="rect">
                  <a:avLst/>
                </a:prstGeom>
                <a:solidFill>
                  <a:srgbClr val="FEDB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29" name="Rectangle 5762">
                  <a:extLst>
                    <a:ext uri="{FF2B5EF4-FFF2-40B4-BE49-F238E27FC236}">
                      <a16:creationId xmlns:a16="http://schemas.microsoft.com/office/drawing/2014/main" id="{3DCE6AC5-769B-9071-889C-D210D52AA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28992"/>
                  <a:ext cx="344488" cy="4640"/>
                </a:xfrm>
                <a:prstGeom prst="rect">
                  <a:avLst/>
                </a:prstGeom>
                <a:solidFill>
                  <a:srgbClr val="FEDB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0" name="Rectangle 5763">
                  <a:extLst>
                    <a:ext uri="{FF2B5EF4-FFF2-40B4-BE49-F238E27FC236}">
                      <a16:creationId xmlns:a16="http://schemas.microsoft.com/office/drawing/2014/main" id="{2A133010-32EB-7114-0FAD-DE9305FEA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24352"/>
                  <a:ext cx="344488" cy="4640"/>
                </a:xfrm>
                <a:prstGeom prst="rect">
                  <a:avLst/>
                </a:prstGeom>
                <a:solidFill>
                  <a:srgbClr val="FED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1" name="Rectangle 5764">
                  <a:extLst>
                    <a:ext uri="{FF2B5EF4-FFF2-40B4-BE49-F238E27FC236}">
                      <a16:creationId xmlns:a16="http://schemas.microsoft.com/office/drawing/2014/main" id="{B1146B03-21B5-7E24-1F11-70AFA0E2D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19712"/>
                  <a:ext cx="344488" cy="4640"/>
                </a:xfrm>
                <a:prstGeom prst="rect">
                  <a:avLst/>
                </a:prstGeom>
                <a:solidFill>
                  <a:srgbClr val="FED9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2" name="Rectangle 5765">
                  <a:extLst>
                    <a:ext uri="{FF2B5EF4-FFF2-40B4-BE49-F238E27FC236}">
                      <a16:creationId xmlns:a16="http://schemas.microsoft.com/office/drawing/2014/main" id="{9B85DCC5-FA06-B93A-CC5B-42FC2B4F9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15072"/>
                  <a:ext cx="344488" cy="4640"/>
                </a:xfrm>
                <a:prstGeom prst="rect">
                  <a:avLst/>
                </a:prstGeom>
                <a:solidFill>
                  <a:srgbClr val="FED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3" name="Rectangle 5766">
                  <a:extLst>
                    <a:ext uri="{FF2B5EF4-FFF2-40B4-BE49-F238E27FC236}">
                      <a16:creationId xmlns:a16="http://schemas.microsoft.com/office/drawing/2014/main" id="{F8DF1813-2B98-3821-E100-EBD2D54A1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10432"/>
                  <a:ext cx="344488" cy="4640"/>
                </a:xfrm>
                <a:prstGeom prst="rect">
                  <a:avLst/>
                </a:prstGeom>
                <a:solidFill>
                  <a:srgbClr val="FED7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4" name="Rectangle 5767">
                  <a:extLst>
                    <a:ext uri="{FF2B5EF4-FFF2-40B4-BE49-F238E27FC236}">
                      <a16:creationId xmlns:a16="http://schemas.microsoft.com/office/drawing/2014/main" id="{88C86083-D05D-799F-3061-8B4F1AD27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05793"/>
                  <a:ext cx="344488" cy="4640"/>
                </a:xfrm>
                <a:prstGeom prst="rect">
                  <a:avLst/>
                </a:prstGeom>
                <a:solidFill>
                  <a:srgbClr val="FED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5" name="Rectangle 5768">
                  <a:extLst>
                    <a:ext uri="{FF2B5EF4-FFF2-40B4-BE49-F238E27FC236}">
                      <a16:creationId xmlns:a16="http://schemas.microsoft.com/office/drawing/2014/main" id="{711CB2AF-FF28-C1A2-5AA0-D98A76B4D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901153"/>
                  <a:ext cx="344488" cy="4640"/>
                </a:xfrm>
                <a:prstGeom prst="rect">
                  <a:avLst/>
                </a:prstGeom>
                <a:solidFill>
                  <a:srgbClr val="FED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6" name="Rectangle 5769">
                  <a:extLst>
                    <a:ext uri="{FF2B5EF4-FFF2-40B4-BE49-F238E27FC236}">
                      <a16:creationId xmlns:a16="http://schemas.microsoft.com/office/drawing/2014/main" id="{5E2BB277-4F6A-9F98-EDB6-440709F88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95740"/>
                  <a:ext cx="344488" cy="5413"/>
                </a:xfrm>
                <a:prstGeom prst="rect">
                  <a:avLst/>
                </a:prstGeom>
                <a:solidFill>
                  <a:srgbClr val="FED3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7" name="Rectangle 5770">
                  <a:extLst>
                    <a:ext uri="{FF2B5EF4-FFF2-40B4-BE49-F238E27FC236}">
                      <a16:creationId xmlns:a16="http://schemas.microsoft.com/office/drawing/2014/main" id="{31E4E90B-FB83-D6CD-AF12-BFD680A2F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91100"/>
                  <a:ext cx="344488" cy="4640"/>
                </a:xfrm>
                <a:prstGeom prst="rect">
                  <a:avLst/>
                </a:prstGeom>
                <a:solidFill>
                  <a:srgbClr val="FED3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8" name="Rectangle 5771">
                  <a:extLst>
                    <a:ext uri="{FF2B5EF4-FFF2-40B4-BE49-F238E27FC236}">
                      <a16:creationId xmlns:a16="http://schemas.microsoft.com/office/drawing/2014/main" id="{1632C312-8143-6DF7-8ABF-A7B0C2C74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86461"/>
                  <a:ext cx="344488" cy="4640"/>
                </a:xfrm>
                <a:prstGeom prst="rect">
                  <a:avLst/>
                </a:prstGeom>
                <a:solidFill>
                  <a:srgbClr val="FED1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39" name="Rectangle 5772">
                  <a:extLst>
                    <a:ext uri="{FF2B5EF4-FFF2-40B4-BE49-F238E27FC236}">
                      <a16:creationId xmlns:a16="http://schemas.microsoft.com/office/drawing/2014/main" id="{72565B51-D37A-DA00-FD41-6025B6EA1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81821"/>
                  <a:ext cx="344488" cy="4640"/>
                </a:xfrm>
                <a:prstGeom prst="rect">
                  <a:avLst/>
                </a:prstGeom>
                <a:solidFill>
                  <a:srgbClr val="FED1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0" name="Rectangle 5773">
                  <a:extLst>
                    <a:ext uri="{FF2B5EF4-FFF2-40B4-BE49-F238E27FC236}">
                      <a16:creationId xmlns:a16="http://schemas.microsoft.com/office/drawing/2014/main" id="{2941A8EA-42C3-D171-FC31-BA52AB6D1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77181"/>
                  <a:ext cx="344488" cy="4640"/>
                </a:xfrm>
                <a:prstGeom prst="rect">
                  <a:avLst/>
                </a:prstGeom>
                <a:solidFill>
                  <a:srgbClr val="FECF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1" name="Rectangle 5774">
                  <a:extLst>
                    <a:ext uri="{FF2B5EF4-FFF2-40B4-BE49-F238E27FC236}">
                      <a16:creationId xmlns:a16="http://schemas.microsoft.com/office/drawing/2014/main" id="{B5FA97AD-0CAC-2AEE-E71C-DBE248547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72541"/>
                  <a:ext cx="344488" cy="4640"/>
                </a:xfrm>
                <a:prstGeom prst="rect">
                  <a:avLst/>
                </a:prstGeom>
                <a:solidFill>
                  <a:srgbClr val="FECF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2" name="Rectangle 5775">
                  <a:extLst>
                    <a:ext uri="{FF2B5EF4-FFF2-40B4-BE49-F238E27FC236}">
                      <a16:creationId xmlns:a16="http://schemas.microsoft.com/office/drawing/2014/main" id="{51E68EAD-09AB-F2F0-C186-0F4FAEBCA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67901"/>
                  <a:ext cx="344488" cy="4640"/>
                </a:xfrm>
                <a:prstGeom prst="rect">
                  <a:avLst/>
                </a:prstGeom>
                <a:solidFill>
                  <a:srgbClr val="FECD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3" name="Rectangle 5776">
                  <a:extLst>
                    <a:ext uri="{FF2B5EF4-FFF2-40B4-BE49-F238E27FC236}">
                      <a16:creationId xmlns:a16="http://schemas.microsoft.com/office/drawing/2014/main" id="{A63772CA-3EBD-3DD2-4DB0-4BBA30C15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62488"/>
                  <a:ext cx="344488" cy="5413"/>
                </a:xfrm>
                <a:prstGeom prst="rect">
                  <a:avLst/>
                </a:prstGeom>
                <a:solidFill>
                  <a:srgbClr val="FECD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4" name="Rectangle 5777">
                  <a:extLst>
                    <a:ext uri="{FF2B5EF4-FFF2-40B4-BE49-F238E27FC236}">
                      <a16:creationId xmlns:a16="http://schemas.microsoft.com/office/drawing/2014/main" id="{852ED17C-C2B2-0A84-A632-92DA67F569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57848"/>
                  <a:ext cx="344488" cy="4640"/>
                </a:xfrm>
                <a:prstGeom prst="rect">
                  <a:avLst/>
                </a:prstGeom>
                <a:solidFill>
                  <a:srgbClr val="FECB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5" name="Rectangle 5778">
                  <a:extLst>
                    <a:ext uri="{FF2B5EF4-FFF2-40B4-BE49-F238E27FC236}">
                      <a16:creationId xmlns:a16="http://schemas.microsoft.com/office/drawing/2014/main" id="{21AD706E-B422-807E-3F35-EA9D858A5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53208"/>
                  <a:ext cx="344488" cy="4640"/>
                </a:xfrm>
                <a:prstGeom prst="rect">
                  <a:avLst/>
                </a:prstGeom>
                <a:solidFill>
                  <a:srgbClr val="FECB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6" name="Rectangle 5779">
                  <a:extLst>
                    <a:ext uri="{FF2B5EF4-FFF2-40B4-BE49-F238E27FC236}">
                      <a16:creationId xmlns:a16="http://schemas.microsoft.com/office/drawing/2014/main" id="{DF3D6493-B639-B8D6-74B1-407EDB76E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48569"/>
                  <a:ext cx="344488" cy="4640"/>
                </a:xfrm>
                <a:prstGeom prst="rect">
                  <a:avLst/>
                </a:prstGeom>
                <a:solidFill>
                  <a:srgbClr val="FEC9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7" name="Rectangle 5780">
                  <a:extLst>
                    <a:ext uri="{FF2B5EF4-FFF2-40B4-BE49-F238E27FC236}">
                      <a16:creationId xmlns:a16="http://schemas.microsoft.com/office/drawing/2014/main" id="{B69151E2-4610-C79F-5C68-3DF98E1B9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43929"/>
                  <a:ext cx="344488" cy="4640"/>
                </a:xfrm>
                <a:prstGeom prst="rect">
                  <a:avLst/>
                </a:prstGeom>
                <a:solidFill>
                  <a:srgbClr val="FEC9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8" name="Rectangle 5781">
                  <a:extLst>
                    <a:ext uri="{FF2B5EF4-FFF2-40B4-BE49-F238E27FC236}">
                      <a16:creationId xmlns:a16="http://schemas.microsoft.com/office/drawing/2014/main" id="{B3296C45-2DCC-50B4-90C6-820A8EFE7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39289"/>
                  <a:ext cx="344488" cy="4640"/>
                </a:xfrm>
                <a:prstGeom prst="rect">
                  <a:avLst/>
                </a:prstGeom>
                <a:solidFill>
                  <a:srgbClr val="FEC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49" name="Rectangle 5782">
                  <a:extLst>
                    <a:ext uri="{FF2B5EF4-FFF2-40B4-BE49-F238E27FC236}">
                      <a16:creationId xmlns:a16="http://schemas.microsoft.com/office/drawing/2014/main" id="{7FDF4049-5440-B514-E9FB-EDF4742B8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34649"/>
                  <a:ext cx="344488" cy="4640"/>
                </a:xfrm>
                <a:prstGeom prst="rect">
                  <a:avLst/>
                </a:prstGeom>
                <a:solidFill>
                  <a:srgbClr val="FEC7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0" name="Rectangle 5783">
                  <a:extLst>
                    <a:ext uri="{FF2B5EF4-FFF2-40B4-BE49-F238E27FC236}">
                      <a16:creationId xmlns:a16="http://schemas.microsoft.com/office/drawing/2014/main" id="{93CA9B93-5B86-5D60-C9D1-CD2ADD63D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30010"/>
                  <a:ext cx="344488" cy="4640"/>
                </a:xfrm>
                <a:prstGeom prst="rect">
                  <a:avLst/>
                </a:prstGeom>
                <a:solidFill>
                  <a:srgbClr val="FEC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1" name="Rectangle 5784">
                  <a:extLst>
                    <a:ext uri="{FF2B5EF4-FFF2-40B4-BE49-F238E27FC236}">
                      <a16:creationId xmlns:a16="http://schemas.microsoft.com/office/drawing/2014/main" id="{42E15A6F-000D-CDB7-F756-E92EE7DFF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24597"/>
                  <a:ext cx="344488" cy="5413"/>
                </a:xfrm>
                <a:prstGeom prst="rect">
                  <a:avLst/>
                </a:prstGeom>
                <a:solidFill>
                  <a:srgbClr val="FEC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2" name="Rectangle 5785">
                  <a:extLst>
                    <a:ext uri="{FF2B5EF4-FFF2-40B4-BE49-F238E27FC236}">
                      <a16:creationId xmlns:a16="http://schemas.microsoft.com/office/drawing/2014/main" id="{A224A606-866D-C905-4C5A-C4B43B2A4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19957"/>
                  <a:ext cx="344488" cy="4640"/>
                </a:xfrm>
                <a:prstGeom prst="rect">
                  <a:avLst/>
                </a:prstGeom>
                <a:solidFill>
                  <a:srgbClr val="FEC3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3" name="Rectangle 5786">
                  <a:extLst>
                    <a:ext uri="{FF2B5EF4-FFF2-40B4-BE49-F238E27FC236}">
                      <a16:creationId xmlns:a16="http://schemas.microsoft.com/office/drawing/2014/main" id="{4DFBA2D9-416D-B4A4-DE75-0FD71DEB0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15317"/>
                  <a:ext cx="344488" cy="4640"/>
                </a:xfrm>
                <a:prstGeom prst="rect">
                  <a:avLst/>
                </a:prstGeom>
                <a:solidFill>
                  <a:srgbClr val="FEC3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4" name="Rectangle 5787">
                  <a:extLst>
                    <a:ext uri="{FF2B5EF4-FFF2-40B4-BE49-F238E27FC236}">
                      <a16:creationId xmlns:a16="http://schemas.microsoft.com/office/drawing/2014/main" id="{6061CB30-7553-4C75-5F32-89F7DC726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10677"/>
                  <a:ext cx="344488" cy="4640"/>
                </a:xfrm>
                <a:prstGeom prst="rect">
                  <a:avLst/>
                </a:prstGeom>
                <a:solidFill>
                  <a:srgbClr val="FEC2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5" name="Rectangle 5788">
                  <a:extLst>
                    <a:ext uri="{FF2B5EF4-FFF2-40B4-BE49-F238E27FC236}">
                      <a16:creationId xmlns:a16="http://schemas.microsoft.com/office/drawing/2014/main" id="{F35C9F8D-A30B-306F-82C2-DD0943A81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06038"/>
                  <a:ext cx="344488" cy="4640"/>
                </a:xfrm>
                <a:prstGeom prst="rect">
                  <a:avLst/>
                </a:prstGeom>
                <a:solidFill>
                  <a:srgbClr val="FEC2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6" name="Rectangle 5789">
                  <a:extLst>
                    <a:ext uri="{FF2B5EF4-FFF2-40B4-BE49-F238E27FC236}">
                      <a16:creationId xmlns:a16="http://schemas.microsoft.com/office/drawing/2014/main" id="{B175533A-DDFB-B1F4-EAE4-1C14426BB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801398"/>
                  <a:ext cx="344488" cy="4640"/>
                </a:xfrm>
                <a:prstGeom prst="rect">
                  <a:avLst/>
                </a:prstGeom>
                <a:solidFill>
                  <a:srgbClr val="FE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7" name="Rectangle 5790">
                  <a:extLst>
                    <a:ext uri="{FF2B5EF4-FFF2-40B4-BE49-F238E27FC236}">
                      <a16:creationId xmlns:a16="http://schemas.microsoft.com/office/drawing/2014/main" id="{F7B67063-2E94-5B19-D8B8-762B09E3B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96758"/>
                  <a:ext cx="344488" cy="4640"/>
                </a:xfrm>
                <a:prstGeom prst="rect">
                  <a:avLst/>
                </a:prstGeom>
                <a:solidFill>
                  <a:srgbClr val="FEC0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8" name="Rectangle 5791">
                  <a:extLst>
                    <a:ext uri="{FF2B5EF4-FFF2-40B4-BE49-F238E27FC236}">
                      <a16:creationId xmlns:a16="http://schemas.microsoft.com/office/drawing/2014/main" id="{264498CD-8877-3763-096E-E92A1312D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92118"/>
                  <a:ext cx="344488" cy="4640"/>
                </a:xfrm>
                <a:prstGeom prst="rect">
                  <a:avLst/>
                </a:prstGeom>
                <a:solidFill>
                  <a:srgbClr val="FEBE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59" name="Rectangle 5792">
                  <a:extLst>
                    <a:ext uri="{FF2B5EF4-FFF2-40B4-BE49-F238E27FC236}">
                      <a16:creationId xmlns:a16="http://schemas.microsoft.com/office/drawing/2014/main" id="{F53C9978-01CB-4F96-091F-F256B5A0A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86705"/>
                  <a:ext cx="344488" cy="5413"/>
                </a:xfrm>
                <a:prstGeom prst="rect">
                  <a:avLst/>
                </a:prstGeom>
                <a:solidFill>
                  <a:srgbClr val="FEBE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0" name="Rectangle 5793">
                  <a:extLst>
                    <a:ext uri="{FF2B5EF4-FFF2-40B4-BE49-F238E27FC236}">
                      <a16:creationId xmlns:a16="http://schemas.microsoft.com/office/drawing/2014/main" id="{472ADB83-70B7-BC69-1BE3-395B1E1C5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82065"/>
                  <a:ext cx="344488" cy="4640"/>
                </a:xfrm>
                <a:prstGeom prst="rect">
                  <a:avLst/>
                </a:prstGeom>
                <a:solidFill>
                  <a:srgbClr val="FEB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1" name="Rectangle 5794">
                  <a:extLst>
                    <a:ext uri="{FF2B5EF4-FFF2-40B4-BE49-F238E27FC236}">
                      <a16:creationId xmlns:a16="http://schemas.microsoft.com/office/drawing/2014/main" id="{F19D08A0-C357-860B-BF67-C13CFCB2D6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77425"/>
                  <a:ext cx="344488" cy="4640"/>
                </a:xfrm>
                <a:prstGeom prst="rect">
                  <a:avLst/>
                </a:prstGeom>
                <a:solidFill>
                  <a:srgbClr val="FEB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2" name="Rectangle 5795">
                  <a:extLst>
                    <a:ext uri="{FF2B5EF4-FFF2-40B4-BE49-F238E27FC236}">
                      <a16:creationId xmlns:a16="http://schemas.microsoft.com/office/drawing/2014/main" id="{6A4DA005-B35C-3F71-CC43-C7771B0BB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72786"/>
                  <a:ext cx="344488" cy="4640"/>
                </a:xfrm>
                <a:prstGeom prst="rect">
                  <a:avLst/>
                </a:prstGeom>
                <a:solidFill>
                  <a:srgbClr val="FEB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3" name="Rectangle 5796">
                  <a:extLst>
                    <a:ext uri="{FF2B5EF4-FFF2-40B4-BE49-F238E27FC236}">
                      <a16:creationId xmlns:a16="http://schemas.microsoft.com/office/drawing/2014/main" id="{61A47B9B-668A-46E2-5FFC-DB76298B8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68146"/>
                  <a:ext cx="344488" cy="4640"/>
                </a:xfrm>
                <a:prstGeom prst="rect">
                  <a:avLst/>
                </a:prstGeom>
                <a:solidFill>
                  <a:srgbClr val="FEB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4" name="Rectangle 5797">
                  <a:extLst>
                    <a:ext uri="{FF2B5EF4-FFF2-40B4-BE49-F238E27FC236}">
                      <a16:creationId xmlns:a16="http://schemas.microsoft.com/office/drawing/2014/main" id="{41966E5B-713D-2868-7259-8F87B76CF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63506"/>
                  <a:ext cx="344488" cy="4640"/>
                </a:xfrm>
                <a:prstGeom prst="rect">
                  <a:avLst/>
                </a:prstGeom>
                <a:solidFill>
                  <a:srgbClr val="FEB8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5" name="Rectangle 5798">
                  <a:extLst>
                    <a:ext uri="{FF2B5EF4-FFF2-40B4-BE49-F238E27FC236}">
                      <a16:creationId xmlns:a16="http://schemas.microsoft.com/office/drawing/2014/main" id="{E6CC0D29-D717-97E4-D5EF-13F2737E29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58866"/>
                  <a:ext cx="344488" cy="4640"/>
                </a:xfrm>
                <a:prstGeom prst="rect">
                  <a:avLst/>
                </a:prstGeom>
                <a:solidFill>
                  <a:srgbClr val="FEB8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6" name="Rectangle 5799">
                  <a:extLst>
                    <a:ext uri="{FF2B5EF4-FFF2-40B4-BE49-F238E27FC236}">
                      <a16:creationId xmlns:a16="http://schemas.microsoft.com/office/drawing/2014/main" id="{DAAC8FBE-565B-95F7-C259-821FFEF8A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53453"/>
                  <a:ext cx="344488" cy="5413"/>
                </a:xfrm>
                <a:prstGeom prst="rect">
                  <a:avLst/>
                </a:prstGeom>
                <a:solidFill>
                  <a:srgbClr val="FEB6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7" name="Rectangle 5800">
                  <a:extLst>
                    <a:ext uri="{FF2B5EF4-FFF2-40B4-BE49-F238E27FC236}">
                      <a16:creationId xmlns:a16="http://schemas.microsoft.com/office/drawing/2014/main" id="{E21B85C1-B475-918E-A39E-BC367C004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48814"/>
                  <a:ext cx="344488" cy="4640"/>
                </a:xfrm>
                <a:prstGeom prst="rect">
                  <a:avLst/>
                </a:prstGeom>
                <a:solidFill>
                  <a:srgbClr val="FEB6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8" name="Rectangle 5801">
                  <a:extLst>
                    <a:ext uri="{FF2B5EF4-FFF2-40B4-BE49-F238E27FC236}">
                      <a16:creationId xmlns:a16="http://schemas.microsoft.com/office/drawing/2014/main" id="{249285E8-23D1-5C8C-D78A-64F720178D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44174"/>
                  <a:ext cx="344488" cy="4640"/>
                </a:xfrm>
                <a:prstGeom prst="rect">
                  <a:avLst/>
                </a:prstGeom>
                <a:solidFill>
                  <a:srgbClr val="FEB4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69" name="Rectangle 5802">
                  <a:extLst>
                    <a:ext uri="{FF2B5EF4-FFF2-40B4-BE49-F238E27FC236}">
                      <a16:creationId xmlns:a16="http://schemas.microsoft.com/office/drawing/2014/main" id="{D74E276B-E67C-A08A-7D5A-DE4FE0BDB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39534"/>
                  <a:ext cx="344488" cy="4640"/>
                </a:xfrm>
                <a:prstGeom prst="rect">
                  <a:avLst/>
                </a:prstGeom>
                <a:solidFill>
                  <a:srgbClr val="FEB4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0" name="Rectangle 5803">
                  <a:extLst>
                    <a:ext uri="{FF2B5EF4-FFF2-40B4-BE49-F238E27FC236}">
                      <a16:creationId xmlns:a16="http://schemas.microsoft.com/office/drawing/2014/main" id="{AC1CBAA4-79D0-C6F4-16C9-303AB1281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34894"/>
                  <a:ext cx="344488" cy="4640"/>
                </a:xfrm>
                <a:prstGeom prst="rect">
                  <a:avLst/>
                </a:prstGeom>
                <a:solidFill>
                  <a:srgbClr val="FEB2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1" name="Rectangle 5804">
                  <a:extLst>
                    <a:ext uri="{FF2B5EF4-FFF2-40B4-BE49-F238E27FC236}">
                      <a16:creationId xmlns:a16="http://schemas.microsoft.com/office/drawing/2014/main" id="{A1BBA8F6-860A-370F-B881-EDEFFBC2E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30255"/>
                  <a:ext cx="344488" cy="4640"/>
                </a:xfrm>
                <a:prstGeom prst="rect">
                  <a:avLst/>
                </a:prstGeom>
                <a:solidFill>
                  <a:srgbClr val="FEB2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2" name="Rectangle 5805">
                  <a:extLst>
                    <a:ext uri="{FF2B5EF4-FFF2-40B4-BE49-F238E27FC236}">
                      <a16:creationId xmlns:a16="http://schemas.microsoft.com/office/drawing/2014/main" id="{DC7B6730-FD42-4DB5-7CC2-A42608F65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25615"/>
                  <a:ext cx="344488" cy="4640"/>
                </a:xfrm>
                <a:prstGeom prst="rect">
                  <a:avLst/>
                </a:prstGeom>
                <a:solidFill>
                  <a:srgbClr val="FEB0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3" name="Rectangle 5806">
                  <a:extLst>
                    <a:ext uri="{FF2B5EF4-FFF2-40B4-BE49-F238E27FC236}">
                      <a16:creationId xmlns:a16="http://schemas.microsoft.com/office/drawing/2014/main" id="{6E6AFECC-F014-F22A-C9D3-13CEF4442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20975"/>
                  <a:ext cx="344488" cy="4640"/>
                </a:xfrm>
                <a:prstGeom prst="rect">
                  <a:avLst/>
                </a:prstGeom>
                <a:solidFill>
                  <a:srgbClr val="FEB0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4" name="Rectangle 5807">
                  <a:extLst>
                    <a:ext uri="{FF2B5EF4-FFF2-40B4-BE49-F238E27FC236}">
                      <a16:creationId xmlns:a16="http://schemas.microsoft.com/office/drawing/2014/main" id="{083A2D23-B03C-6605-2E9E-ECB52AAFB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15562"/>
                  <a:ext cx="344488" cy="5413"/>
                </a:xfrm>
                <a:prstGeom prst="rect">
                  <a:avLst/>
                </a:prstGeom>
                <a:solidFill>
                  <a:srgbClr val="FEAE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5" name="Rectangle 5808">
                  <a:extLst>
                    <a:ext uri="{FF2B5EF4-FFF2-40B4-BE49-F238E27FC236}">
                      <a16:creationId xmlns:a16="http://schemas.microsoft.com/office/drawing/2014/main" id="{01BE01A3-FF12-A5F0-7E25-0545AA0E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10922"/>
                  <a:ext cx="344488" cy="4640"/>
                </a:xfrm>
                <a:prstGeom prst="rect">
                  <a:avLst/>
                </a:prstGeom>
                <a:solidFill>
                  <a:srgbClr val="FEAE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6" name="Rectangle 5809">
                  <a:extLst>
                    <a:ext uri="{FF2B5EF4-FFF2-40B4-BE49-F238E27FC236}">
                      <a16:creationId xmlns:a16="http://schemas.microsoft.com/office/drawing/2014/main" id="{9BCACB0E-5EBD-CFC9-E0D0-38980F1C9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06282"/>
                  <a:ext cx="344488" cy="4640"/>
                </a:xfrm>
                <a:prstGeom prst="rect">
                  <a:avLst/>
                </a:prstGeom>
                <a:solidFill>
                  <a:srgbClr val="FEAC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7" name="Rectangle 5810">
                  <a:extLst>
                    <a:ext uri="{FF2B5EF4-FFF2-40B4-BE49-F238E27FC236}">
                      <a16:creationId xmlns:a16="http://schemas.microsoft.com/office/drawing/2014/main" id="{BD383A1C-6424-AE44-62B1-AFC1B3971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701642"/>
                  <a:ext cx="344488" cy="4640"/>
                </a:xfrm>
                <a:prstGeom prst="rect">
                  <a:avLst/>
                </a:prstGeom>
                <a:solidFill>
                  <a:srgbClr val="FEAC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8" name="Rectangle 5811">
                  <a:extLst>
                    <a:ext uri="{FF2B5EF4-FFF2-40B4-BE49-F238E27FC236}">
                      <a16:creationId xmlns:a16="http://schemas.microsoft.com/office/drawing/2014/main" id="{74A8E36C-37BB-3F68-954E-2E3CE2A2D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97003"/>
                  <a:ext cx="344488" cy="4640"/>
                </a:xfrm>
                <a:prstGeom prst="rect">
                  <a:avLst/>
                </a:prstGeom>
                <a:solidFill>
                  <a:srgbClr val="FEA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79" name="Rectangle 5812">
                  <a:extLst>
                    <a:ext uri="{FF2B5EF4-FFF2-40B4-BE49-F238E27FC236}">
                      <a16:creationId xmlns:a16="http://schemas.microsoft.com/office/drawing/2014/main" id="{2793988A-EF76-777C-4606-3B2B928BF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92363"/>
                  <a:ext cx="344488" cy="4640"/>
                </a:xfrm>
                <a:prstGeom prst="rect">
                  <a:avLst/>
                </a:prstGeom>
                <a:solidFill>
                  <a:srgbClr val="FEA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0" name="Rectangle 5813">
                  <a:extLst>
                    <a:ext uri="{FF2B5EF4-FFF2-40B4-BE49-F238E27FC236}">
                      <a16:creationId xmlns:a16="http://schemas.microsoft.com/office/drawing/2014/main" id="{27E70477-1975-7814-CD63-A471F6BDB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87723"/>
                  <a:ext cx="344488" cy="4640"/>
                </a:xfrm>
                <a:prstGeom prst="rect">
                  <a:avLst/>
                </a:prstGeom>
                <a:solidFill>
                  <a:srgbClr val="FEA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1" name="Rectangle 5814">
                  <a:extLst>
                    <a:ext uri="{FF2B5EF4-FFF2-40B4-BE49-F238E27FC236}">
                      <a16:creationId xmlns:a16="http://schemas.microsoft.com/office/drawing/2014/main" id="{E0CC8DC7-D1F3-D188-33BB-A17CACB906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83083"/>
                  <a:ext cx="344488" cy="4640"/>
                </a:xfrm>
                <a:prstGeom prst="rect">
                  <a:avLst/>
                </a:prstGeom>
                <a:solidFill>
                  <a:srgbClr val="FEA8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2" name="Rectangle 5815">
                  <a:extLst>
                    <a:ext uri="{FF2B5EF4-FFF2-40B4-BE49-F238E27FC236}">
                      <a16:creationId xmlns:a16="http://schemas.microsoft.com/office/drawing/2014/main" id="{9B615A46-EA67-B6DC-DA20-CEC892F5E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77670"/>
                  <a:ext cx="344488" cy="5413"/>
                </a:xfrm>
                <a:prstGeom prst="rect">
                  <a:avLst/>
                </a:prstGeom>
                <a:solidFill>
                  <a:srgbClr val="FEA7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3" name="Rectangle 5816">
                  <a:extLst>
                    <a:ext uri="{FF2B5EF4-FFF2-40B4-BE49-F238E27FC236}">
                      <a16:creationId xmlns:a16="http://schemas.microsoft.com/office/drawing/2014/main" id="{32D1AA20-3295-CC00-1C73-05E1C319C9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73031"/>
                  <a:ext cx="344488" cy="4640"/>
                </a:xfrm>
                <a:prstGeom prst="rect">
                  <a:avLst/>
                </a:prstGeom>
                <a:solidFill>
                  <a:srgbClr val="FEA5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4" name="Rectangle 5817">
                  <a:extLst>
                    <a:ext uri="{FF2B5EF4-FFF2-40B4-BE49-F238E27FC236}">
                      <a16:creationId xmlns:a16="http://schemas.microsoft.com/office/drawing/2014/main" id="{351EB634-BB32-DA48-6782-EF61CF6F5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68391"/>
                  <a:ext cx="344488" cy="4640"/>
                </a:xfrm>
                <a:prstGeom prst="rect">
                  <a:avLst/>
                </a:prstGeom>
                <a:solidFill>
                  <a:srgbClr val="FEA5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5" name="Rectangle 5818">
                  <a:extLst>
                    <a:ext uri="{FF2B5EF4-FFF2-40B4-BE49-F238E27FC236}">
                      <a16:creationId xmlns:a16="http://schemas.microsoft.com/office/drawing/2014/main" id="{68935497-3E0D-4BC2-754A-D6ABF41D8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63751"/>
                  <a:ext cx="344488" cy="4640"/>
                </a:xfrm>
                <a:prstGeom prst="rect">
                  <a:avLst/>
                </a:prstGeom>
                <a:solidFill>
                  <a:srgbClr val="FEA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6" name="Rectangle 5819">
                  <a:extLst>
                    <a:ext uri="{FF2B5EF4-FFF2-40B4-BE49-F238E27FC236}">
                      <a16:creationId xmlns:a16="http://schemas.microsoft.com/office/drawing/2014/main" id="{083EAE9D-DF6A-F3E9-5A0E-E1571650A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59111"/>
                  <a:ext cx="344488" cy="4640"/>
                </a:xfrm>
                <a:prstGeom prst="rect">
                  <a:avLst/>
                </a:prstGeom>
                <a:solidFill>
                  <a:srgbClr val="FEA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7" name="Rectangle 5820">
                  <a:extLst>
                    <a:ext uri="{FF2B5EF4-FFF2-40B4-BE49-F238E27FC236}">
                      <a16:creationId xmlns:a16="http://schemas.microsoft.com/office/drawing/2014/main" id="{05BD467B-0F28-AB57-23AD-443031CDC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54471"/>
                  <a:ext cx="344488" cy="4640"/>
                </a:xfrm>
                <a:prstGeom prst="rect">
                  <a:avLst/>
                </a:prstGeom>
                <a:solidFill>
                  <a:srgbClr val="FEA1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8" name="Rectangle 5821">
                  <a:extLst>
                    <a:ext uri="{FF2B5EF4-FFF2-40B4-BE49-F238E27FC236}">
                      <a16:creationId xmlns:a16="http://schemas.microsoft.com/office/drawing/2014/main" id="{1A3868E1-E39F-8FED-19FF-1BC5E6656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49832"/>
                  <a:ext cx="344488" cy="4640"/>
                </a:xfrm>
                <a:prstGeom prst="rect">
                  <a:avLst/>
                </a:prstGeom>
                <a:solidFill>
                  <a:srgbClr val="FEA1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89" name="Rectangle 5822">
                  <a:extLst>
                    <a:ext uri="{FF2B5EF4-FFF2-40B4-BE49-F238E27FC236}">
                      <a16:creationId xmlns:a16="http://schemas.microsoft.com/office/drawing/2014/main" id="{631FB10E-AE73-DF66-061D-B075FEDDA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45192"/>
                  <a:ext cx="344488" cy="4640"/>
                </a:xfrm>
                <a:prstGeom prst="rect">
                  <a:avLst/>
                </a:prstGeom>
                <a:solidFill>
                  <a:srgbClr val="FE9F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0" name="Rectangle 5823">
                  <a:extLst>
                    <a:ext uri="{FF2B5EF4-FFF2-40B4-BE49-F238E27FC236}">
                      <a16:creationId xmlns:a16="http://schemas.microsoft.com/office/drawing/2014/main" id="{3227ABB8-4B26-2506-89BD-FC0E25BCE6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39779"/>
                  <a:ext cx="344488" cy="5413"/>
                </a:xfrm>
                <a:prstGeom prst="rect">
                  <a:avLst/>
                </a:prstGeom>
                <a:solidFill>
                  <a:srgbClr val="FE9F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1" name="Rectangle 5824">
                  <a:extLst>
                    <a:ext uri="{FF2B5EF4-FFF2-40B4-BE49-F238E27FC236}">
                      <a16:creationId xmlns:a16="http://schemas.microsoft.com/office/drawing/2014/main" id="{B214307F-DE2F-AB91-4F0E-6D5C7B952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35139"/>
                  <a:ext cx="344488" cy="4640"/>
                </a:xfrm>
                <a:prstGeom prst="rect">
                  <a:avLst/>
                </a:prstGeom>
                <a:solidFill>
                  <a:srgbClr val="FE9D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2" name="Rectangle 5825">
                  <a:extLst>
                    <a:ext uri="{FF2B5EF4-FFF2-40B4-BE49-F238E27FC236}">
                      <a16:creationId xmlns:a16="http://schemas.microsoft.com/office/drawing/2014/main" id="{88739FFC-3695-46FA-A274-7BB391B07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30499"/>
                  <a:ext cx="344488" cy="4640"/>
                </a:xfrm>
                <a:prstGeom prst="rect">
                  <a:avLst/>
                </a:prstGeom>
                <a:solidFill>
                  <a:srgbClr val="FE9D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3" name="Rectangle 5826">
                  <a:extLst>
                    <a:ext uri="{FF2B5EF4-FFF2-40B4-BE49-F238E27FC236}">
                      <a16:creationId xmlns:a16="http://schemas.microsoft.com/office/drawing/2014/main" id="{CA4483E3-1A74-3398-6099-D0610CB3F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25859"/>
                  <a:ext cx="344488" cy="4640"/>
                </a:xfrm>
                <a:prstGeom prst="rect">
                  <a:avLst/>
                </a:prstGeom>
                <a:solidFill>
                  <a:srgbClr val="FE9B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4" name="Rectangle 5827">
                  <a:extLst>
                    <a:ext uri="{FF2B5EF4-FFF2-40B4-BE49-F238E27FC236}">
                      <a16:creationId xmlns:a16="http://schemas.microsoft.com/office/drawing/2014/main" id="{D1E5886F-2640-16DF-06F6-B54ACC373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21219"/>
                  <a:ext cx="344488" cy="4640"/>
                </a:xfrm>
                <a:prstGeom prst="rect">
                  <a:avLst/>
                </a:prstGeom>
                <a:solidFill>
                  <a:srgbClr val="FE9B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5" name="Rectangle 5828">
                  <a:extLst>
                    <a:ext uri="{FF2B5EF4-FFF2-40B4-BE49-F238E27FC236}">
                      <a16:creationId xmlns:a16="http://schemas.microsoft.com/office/drawing/2014/main" id="{E0AB815A-FB44-3500-371B-06AA0AEE8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16580"/>
                  <a:ext cx="344488" cy="4640"/>
                </a:xfrm>
                <a:prstGeom prst="rect">
                  <a:avLst/>
                </a:prstGeom>
                <a:solidFill>
                  <a:srgbClr val="FE99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6" name="Rectangle 5829">
                  <a:extLst>
                    <a:ext uri="{FF2B5EF4-FFF2-40B4-BE49-F238E27FC236}">
                      <a16:creationId xmlns:a16="http://schemas.microsoft.com/office/drawing/2014/main" id="{A80DB6C3-3B16-3E99-B6DA-975C7875D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11940"/>
                  <a:ext cx="344488" cy="4640"/>
                </a:xfrm>
                <a:prstGeom prst="rect">
                  <a:avLst/>
                </a:prstGeom>
                <a:solidFill>
                  <a:srgbClr val="FE99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7" name="Rectangle 5830">
                  <a:extLst>
                    <a:ext uri="{FF2B5EF4-FFF2-40B4-BE49-F238E27FC236}">
                      <a16:creationId xmlns:a16="http://schemas.microsoft.com/office/drawing/2014/main" id="{03B7AE92-A8CE-3451-5F98-24BFE929D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06527"/>
                  <a:ext cx="344488" cy="5413"/>
                </a:xfrm>
                <a:prstGeom prst="rect">
                  <a:avLst/>
                </a:prstGeom>
                <a:solidFill>
                  <a:srgbClr val="FE97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8" name="Rectangle 5831">
                  <a:extLst>
                    <a:ext uri="{FF2B5EF4-FFF2-40B4-BE49-F238E27FC236}">
                      <a16:creationId xmlns:a16="http://schemas.microsoft.com/office/drawing/2014/main" id="{871EE854-6F87-6F1E-1FCC-E36DFBE4C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601887"/>
                  <a:ext cx="344488" cy="4640"/>
                </a:xfrm>
                <a:prstGeom prst="rect">
                  <a:avLst/>
                </a:prstGeom>
                <a:solidFill>
                  <a:srgbClr val="FE97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799" name="Rectangle 5832">
                  <a:extLst>
                    <a:ext uri="{FF2B5EF4-FFF2-40B4-BE49-F238E27FC236}">
                      <a16:creationId xmlns:a16="http://schemas.microsoft.com/office/drawing/2014/main" id="{FAED820E-5F27-4729-DFA3-B1BAB54E3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97248"/>
                  <a:ext cx="344488" cy="4640"/>
                </a:xfrm>
                <a:prstGeom prst="rect">
                  <a:avLst/>
                </a:prstGeom>
                <a:solidFill>
                  <a:srgbClr val="FE95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0" name="Rectangle 5833">
                  <a:extLst>
                    <a:ext uri="{FF2B5EF4-FFF2-40B4-BE49-F238E27FC236}">
                      <a16:creationId xmlns:a16="http://schemas.microsoft.com/office/drawing/2014/main" id="{29852C1B-34F5-B4A1-EB64-741376399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92608"/>
                  <a:ext cx="344488" cy="4640"/>
                </a:xfrm>
                <a:prstGeom prst="rect">
                  <a:avLst/>
                </a:prstGeom>
                <a:solidFill>
                  <a:srgbClr val="FE95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1" name="Rectangle 5834">
                  <a:extLst>
                    <a:ext uri="{FF2B5EF4-FFF2-40B4-BE49-F238E27FC236}">
                      <a16:creationId xmlns:a16="http://schemas.microsoft.com/office/drawing/2014/main" id="{F1DB8188-F9F2-B2CE-E5B7-D292E74A0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87968"/>
                  <a:ext cx="344488" cy="4640"/>
                </a:xfrm>
                <a:prstGeom prst="rect">
                  <a:avLst/>
                </a:prstGeom>
                <a:solidFill>
                  <a:srgbClr val="FE9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2" name="Rectangle 5835">
                  <a:extLst>
                    <a:ext uri="{FF2B5EF4-FFF2-40B4-BE49-F238E27FC236}">
                      <a16:creationId xmlns:a16="http://schemas.microsoft.com/office/drawing/2014/main" id="{D40DC6F4-1593-19B6-E46D-062F09E2AB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83328"/>
                  <a:ext cx="344488" cy="4640"/>
                </a:xfrm>
                <a:prstGeom prst="rect">
                  <a:avLst/>
                </a:prstGeom>
                <a:solidFill>
                  <a:srgbClr val="FE93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3" name="Rectangle 5836">
                  <a:extLst>
                    <a:ext uri="{FF2B5EF4-FFF2-40B4-BE49-F238E27FC236}">
                      <a16:creationId xmlns:a16="http://schemas.microsoft.com/office/drawing/2014/main" id="{DA70679F-2AB9-A7FB-D1BE-446DDD3EB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78688"/>
                  <a:ext cx="344488" cy="4640"/>
                </a:xfrm>
                <a:prstGeom prst="rect">
                  <a:avLst/>
                </a:prstGeom>
                <a:solidFill>
                  <a:srgbClr val="FE9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4" name="Rectangle 5837">
                  <a:extLst>
                    <a:ext uri="{FF2B5EF4-FFF2-40B4-BE49-F238E27FC236}">
                      <a16:creationId xmlns:a16="http://schemas.microsoft.com/office/drawing/2014/main" id="{FFD17016-3E80-279E-80DA-2B8034E44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74049"/>
                  <a:ext cx="344488" cy="4640"/>
                </a:xfrm>
                <a:prstGeom prst="rect">
                  <a:avLst/>
                </a:prstGeom>
                <a:solidFill>
                  <a:srgbClr val="FE9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5" name="Rectangle 5838">
                  <a:extLst>
                    <a:ext uri="{FF2B5EF4-FFF2-40B4-BE49-F238E27FC236}">
                      <a16:creationId xmlns:a16="http://schemas.microsoft.com/office/drawing/2014/main" id="{3AF69E28-ACD6-670F-3741-516D0A8D6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68635"/>
                  <a:ext cx="344488" cy="5413"/>
                </a:xfrm>
                <a:prstGeom prst="rect">
                  <a:avLst/>
                </a:prstGeom>
                <a:solidFill>
                  <a:srgbClr val="FE8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6" name="Rectangle 5839">
                  <a:extLst>
                    <a:ext uri="{FF2B5EF4-FFF2-40B4-BE49-F238E27FC236}">
                      <a16:creationId xmlns:a16="http://schemas.microsoft.com/office/drawing/2014/main" id="{2888A98D-E0B4-14F7-9DDE-B6E4795EC0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63996"/>
                  <a:ext cx="344488" cy="4640"/>
                </a:xfrm>
                <a:prstGeom prst="rect">
                  <a:avLst/>
                </a:prstGeom>
                <a:solidFill>
                  <a:srgbClr val="FE8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7" name="Rectangle 5840">
                  <a:extLst>
                    <a:ext uri="{FF2B5EF4-FFF2-40B4-BE49-F238E27FC236}">
                      <a16:creationId xmlns:a16="http://schemas.microsoft.com/office/drawing/2014/main" id="{CE80484F-BA76-200A-8528-F0D71A974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59356"/>
                  <a:ext cx="344488" cy="4640"/>
                </a:xfrm>
                <a:prstGeom prst="rect">
                  <a:avLst/>
                </a:prstGeom>
                <a:solidFill>
                  <a:srgbClr val="FE8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8" name="Rectangle 5841">
                  <a:extLst>
                    <a:ext uri="{FF2B5EF4-FFF2-40B4-BE49-F238E27FC236}">
                      <a16:creationId xmlns:a16="http://schemas.microsoft.com/office/drawing/2014/main" id="{F0291381-37A7-059D-5241-76EBF4330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54716"/>
                  <a:ext cx="344488" cy="4640"/>
                </a:xfrm>
                <a:prstGeom prst="rect">
                  <a:avLst/>
                </a:prstGeom>
                <a:solidFill>
                  <a:srgbClr val="FE8D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09" name="Rectangle 5842">
                  <a:extLst>
                    <a:ext uri="{FF2B5EF4-FFF2-40B4-BE49-F238E27FC236}">
                      <a16:creationId xmlns:a16="http://schemas.microsoft.com/office/drawing/2014/main" id="{3C64634F-928B-8049-3261-2FBEA3CEDA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50076"/>
                  <a:ext cx="344488" cy="4640"/>
                </a:xfrm>
                <a:prstGeom prst="rect">
                  <a:avLst/>
                </a:prstGeom>
                <a:solidFill>
                  <a:srgbClr val="FE8B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0" name="Rectangle 5843">
                  <a:extLst>
                    <a:ext uri="{FF2B5EF4-FFF2-40B4-BE49-F238E27FC236}">
                      <a16:creationId xmlns:a16="http://schemas.microsoft.com/office/drawing/2014/main" id="{93C164A4-B21A-8934-0F7A-CD4B15B31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45436"/>
                  <a:ext cx="344488" cy="4640"/>
                </a:xfrm>
                <a:prstGeom prst="rect">
                  <a:avLst/>
                </a:prstGeom>
                <a:solidFill>
                  <a:srgbClr val="FE8B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1" name="Rectangle 5844">
                  <a:extLst>
                    <a:ext uri="{FF2B5EF4-FFF2-40B4-BE49-F238E27FC236}">
                      <a16:creationId xmlns:a16="http://schemas.microsoft.com/office/drawing/2014/main" id="{9A8D5456-AC75-4DA2-8521-10310DCEE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40797"/>
                  <a:ext cx="344488" cy="4640"/>
                </a:xfrm>
                <a:prstGeom prst="rect">
                  <a:avLst/>
                </a:prstGeom>
                <a:solidFill>
                  <a:srgbClr val="FE8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2" name="Rectangle 5845">
                  <a:extLst>
                    <a:ext uri="{FF2B5EF4-FFF2-40B4-BE49-F238E27FC236}">
                      <a16:creationId xmlns:a16="http://schemas.microsoft.com/office/drawing/2014/main" id="{43D22B43-7A94-3250-2788-4CED99541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36157"/>
                  <a:ext cx="344488" cy="4640"/>
                </a:xfrm>
                <a:prstGeom prst="rect">
                  <a:avLst/>
                </a:prstGeom>
                <a:solidFill>
                  <a:srgbClr val="FE8A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3" name="Rectangle 5846">
                  <a:extLst>
                    <a:ext uri="{FF2B5EF4-FFF2-40B4-BE49-F238E27FC236}">
                      <a16:creationId xmlns:a16="http://schemas.microsoft.com/office/drawing/2014/main" id="{7EE30AEE-72DA-8057-47F0-B96CB3F58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30744"/>
                  <a:ext cx="344488" cy="5413"/>
                </a:xfrm>
                <a:prstGeom prst="rect">
                  <a:avLst/>
                </a:prstGeom>
                <a:solidFill>
                  <a:srgbClr val="FE8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4" name="Rectangle 5847">
                  <a:extLst>
                    <a:ext uri="{FF2B5EF4-FFF2-40B4-BE49-F238E27FC236}">
                      <a16:creationId xmlns:a16="http://schemas.microsoft.com/office/drawing/2014/main" id="{68AE486A-90DC-690B-6587-2E943E313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26104"/>
                  <a:ext cx="344488" cy="4640"/>
                </a:xfrm>
                <a:prstGeom prst="rect">
                  <a:avLst/>
                </a:prstGeom>
                <a:solidFill>
                  <a:srgbClr val="FE8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5" name="Rectangle 5848">
                  <a:extLst>
                    <a:ext uri="{FF2B5EF4-FFF2-40B4-BE49-F238E27FC236}">
                      <a16:creationId xmlns:a16="http://schemas.microsoft.com/office/drawing/2014/main" id="{8439BCD2-3808-468E-9C7E-46CBF2306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21464"/>
                  <a:ext cx="344488" cy="4640"/>
                </a:xfrm>
                <a:prstGeom prst="rect">
                  <a:avLst/>
                </a:prstGeom>
                <a:solidFill>
                  <a:srgbClr val="FE86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6" name="Rectangle 5849">
                  <a:extLst>
                    <a:ext uri="{FF2B5EF4-FFF2-40B4-BE49-F238E27FC236}">
                      <a16:creationId xmlns:a16="http://schemas.microsoft.com/office/drawing/2014/main" id="{58663A0A-FE5F-FC05-379C-9A5F7E2EB0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16825"/>
                  <a:ext cx="344488" cy="4640"/>
                </a:xfrm>
                <a:prstGeom prst="rect">
                  <a:avLst/>
                </a:prstGeom>
                <a:solidFill>
                  <a:srgbClr val="FE86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7" name="Rectangle 5850">
                  <a:extLst>
                    <a:ext uri="{FF2B5EF4-FFF2-40B4-BE49-F238E27FC236}">
                      <a16:creationId xmlns:a16="http://schemas.microsoft.com/office/drawing/2014/main" id="{569675C8-0B5E-76B5-C42A-A42EE2226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12185"/>
                  <a:ext cx="344488" cy="4640"/>
                </a:xfrm>
                <a:prstGeom prst="rect">
                  <a:avLst/>
                </a:prstGeom>
                <a:solidFill>
                  <a:srgbClr val="FE84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8" name="Rectangle 5851">
                  <a:extLst>
                    <a:ext uri="{FF2B5EF4-FFF2-40B4-BE49-F238E27FC236}">
                      <a16:creationId xmlns:a16="http://schemas.microsoft.com/office/drawing/2014/main" id="{0D61D0DE-F2DF-0D63-A61A-74BFC3276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07545"/>
                  <a:ext cx="344488" cy="4640"/>
                </a:xfrm>
                <a:prstGeom prst="rect">
                  <a:avLst/>
                </a:prstGeom>
                <a:solidFill>
                  <a:srgbClr val="FE84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19" name="Rectangle 5852">
                  <a:extLst>
                    <a:ext uri="{FF2B5EF4-FFF2-40B4-BE49-F238E27FC236}">
                      <a16:creationId xmlns:a16="http://schemas.microsoft.com/office/drawing/2014/main" id="{C538C456-9266-9778-2271-E507AF18F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502905"/>
                  <a:ext cx="344488" cy="4640"/>
                </a:xfrm>
                <a:prstGeom prst="rect">
                  <a:avLst/>
                </a:prstGeom>
                <a:solidFill>
                  <a:srgbClr val="FE82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0" name="Rectangle 5853">
                  <a:extLst>
                    <a:ext uri="{FF2B5EF4-FFF2-40B4-BE49-F238E27FC236}">
                      <a16:creationId xmlns:a16="http://schemas.microsoft.com/office/drawing/2014/main" id="{DED4B256-846F-C227-5707-82B7AB01A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97492"/>
                  <a:ext cx="344488" cy="5413"/>
                </a:xfrm>
                <a:prstGeom prst="rect">
                  <a:avLst/>
                </a:prstGeom>
                <a:solidFill>
                  <a:srgbClr val="FE82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1" name="Rectangle 5854">
                  <a:extLst>
                    <a:ext uri="{FF2B5EF4-FFF2-40B4-BE49-F238E27FC236}">
                      <a16:creationId xmlns:a16="http://schemas.microsoft.com/office/drawing/2014/main" id="{23FC4BD7-D20B-0592-2BBE-52E1BB9EC8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92852"/>
                  <a:ext cx="344488" cy="4640"/>
                </a:xfrm>
                <a:prstGeom prst="rect">
                  <a:avLst/>
                </a:prstGeom>
                <a:solidFill>
                  <a:srgbClr val="FE8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2" name="Rectangle 5855">
                  <a:extLst>
                    <a:ext uri="{FF2B5EF4-FFF2-40B4-BE49-F238E27FC236}">
                      <a16:creationId xmlns:a16="http://schemas.microsoft.com/office/drawing/2014/main" id="{CD889ED2-36C0-572B-A94F-15A602BC0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88212"/>
                  <a:ext cx="344488" cy="4640"/>
                </a:xfrm>
                <a:prstGeom prst="rect">
                  <a:avLst/>
                </a:prstGeom>
                <a:solidFill>
                  <a:srgbClr val="FE8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3" name="Rectangle 5856">
                  <a:extLst>
                    <a:ext uri="{FF2B5EF4-FFF2-40B4-BE49-F238E27FC236}">
                      <a16:creationId xmlns:a16="http://schemas.microsoft.com/office/drawing/2014/main" id="{C761F12A-C131-9A8F-73A4-9DF0E26E5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83573"/>
                  <a:ext cx="344488" cy="4640"/>
                </a:xfrm>
                <a:prstGeom prst="rect">
                  <a:avLst/>
                </a:prstGeom>
                <a:solidFill>
                  <a:srgbClr val="FE7E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4" name="Rectangle 5857">
                  <a:extLst>
                    <a:ext uri="{FF2B5EF4-FFF2-40B4-BE49-F238E27FC236}">
                      <a16:creationId xmlns:a16="http://schemas.microsoft.com/office/drawing/2014/main" id="{3E21E1A3-ACD1-B377-F644-AA0E1EF02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78933"/>
                  <a:ext cx="344488" cy="4640"/>
                </a:xfrm>
                <a:prstGeom prst="rect">
                  <a:avLst/>
                </a:prstGeom>
                <a:solidFill>
                  <a:srgbClr val="FE7E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5" name="Rectangle 5858">
                  <a:extLst>
                    <a:ext uri="{FF2B5EF4-FFF2-40B4-BE49-F238E27FC236}">
                      <a16:creationId xmlns:a16="http://schemas.microsoft.com/office/drawing/2014/main" id="{B9F8C5E8-0FC6-89E2-30C2-43E7CA66C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74293"/>
                  <a:ext cx="344488" cy="4640"/>
                </a:xfrm>
                <a:prstGeom prst="rect">
                  <a:avLst/>
                </a:prstGeom>
                <a:solidFill>
                  <a:srgbClr val="FC7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6" name="Rectangle 5859">
                  <a:extLst>
                    <a:ext uri="{FF2B5EF4-FFF2-40B4-BE49-F238E27FC236}">
                      <a16:creationId xmlns:a16="http://schemas.microsoft.com/office/drawing/2014/main" id="{16232D3B-8539-1DAB-0E18-EB624E233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69653"/>
                  <a:ext cx="344488" cy="4640"/>
                </a:xfrm>
                <a:prstGeom prst="rect">
                  <a:avLst/>
                </a:prstGeom>
                <a:solidFill>
                  <a:srgbClr val="FC7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7" name="Rectangle 5860">
                  <a:extLst>
                    <a:ext uri="{FF2B5EF4-FFF2-40B4-BE49-F238E27FC236}">
                      <a16:creationId xmlns:a16="http://schemas.microsoft.com/office/drawing/2014/main" id="{722C0FE8-08CF-A127-E379-0F153060E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65014"/>
                  <a:ext cx="344488" cy="4640"/>
                </a:xfrm>
                <a:prstGeom prst="rect">
                  <a:avLst/>
                </a:prstGeom>
                <a:solidFill>
                  <a:srgbClr val="FB7C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8" name="Rectangle 5861">
                  <a:extLst>
                    <a:ext uri="{FF2B5EF4-FFF2-40B4-BE49-F238E27FC236}">
                      <a16:creationId xmlns:a16="http://schemas.microsoft.com/office/drawing/2014/main" id="{4D7E7318-8887-8544-DB7E-03242B885D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59601"/>
                  <a:ext cx="344488" cy="5413"/>
                </a:xfrm>
                <a:prstGeom prst="rect">
                  <a:avLst/>
                </a:prstGeom>
                <a:solidFill>
                  <a:srgbClr val="FB7C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29" name="Rectangle 5862">
                  <a:extLst>
                    <a:ext uri="{FF2B5EF4-FFF2-40B4-BE49-F238E27FC236}">
                      <a16:creationId xmlns:a16="http://schemas.microsoft.com/office/drawing/2014/main" id="{4D928763-787E-AA49-F8BD-751454CF7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54961"/>
                  <a:ext cx="344488" cy="4640"/>
                </a:xfrm>
                <a:prstGeom prst="rect">
                  <a:avLst/>
                </a:prstGeom>
                <a:solidFill>
                  <a:srgbClr val="F97B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0" name="Rectangle 5863">
                  <a:extLst>
                    <a:ext uri="{FF2B5EF4-FFF2-40B4-BE49-F238E27FC236}">
                      <a16:creationId xmlns:a16="http://schemas.microsoft.com/office/drawing/2014/main" id="{5AC1E291-DCFC-E98C-39D9-FC37FFF64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50321"/>
                  <a:ext cx="344488" cy="4640"/>
                </a:xfrm>
                <a:prstGeom prst="rect">
                  <a:avLst/>
                </a:prstGeom>
                <a:solidFill>
                  <a:srgbClr val="F97B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1" name="Rectangle 5864">
                  <a:extLst>
                    <a:ext uri="{FF2B5EF4-FFF2-40B4-BE49-F238E27FC236}">
                      <a16:creationId xmlns:a16="http://schemas.microsoft.com/office/drawing/2014/main" id="{3CF9AE5D-43C2-B443-1238-84B10D010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45681"/>
                  <a:ext cx="344488" cy="4640"/>
                </a:xfrm>
                <a:prstGeom prst="rect">
                  <a:avLst/>
                </a:prstGeom>
                <a:solidFill>
                  <a:srgbClr val="F87A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2" name="Rectangle 5865">
                  <a:extLst>
                    <a:ext uri="{FF2B5EF4-FFF2-40B4-BE49-F238E27FC236}">
                      <a16:creationId xmlns:a16="http://schemas.microsoft.com/office/drawing/2014/main" id="{BBC41E90-25BC-FA82-C0AC-9025D075FB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41042"/>
                  <a:ext cx="344488" cy="4640"/>
                </a:xfrm>
                <a:prstGeom prst="rect">
                  <a:avLst/>
                </a:prstGeom>
                <a:solidFill>
                  <a:srgbClr val="F87A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3" name="Rectangle 5866">
                  <a:extLst>
                    <a:ext uri="{FF2B5EF4-FFF2-40B4-BE49-F238E27FC236}">
                      <a16:creationId xmlns:a16="http://schemas.microsoft.com/office/drawing/2014/main" id="{AE59622C-00E9-7F30-FEC3-4EEDCDBFAE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36402"/>
                  <a:ext cx="344488" cy="4640"/>
                </a:xfrm>
                <a:prstGeom prst="rect">
                  <a:avLst/>
                </a:prstGeom>
                <a:solidFill>
                  <a:srgbClr val="F67A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4" name="Rectangle 5867">
                  <a:extLst>
                    <a:ext uri="{FF2B5EF4-FFF2-40B4-BE49-F238E27FC236}">
                      <a16:creationId xmlns:a16="http://schemas.microsoft.com/office/drawing/2014/main" id="{E090871C-F8E0-3A61-3D3D-9F1CD965B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31762"/>
                  <a:ext cx="344488" cy="4640"/>
                </a:xfrm>
                <a:prstGeom prst="rect">
                  <a:avLst/>
                </a:prstGeom>
                <a:solidFill>
                  <a:srgbClr val="F67A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5" name="Rectangle 5868">
                  <a:extLst>
                    <a:ext uri="{FF2B5EF4-FFF2-40B4-BE49-F238E27FC236}">
                      <a16:creationId xmlns:a16="http://schemas.microsoft.com/office/drawing/2014/main" id="{B5A81010-C2CA-A040-E26D-45FF008C7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27122"/>
                  <a:ext cx="344488" cy="4640"/>
                </a:xfrm>
                <a:prstGeom prst="rect">
                  <a:avLst/>
                </a:prstGeom>
                <a:solidFill>
                  <a:srgbClr val="F579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6" name="Rectangle 5869">
                  <a:extLst>
                    <a:ext uri="{FF2B5EF4-FFF2-40B4-BE49-F238E27FC236}">
                      <a16:creationId xmlns:a16="http://schemas.microsoft.com/office/drawing/2014/main" id="{FA9845D3-6B21-68C4-C697-87AD7A318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21709"/>
                  <a:ext cx="344488" cy="5413"/>
                </a:xfrm>
                <a:prstGeom prst="rect">
                  <a:avLst/>
                </a:prstGeom>
                <a:solidFill>
                  <a:srgbClr val="F579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7" name="Rectangle 5870">
                  <a:extLst>
                    <a:ext uri="{FF2B5EF4-FFF2-40B4-BE49-F238E27FC236}">
                      <a16:creationId xmlns:a16="http://schemas.microsoft.com/office/drawing/2014/main" id="{F44893EE-CC12-BEE7-8F1C-EBE2714D8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17069"/>
                  <a:ext cx="344488" cy="4640"/>
                </a:xfrm>
                <a:prstGeom prst="rect">
                  <a:avLst/>
                </a:prstGeom>
                <a:solidFill>
                  <a:srgbClr val="F37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8" name="Rectangle 5871">
                  <a:extLst>
                    <a:ext uri="{FF2B5EF4-FFF2-40B4-BE49-F238E27FC236}">
                      <a16:creationId xmlns:a16="http://schemas.microsoft.com/office/drawing/2014/main" id="{22B9DBEC-5AB6-D3DD-DF9C-9C0BBA73C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12429"/>
                  <a:ext cx="344488" cy="4640"/>
                </a:xfrm>
                <a:prstGeom prst="rect">
                  <a:avLst/>
                </a:prstGeom>
                <a:solidFill>
                  <a:srgbClr val="F378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39" name="Rectangle 5872">
                  <a:extLst>
                    <a:ext uri="{FF2B5EF4-FFF2-40B4-BE49-F238E27FC236}">
                      <a16:creationId xmlns:a16="http://schemas.microsoft.com/office/drawing/2014/main" id="{41EF1A55-3787-3D5E-0058-F923DEF68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07790"/>
                  <a:ext cx="344488" cy="4640"/>
                </a:xfrm>
                <a:prstGeom prst="rect">
                  <a:avLst/>
                </a:prstGeom>
                <a:solidFill>
                  <a:srgbClr val="F277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0" name="Rectangle 5873">
                  <a:extLst>
                    <a:ext uri="{FF2B5EF4-FFF2-40B4-BE49-F238E27FC236}">
                      <a16:creationId xmlns:a16="http://schemas.microsoft.com/office/drawing/2014/main" id="{FFA74051-144E-B773-FD7F-07D9707024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403150"/>
                  <a:ext cx="344488" cy="4640"/>
                </a:xfrm>
                <a:prstGeom prst="rect">
                  <a:avLst/>
                </a:prstGeom>
                <a:solidFill>
                  <a:srgbClr val="F277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1" name="Rectangle 5874">
                  <a:extLst>
                    <a:ext uri="{FF2B5EF4-FFF2-40B4-BE49-F238E27FC236}">
                      <a16:creationId xmlns:a16="http://schemas.microsoft.com/office/drawing/2014/main" id="{BAF3FBD1-D945-AA23-FD5C-151E2AB51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98510"/>
                  <a:ext cx="344488" cy="4640"/>
                </a:xfrm>
                <a:prstGeom prst="rect">
                  <a:avLst/>
                </a:prstGeom>
                <a:solidFill>
                  <a:srgbClr val="F076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2" name="Rectangle 5875">
                  <a:extLst>
                    <a:ext uri="{FF2B5EF4-FFF2-40B4-BE49-F238E27FC236}">
                      <a16:creationId xmlns:a16="http://schemas.microsoft.com/office/drawing/2014/main" id="{B716A6FA-B65F-787F-100C-BF1641491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93870"/>
                  <a:ext cx="344488" cy="4640"/>
                </a:xfrm>
                <a:prstGeom prst="rect">
                  <a:avLst/>
                </a:prstGeom>
                <a:solidFill>
                  <a:srgbClr val="F076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3" name="Rectangle 5876">
                  <a:extLst>
                    <a:ext uri="{FF2B5EF4-FFF2-40B4-BE49-F238E27FC236}">
                      <a16:creationId xmlns:a16="http://schemas.microsoft.com/office/drawing/2014/main" id="{DD226A3E-3173-0F1D-F7D0-AFE5CD335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89230"/>
                  <a:ext cx="344488" cy="4640"/>
                </a:xfrm>
                <a:prstGeom prst="rect">
                  <a:avLst/>
                </a:prstGeom>
                <a:solidFill>
                  <a:srgbClr val="EF75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4" name="Rectangle 5877">
                  <a:extLst>
                    <a:ext uri="{FF2B5EF4-FFF2-40B4-BE49-F238E27FC236}">
                      <a16:creationId xmlns:a16="http://schemas.microsoft.com/office/drawing/2014/main" id="{5CA2B9BB-29DB-EEBF-808A-C8D24345C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83818"/>
                  <a:ext cx="344488" cy="5413"/>
                </a:xfrm>
                <a:prstGeom prst="rect">
                  <a:avLst/>
                </a:prstGeom>
                <a:solidFill>
                  <a:srgbClr val="EF75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5" name="Rectangle 5878">
                  <a:extLst>
                    <a:ext uri="{FF2B5EF4-FFF2-40B4-BE49-F238E27FC236}">
                      <a16:creationId xmlns:a16="http://schemas.microsoft.com/office/drawing/2014/main" id="{8CC93E34-A611-D431-DFC2-001C0985D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79178"/>
                  <a:ext cx="344488" cy="4640"/>
                </a:xfrm>
                <a:prstGeom prst="rect">
                  <a:avLst/>
                </a:prstGeom>
                <a:solidFill>
                  <a:srgbClr val="ED75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6" name="Rectangle 5879">
                  <a:extLst>
                    <a:ext uri="{FF2B5EF4-FFF2-40B4-BE49-F238E27FC236}">
                      <a16:creationId xmlns:a16="http://schemas.microsoft.com/office/drawing/2014/main" id="{337C102F-9A18-88C7-8430-A6C1B5CEDC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74538"/>
                  <a:ext cx="344488" cy="4640"/>
                </a:xfrm>
                <a:prstGeom prst="rect">
                  <a:avLst/>
                </a:prstGeom>
                <a:solidFill>
                  <a:srgbClr val="ED75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7" name="Rectangle 5880">
                  <a:extLst>
                    <a:ext uri="{FF2B5EF4-FFF2-40B4-BE49-F238E27FC236}">
                      <a16:creationId xmlns:a16="http://schemas.microsoft.com/office/drawing/2014/main" id="{6084A49D-3A07-F6C0-3AB0-62AF445DD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69898"/>
                  <a:ext cx="344488" cy="4640"/>
                </a:xfrm>
                <a:prstGeom prst="rect">
                  <a:avLst/>
                </a:prstGeom>
                <a:solidFill>
                  <a:srgbClr val="EB74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8" name="Rectangle 5881">
                  <a:extLst>
                    <a:ext uri="{FF2B5EF4-FFF2-40B4-BE49-F238E27FC236}">
                      <a16:creationId xmlns:a16="http://schemas.microsoft.com/office/drawing/2014/main" id="{FE388C76-74DA-9BDF-96E2-6D6CE9928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65258"/>
                  <a:ext cx="344488" cy="4640"/>
                </a:xfrm>
                <a:prstGeom prst="rect">
                  <a:avLst/>
                </a:prstGeom>
                <a:solidFill>
                  <a:srgbClr val="EB74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49" name="Rectangle 5882">
                  <a:extLst>
                    <a:ext uri="{FF2B5EF4-FFF2-40B4-BE49-F238E27FC236}">
                      <a16:creationId xmlns:a16="http://schemas.microsoft.com/office/drawing/2014/main" id="{0F735834-4ECE-4EF9-8B03-50E9B3F434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60619"/>
                  <a:ext cx="344488" cy="4640"/>
                </a:xfrm>
                <a:prstGeom prst="rect">
                  <a:avLst/>
                </a:prstGeom>
                <a:solidFill>
                  <a:srgbClr val="EA73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0" name="Rectangle 5883">
                  <a:extLst>
                    <a:ext uri="{FF2B5EF4-FFF2-40B4-BE49-F238E27FC236}">
                      <a16:creationId xmlns:a16="http://schemas.microsoft.com/office/drawing/2014/main" id="{B47C24E2-4313-3B94-D84E-582408D5E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55979"/>
                  <a:ext cx="344488" cy="4640"/>
                </a:xfrm>
                <a:prstGeom prst="rect">
                  <a:avLst/>
                </a:prstGeom>
                <a:solidFill>
                  <a:srgbClr val="EA73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1" name="Rectangle 5884">
                  <a:extLst>
                    <a:ext uri="{FF2B5EF4-FFF2-40B4-BE49-F238E27FC236}">
                      <a16:creationId xmlns:a16="http://schemas.microsoft.com/office/drawing/2014/main" id="{6A2DAD73-A3A6-06FE-C20E-4D946BF1B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50566"/>
                  <a:ext cx="344488" cy="5413"/>
                </a:xfrm>
                <a:prstGeom prst="rect">
                  <a:avLst/>
                </a:prstGeom>
                <a:solidFill>
                  <a:srgbClr val="E872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2" name="Rectangle 5885">
                  <a:extLst>
                    <a:ext uri="{FF2B5EF4-FFF2-40B4-BE49-F238E27FC236}">
                      <a16:creationId xmlns:a16="http://schemas.microsoft.com/office/drawing/2014/main" id="{4A0D9612-00CF-DBA8-01C7-A17884DE6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45926"/>
                  <a:ext cx="344488" cy="4640"/>
                </a:xfrm>
                <a:prstGeom prst="rect">
                  <a:avLst/>
                </a:prstGeom>
                <a:solidFill>
                  <a:srgbClr val="E872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3" name="Rectangle 5886">
                  <a:extLst>
                    <a:ext uri="{FF2B5EF4-FFF2-40B4-BE49-F238E27FC236}">
                      <a16:creationId xmlns:a16="http://schemas.microsoft.com/office/drawing/2014/main" id="{9FAB57BA-55AA-1D54-71CE-C9E320385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41286"/>
                  <a:ext cx="344488" cy="4640"/>
                </a:xfrm>
                <a:prstGeom prst="rect">
                  <a:avLst/>
                </a:prstGeom>
                <a:solidFill>
                  <a:srgbClr val="E771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4" name="Rectangle 5887">
                  <a:extLst>
                    <a:ext uri="{FF2B5EF4-FFF2-40B4-BE49-F238E27FC236}">
                      <a16:creationId xmlns:a16="http://schemas.microsoft.com/office/drawing/2014/main" id="{49F71BFF-D55E-608D-9E8E-8E1398A79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36646"/>
                  <a:ext cx="344488" cy="4640"/>
                </a:xfrm>
                <a:prstGeom prst="rect">
                  <a:avLst/>
                </a:prstGeom>
                <a:solidFill>
                  <a:srgbClr val="E771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5" name="Rectangle 5888">
                  <a:extLst>
                    <a:ext uri="{FF2B5EF4-FFF2-40B4-BE49-F238E27FC236}">
                      <a16:creationId xmlns:a16="http://schemas.microsoft.com/office/drawing/2014/main" id="{81C75E46-D8CF-0A2E-61B8-B91FC5CA4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32006"/>
                  <a:ext cx="344488" cy="4640"/>
                </a:xfrm>
                <a:prstGeom prst="rect">
                  <a:avLst/>
                </a:prstGeom>
                <a:solidFill>
                  <a:srgbClr val="E570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6" name="Rectangle 5889">
                  <a:extLst>
                    <a:ext uri="{FF2B5EF4-FFF2-40B4-BE49-F238E27FC236}">
                      <a16:creationId xmlns:a16="http://schemas.microsoft.com/office/drawing/2014/main" id="{0474E51E-6090-EC22-C8B9-1D2B70D7D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27367"/>
                  <a:ext cx="344488" cy="4640"/>
                </a:xfrm>
                <a:prstGeom prst="rect">
                  <a:avLst/>
                </a:prstGeom>
                <a:solidFill>
                  <a:srgbClr val="E570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7" name="Rectangle 5890">
                  <a:extLst>
                    <a:ext uri="{FF2B5EF4-FFF2-40B4-BE49-F238E27FC236}">
                      <a16:creationId xmlns:a16="http://schemas.microsoft.com/office/drawing/2014/main" id="{13BC8C25-8102-A8C9-2D78-1029F93D1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22727"/>
                  <a:ext cx="344488" cy="4640"/>
                </a:xfrm>
                <a:prstGeom prst="rect">
                  <a:avLst/>
                </a:prstGeom>
                <a:solidFill>
                  <a:srgbClr val="E470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8" name="Rectangle 5891">
                  <a:extLst>
                    <a:ext uri="{FF2B5EF4-FFF2-40B4-BE49-F238E27FC236}">
                      <a16:creationId xmlns:a16="http://schemas.microsoft.com/office/drawing/2014/main" id="{60A999C4-45C2-6B01-296E-E23ADEA9B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18087"/>
                  <a:ext cx="344488" cy="4640"/>
                </a:xfrm>
                <a:prstGeom prst="rect">
                  <a:avLst/>
                </a:prstGeom>
                <a:solidFill>
                  <a:srgbClr val="E470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59" name="Rectangle 5892">
                  <a:extLst>
                    <a:ext uri="{FF2B5EF4-FFF2-40B4-BE49-F238E27FC236}">
                      <a16:creationId xmlns:a16="http://schemas.microsoft.com/office/drawing/2014/main" id="{538CEA45-D8AB-58CE-B35A-AC2AF6998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12674"/>
                  <a:ext cx="344488" cy="5413"/>
                </a:xfrm>
                <a:prstGeom prst="rect">
                  <a:avLst/>
                </a:prstGeom>
                <a:solidFill>
                  <a:srgbClr val="E26F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0" name="Rectangle 5893">
                  <a:extLst>
                    <a:ext uri="{FF2B5EF4-FFF2-40B4-BE49-F238E27FC236}">
                      <a16:creationId xmlns:a16="http://schemas.microsoft.com/office/drawing/2014/main" id="{208C88ED-E576-B3DE-FE05-F86E9A819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08035"/>
                  <a:ext cx="344488" cy="4640"/>
                </a:xfrm>
                <a:prstGeom prst="rect">
                  <a:avLst/>
                </a:prstGeom>
                <a:solidFill>
                  <a:srgbClr val="E26F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1" name="Rectangle 5894">
                  <a:extLst>
                    <a:ext uri="{FF2B5EF4-FFF2-40B4-BE49-F238E27FC236}">
                      <a16:creationId xmlns:a16="http://schemas.microsoft.com/office/drawing/2014/main" id="{3749A83D-F8C4-DF6A-5CA9-81ADD982F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303395"/>
                  <a:ext cx="344488" cy="4640"/>
                </a:xfrm>
                <a:prstGeom prst="rect">
                  <a:avLst/>
                </a:prstGeom>
                <a:solidFill>
                  <a:srgbClr val="E16E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2" name="Rectangle 5895">
                  <a:extLst>
                    <a:ext uri="{FF2B5EF4-FFF2-40B4-BE49-F238E27FC236}">
                      <a16:creationId xmlns:a16="http://schemas.microsoft.com/office/drawing/2014/main" id="{A96DC354-542D-07D7-A93D-99CD75FD7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98755"/>
                  <a:ext cx="344488" cy="4640"/>
                </a:xfrm>
                <a:prstGeom prst="rect">
                  <a:avLst/>
                </a:prstGeom>
                <a:solidFill>
                  <a:srgbClr val="E16E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3" name="Rectangle 5896">
                  <a:extLst>
                    <a:ext uri="{FF2B5EF4-FFF2-40B4-BE49-F238E27FC236}">
                      <a16:creationId xmlns:a16="http://schemas.microsoft.com/office/drawing/2014/main" id="{666A74D8-FFC9-C80E-9DB3-FCF4DC63B0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94115"/>
                  <a:ext cx="344488" cy="4640"/>
                </a:xfrm>
                <a:prstGeom prst="rect">
                  <a:avLst/>
                </a:prstGeom>
                <a:solidFill>
                  <a:srgbClr val="DF6D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4" name="Rectangle 5897">
                  <a:extLst>
                    <a:ext uri="{FF2B5EF4-FFF2-40B4-BE49-F238E27FC236}">
                      <a16:creationId xmlns:a16="http://schemas.microsoft.com/office/drawing/2014/main" id="{4B1DACEA-AB8C-5654-4CF0-500B6B671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89475"/>
                  <a:ext cx="344488" cy="4640"/>
                </a:xfrm>
                <a:prstGeom prst="rect">
                  <a:avLst/>
                </a:prstGeom>
                <a:solidFill>
                  <a:srgbClr val="DF6D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5" name="Rectangle 5898">
                  <a:extLst>
                    <a:ext uri="{FF2B5EF4-FFF2-40B4-BE49-F238E27FC236}">
                      <a16:creationId xmlns:a16="http://schemas.microsoft.com/office/drawing/2014/main" id="{11DD118C-E0DF-322D-40CD-5DECAC9EF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84836"/>
                  <a:ext cx="344488" cy="4640"/>
                </a:xfrm>
                <a:prstGeom prst="rect">
                  <a:avLst/>
                </a:prstGeom>
                <a:solidFill>
                  <a:srgbClr val="DE6C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6" name="Rectangle 5899">
                  <a:extLst>
                    <a:ext uri="{FF2B5EF4-FFF2-40B4-BE49-F238E27FC236}">
                      <a16:creationId xmlns:a16="http://schemas.microsoft.com/office/drawing/2014/main" id="{BB0F956E-9366-2DCC-450B-49E8C9298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80196"/>
                  <a:ext cx="344488" cy="4640"/>
                </a:xfrm>
                <a:prstGeom prst="rect">
                  <a:avLst/>
                </a:prstGeom>
                <a:solidFill>
                  <a:srgbClr val="DC6B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7" name="Rectangle 5900">
                  <a:extLst>
                    <a:ext uri="{FF2B5EF4-FFF2-40B4-BE49-F238E27FC236}">
                      <a16:creationId xmlns:a16="http://schemas.microsoft.com/office/drawing/2014/main" id="{A0DFE6B3-CEAB-4516-5CEB-239DBAE85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74783"/>
                  <a:ext cx="344488" cy="5413"/>
                </a:xfrm>
                <a:prstGeom prst="rect">
                  <a:avLst/>
                </a:prstGeom>
                <a:solidFill>
                  <a:srgbClr val="DC6B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8" name="Rectangle 5901">
                  <a:extLst>
                    <a:ext uri="{FF2B5EF4-FFF2-40B4-BE49-F238E27FC236}">
                      <a16:creationId xmlns:a16="http://schemas.microsoft.com/office/drawing/2014/main" id="{D89F2BCA-D48F-DD81-60B0-65CB94160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70143"/>
                  <a:ext cx="344488" cy="4640"/>
                </a:xfrm>
                <a:prstGeom prst="rect">
                  <a:avLst/>
                </a:prstGeom>
                <a:solidFill>
                  <a:srgbClr val="DB6B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69" name="Rectangle 5902">
                  <a:extLst>
                    <a:ext uri="{FF2B5EF4-FFF2-40B4-BE49-F238E27FC236}">
                      <a16:creationId xmlns:a16="http://schemas.microsoft.com/office/drawing/2014/main" id="{7B8EA469-0427-BBD1-0A77-28E7F09C7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65503"/>
                  <a:ext cx="344488" cy="4640"/>
                </a:xfrm>
                <a:prstGeom prst="rect">
                  <a:avLst/>
                </a:prstGeom>
                <a:solidFill>
                  <a:srgbClr val="DB6B0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0" name="Rectangle 5903">
                  <a:extLst>
                    <a:ext uri="{FF2B5EF4-FFF2-40B4-BE49-F238E27FC236}">
                      <a16:creationId xmlns:a16="http://schemas.microsoft.com/office/drawing/2014/main" id="{30E5C242-590E-596A-0ACD-80F268F85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60863"/>
                  <a:ext cx="344488" cy="4640"/>
                </a:xfrm>
                <a:prstGeom prst="rect">
                  <a:avLst/>
                </a:prstGeom>
                <a:solidFill>
                  <a:srgbClr val="D96A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1" name="Rectangle 5904">
                  <a:extLst>
                    <a:ext uri="{FF2B5EF4-FFF2-40B4-BE49-F238E27FC236}">
                      <a16:creationId xmlns:a16="http://schemas.microsoft.com/office/drawing/2014/main" id="{E2331E9D-96BD-E3BA-0906-9E3DD526D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56223"/>
                  <a:ext cx="344488" cy="4640"/>
                </a:xfrm>
                <a:prstGeom prst="rect">
                  <a:avLst/>
                </a:prstGeom>
                <a:solidFill>
                  <a:srgbClr val="D96A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2" name="Rectangle 5905">
                  <a:extLst>
                    <a:ext uri="{FF2B5EF4-FFF2-40B4-BE49-F238E27FC236}">
                      <a16:creationId xmlns:a16="http://schemas.microsoft.com/office/drawing/2014/main" id="{F7EF0395-0D2A-17DB-5049-3CCFC89A6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51584"/>
                  <a:ext cx="344488" cy="4640"/>
                </a:xfrm>
                <a:prstGeom prst="rect">
                  <a:avLst/>
                </a:prstGeom>
                <a:solidFill>
                  <a:srgbClr val="D769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3" name="Rectangle 5906">
                  <a:extLst>
                    <a:ext uri="{FF2B5EF4-FFF2-40B4-BE49-F238E27FC236}">
                      <a16:creationId xmlns:a16="http://schemas.microsoft.com/office/drawing/2014/main" id="{FE427A35-8E29-E535-1A63-B338A38FA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46944"/>
                  <a:ext cx="344488" cy="4640"/>
                </a:xfrm>
                <a:prstGeom prst="rect">
                  <a:avLst/>
                </a:prstGeom>
                <a:solidFill>
                  <a:srgbClr val="D769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4" name="Rectangle 5907">
                  <a:extLst>
                    <a:ext uri="{FF2B5EF4-FFF2-40B4-BE49-F238E27FC236}">
                      <a16:creationId xmlns:a16="http://schemas.microsoft.com/office/drawing/2014/main" id="{25FBE43D-673E-5558-DA3E-9C3F96D84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41531"/>
                  <a:ext cx="344488" cy="5413"/>
                </a:xfrm>
                <a:prstGeom prst="rect">
                  <a:avLst/>
                </a:prstGeom>
                <a:solidFill>
                  <a:srgbClr val="D66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5" name="Rectangle 5908">
                  <a:extLst>
                    <a:ext uri="{FF2B5EF4-FFF2-40B4-BE49-F238E27FC236}">
                      <a16:creationId xmlns:a16="http://schemas.microsoft.com/office/drawing/2014/main" id="{773DCA4B-BCEB-4BDB-625D-77C609DF0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36891"/>
                  <a:ext cx="344488" cy="4640"/>
                </a:xfrm>
                <a:prstGeom prst="rect">
                  <a:avLst/>
                </a:prstGeom>
                <a:solidFill>
                  <a:srgbClr val="D66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6" name="Rectangle 5909">
                  <a:extLst>
                    <a:ext uri="{FF2B5EF4-FFF2-40B4-BE49-F238E27FC236}">
                      <a16:creationId xmlns:a16="http://schemas.microsoft.com/office/drawing/2014/main" id="{89FB2F58-DAD8-9072-D77C-B457D6D9CC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32251"/>
                  <a:ext cx="344488" cy="4640"/>
                </a:xfrm>
                <a:prstGeom prst="rect">
                  <a:avLst/>
                </a:prstGeom>
                <a:solidFill>
                  <a:srgbClr val="D467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7" name="Rectangle 5910">
                  <a:extLst>
                    <a:ext uri="{FF2B5EF4-FFF2-40B4-BE49-F238E27FC236}">
                      <a16:creationId xmlns:a16="http://schemas.microsoft.com/office/drawing/2014/main" id="{2BB45F16-0056-E986-4DF2-DDFB9C595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27612"/>
                  <a:ext cx="344488" cy="4640"/>
                </a:xfrm>
                <a:prstGeom prst="rect">
                  <a:avLst/>
                </a:prstGeom>
                <a:solidFill>
                  <a:srgbClr val="D467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8" name="Rectangle 5911">
                  <a:extLst>
                    <a:ext uri="{FF2B5EF4-FFF2-40B4-BE49-F238E27FC236}">
                      <a16:creationId xmlns:a16="http://schemas.microsoft.com/office/drawing/2014/main" id="{3EB999AF-E4F2-EE33-D70A-132C5E22A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22972"/>
                  <a:ext cx="344488" cy="4640"/>
                </a:xfrm>
                <a:prstGeom prst="rect">
                  <a:avLst/>
                </a:prstGeom>
                <a:solidFill>
                  <a:srgbClr val="D36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79" name="Rectangle 5912">
                  <a:extLst>
                    <a:ext uri="{FF2B5EF4-FFF2-40B4-BE49-F238E27FC236}">
                      <a16:creationId xmlns:a16="http://schemas.microsoft.com/office/drawing/2014/main" id="{89DAFF52-6A7C-80F4-E3F8-4A8226378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18332"/>
                  <a:ext cx="344488" cy="4640"/>
                </a:xfrm>
                <a:prstGeom prst="rect">
                  <a:avLst/>
                </a:prstGeom>
                <a:solidFill>
                  <a:srgbClr val="D36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0" name="Rectangle 5913">
                  <a:extLst>
                    <a:ext uri="{FF2B5EF4-FFF2-40B4-BE49-F238E27FC236}">
                      <a16:creationId xmlns:a16="http://schemas.microsoft.com/office/drawing/2014/main" id="{671A8C32-7047-506F-8001-D87D91AF1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13692"/>
                  <a:ext cx="344488" cy="4640"/>
                </a:xfrm>
                <a:prstGeom prst="rect">
                  <a:avLst/>
                </a:prstGeom>
                <a:solidFill>
                  <a:srgbClr val="D16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1" name="Rectangle 5914">
                  <a:extLst>
                    <a:ext uri="{FF2B5EF4-FFF2-40B4-BE49-F238E27FC236}">
                      <a16:creationId xmlns:a16="http://schemas.microsoft.com/office/drawing/2014/main" id="{C2C52614-AFC2-7E8D-AE37-FB3032FBE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09053"/>
                  <a:ext cx="344488" cy="4640"/>
                </a:xfrm>
                <a:prstGeom prst="rect">
                  <a:avLst/>
                </a:prstGeom>
                <a:solidFill>
                  <a:srgbClr val="D166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2" name="Rectangle 5915">
                  <a:extLst>
                    <a:ext uri="{FF2B5EF4-FFF2-40B4-BE49-F238E27FC236}">
                      <a16:creationId xmlns:a16="http://schemas.microsoft.com/office/drawing/2014/main" id="{9882A293-A3A4-C40C-1859-655AF4A0C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203639"/>
                  <a:ext cx="344488" cy="5413"/>
                </a:xfrm>
                <a:prstGeom prst="rect">
                  <a:avLst/>
                </a:prstGeom>
                <a:solidFill>
                  <a:srgbClr val="D065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3" name="Rectangle 5916">
                  <a:extLst>
                    <a:ext uri="{FF2B5EF4-FFF2-40B4-BE49-F238E27FC236}">
                      <a16:creationId xmlns:a16="http://schemas.microsoft.com/office/drawing/2014/main" id="{F3CA9251-EEF3-2007-DB0C-DA3870B00B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98999"/>
                  <a:ext cx="344488" cy="4640"/>
                </a:xfrm>
                <a:prstGeom prst="rect">
                  <a:avLst/>
                </a:prstGeom>
                <a:solidFill>
                  <a:srgbClr val="D065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4" name="Rectangle 5917">
                  <a:extLst>
                    <a:ext uri="{FF2B5EF4-FFF2-40B4-BE49-F238E27FC236}">
                      <a16:creationId xmlns:a16="http://schemas.microsoft.com/office/drawing/2014/main" id="{A4B06D0D-D027-81E1-ADA6-765A12B23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94360"/>
                  <a:ext cx="344488" cy="4640"/>
                </a:xfrm>
                <a:prstGeom prst="rect">
                  <a:avLst/>
                </a:prstGeom>
                <a:solidFill>
                  <a:srgbClr val="CE64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5" name="Rectangle 5918">
                  <a:extLst>
                    <a:ext uri="{FF2B5EF4-FFF2-40B4-BE49-F238E27FC236}">
                      <a16:creationId xmlns:a16="http://schemas.microsoft.com/office/drawing/2014/main" id="{5EB34095-00F6-1FCB-C851-F9961689E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89720"/>
                  <a:ext cx="344488" cy="4640"/>
                </a:xfrm>
                <a:prstGeom prst="rect">
                  <a:avLst/>
                </a:prstGeom>
                <a:solidFill>
                  <a:srgbClr val="CE64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6" name="Rectangle 5919">
                  <a:extLst>
                    <a:ext uri="{FF2B5EF4-FFF2-40B4-BE49-F238E27FC236}">
                      <a16:creationId xmlns:a16="http://schemas.microsoft.com/office/drawing/2014/main" id="{74000026-CD08-78CB-5928-540CE8C76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85080"/>
                  <a:ext cx="344488" cy="4640"/>
                </a:xfrm>
                <a:prstGeom prst="rect">
                  <a:avLst/>
                </a:prstGeom>
                <a:solidFill>
                  <a:srgbClr val="CD63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7" name="Rectangle 5920">
                  <a:extLst>
                    <a:ext uri="{FF2B5EF4-FFF2-40B4-BE49-F238E27FC236}">
                      <a16:creationId xmlns:a16="http://schemas.microsoft.com/office/drawing/2014/main" id="{BB2FD0E0-5D58-9C98-5830-D76A76439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80440"/>
                  <a:ext cx="344488" cy="4640"/>
                </a:xfrm>
                <a:prstGeom prst="rect">
                  <a:avLst/>
                </a:prstGeom>
                <a:solidFill>
                  <a:srgbClr val="CD63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8" name="Rectangle 5921">
                  <a:extLst>
                    <a:ext uri="{FF2B5EF4-FFF2-40B4-BE49-F238E27FC236}">
                      <a16:creationId xmlns:a16="http://schemas.microsoft.com/office/drawing/2014/main" id="{C008F24C-F81F-4330-BBCE-9EDAC06077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75801"/>
                  <a:ext cx="344488" cy="4640"/>
                </a:xfrm>
                <a:prstGeom prst="rect">
                  <a:avLst/>
                </a:prstGeom>
                <a:solidFill>
                  <a:srgbClr val="CB6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89" name="Rectangle 5922">
                  <a:extLst>
                    <a:ext uri="{FF2B5EF4-FFF2-40B4-BE49-F238E27FC236}">
                      <a16:creationId xmlns:a16="http://schemas.microsoft.com/office/drawing/2014/main" id="{742D5EA8-1619-1834-D3D9-88CEEE4A8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71161"/>
                  <a:ext cx="344488" cy="4640"/>
                </a:xfrm>
                <a:prstGeom prst="rect">
                  <a:avLst/>
                </a:prstGeom>
                <a:solidFill>
                  <a:srgbClr val="CB6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0" name="Rectangle 5923">
                  <a:extLst>
                    <a:ext uri="{FF2B5EF4-FFF2-40B4-BE49-F238E27FC236}">
                      <a16:creationId xmlns:a16="http://schemas.microsoft.com/office/drawing/2014/main" id="{E0392231-B3CB-5674-EBC8-CB5EC3277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65748"/>
                  <a:ext cx="344488" cy="5413"/>
                </a:xfrm>
                <a:prstGeom prst="rect">
                  <a:avLst/>
                </a:prstGeom>
                <a:solidFill>
                  <a:srgbClr val="CA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1" name="Rectangle 5924">
                  <a:extLst>
                    <a:ext uri="{FF2B5EF4-FFF2-40B4-BE49-F238E27FC236}">
                      <a16:creationId xmlns:a16="http://schemas.microsoft.com/office/drawing/2014/main" id="{1976881B-99B6-8141-983B-4C104A720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61108"/>
                  <a:ext cx="344488" cy="4640"/>
                </a:xfrm>
                <a:prstGeom prst="rect">
                  <a:avLst/>
                </a:prstGeom>
                <a:solidFill>
                  <a:srgbClr val="CA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2" name="Rectangle 5925">
                  <a:extLst>
                    <a:ext uri="{FF2B5EF4-FFF2-40B4-BE49-F238E27FC236}">
                      <a16:creationId xmlns:a16="http://schemas.microsoft.com/office/drawing/2014/main" id="{4A3AF127-7519-EB78-842A-C207D8073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56468"/>
                  <a:ext cx="344488" cy="4640"/>
                </a:xfrm>
                <a:prstGeom prst="rect">
                  <a:avLst/>
                </a:prstGeom>
                <a:solidFill>
                  <a:srgbClr val="C8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3" name="Rectangle 5926">
                  <a:extLst>
                    <a:ext uri="{FF2B5EF4-FFF2-40B4-BE49-F238E27FC236}">
                      <a16:creationId xmlns:a16="http://schemas.microsoft.com/office/drawing/2014/main" id="{FE273644-0BCF-8363-AD13-80F25263F7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51829"/>
                  <a:ext cx="344488" cy="4640"/>
                </a:xfrm>
                <a:prstGeom prst="rect">
                  <a:avLst/>
                </a:prstGeom>
                <a:solidFill>
                  <a:srgbClr val="C861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4" name="Rectangle 5927">
                  <a:extLst>
                    <a:ext uri="{FF2B5EF4-FFF2-40B4-BE49-F238E27FC236}">
                      <a16:creationId xmlns:a16="http://schemas.microsoft.com/office/drawing/2014/main" id="{0C865791-AC50-8E3C-5A52-E963C00F2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47189"/>
                  <a:ext cx="344488" cy="4640"/>
                </a:xfrm>
                <a:prstGeom prst="rect">
                  <a:avLst/>
                </a:prstGeom>
                <a:solidFill>
                  <a:srgbClr val="C760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5" name="Rectangle 5928">
                  <a:extLst>
                    <a:ext uri="{FF2B5EF4-FFF2-40B4-BE49-F238E27FC236}">
                      <a16:creationId xmlns:a16="http://schemas.microsoft.com/office/drawing/2014/main" id="{F596DC7C-890A-37BD-A6D9-CFAB9E2D6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42549"/>
                  <a:ext cx="344488" cy="4640"/>
                </a:xfrm>
                <a:prstGeom prst="rect">
                  <a:avLst/>
                </a:prstGeom>
                <a:solidFill>
                  <a:srgbClr val="C760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6" name="Rectangle 5929">
                  <a:extLst>
                    <a:ext uri="{FF2B5EF4-FFF2-40B4-BE49-F238E27FC236}">
                      <a16:creationId xmlns:a16="http://schemas.microsoft.com/office/drawing/2014/main" id="{B0FC0C86-C953-D447-127E-07D46E26F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37909"/>
                  <a:ext cx="344488" cy="4640"/>
                </a:xfrm>
                <a:prstGeom prst="rect">
                  <a:avLst/>
                </a:prstGeom>
                <a:solidFill>
                  <a:srgbClr val="C55F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7" name="Rectangle 5930">
                  <a:extLst>
                    <a:ext uri="{FF2B5EF4-FFF2-40B4-BE49-F238E27FC236}">
                      <a16:creationId xmlns:a16="http://schemas.microsoft.com/office/drawing/2014/main" id="{60519907-1052-1F43-79A4-DAE320431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33269"/>
                  <a:ext cx="344488" cy="4640"/>
                </a:xfrm>
                <a:prstGeom prst="rect">
                  <a:avLst/>
                </a:prstGeom>
                <a:solidFill>
                  <a:srgbClr val="C55F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8" name="Rectangle 5931">
                  <a:extLst>
                    <a:ext uri="{FF2B5EF4-FFF2-40B4-BE49-F238E27FC236}">
                      <a16:creationId xmlns:a16="http://schemas.microsoft.com/office/drawing/2014/main" id="{4EFA8CC9-6830-A1AF-2946-86D4B08EE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27856"/>
                  <a:ext cx="344488" cy="5413"/>
                </a:xfrm>
                <a:prstGeom prst="rect">
                  <a:avLst/>
                </a:prstGeom>
                <a:solidFill>
                  <a:srgbClr val="C35E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899" name="Rectangle 5932">
                  <a:extLst>
                    <a:ext uri="{FF2B5EF4-FFF2-40B4-BE49-F238E27FC236}">
                      <a16:creationId xmlns:a16="http://schemas.microsoft.com/office/drawing/2014/main" id="{DA1A3CB7-77A2-33FC-C0A7-C19C152ED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23216"/>
                  <a:ext cx="344488" cy="4640"/>
                </a:xfrm>
                <a:prstGeom prst="rect">
                  <a:avLst/>
                </a:prstGeom>
                <a:solidFill>
                  <a:srgbClr val="C35E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0" name="Rectangle 5933">
                  <a:extLst>
                    <a:ext uri="{FF2B5EF4-FFF2-40B4-BE49-F238E27FC236}">
                      <a16:creationId xmlns:a16="http://schemas.microsoft.com/office/drawing/2014/main" id="{59D58646-7355-CC1F-80A5-C2E23A6B3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18577"/>
                  <a:ext cx="344488" cy="4640"/>
                </a:xfrm>
                <a:prstGeom prst="rect">
                  <a:avLst/>
                </a:prstGeom>
                <a:solidFill>
                  <a:srgbClr val="C25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1" name="Rectangle 5934">
                  <a:extLst>
                    <a:ext uri="{FF2B5EF4-FFF2-40B4-BE49-F238E27FC236}">
                      <a16:creationId xmlns:a16="http://schemas.microsoft.com/office/drawing/2014/main" id="{3A8A1944-7543-F807-E618-990E102B8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13937"/>
                  <a:ext cx="344488" cy="4640"/>
                </a:xfrm>
                <a:prstGeom prst="rect">
                  <a:avLst/>
                </a:prstGeom>
                <a:solidFill>
                  <a:srgbClr val="C25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2" name="Rectangle 5935">
                  <a:extLst>
                    <a:ext uri="{FF2B5EF4-FFF2-40B4-BE49-F238E27FC236}">
                      <a16:creationId xmlns:a16="http://schemas.microsoft.com/office/drawing/2014/main" id="{11F6F1CF-9EDF-0739-B80B-11B8C3272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09297"/>
                  <a:ext cx="344488" cy="4640"/>
                </a:xfrm>
                <a:prstGeom prst="rect">
                  <a:avLst/>
                </a:prstGeom>
                <a:solidFill>
                  <a:srgbClr val="C05C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3" name="Rectangle 5936">
                  <a:extLst>
                    <a:ext uri="{FF2B5EF4-FFF2-40B4-BE49-F238E27FC236}">
                      <a16:creationId xmlns:a16="http://schemas.microsoft.com/office/drawing/2014/main" id="{C70AB859-CFF5-EB26-A8E2-2FF23E10C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04657"/>
                  <a:ext cx="344488" cy="4640"/>
                </a:xfrm>
                <a:prstGeom prst="rect">
                  <a:avLst/>
                </a:prstGeom>
                <a:solidFill>
                  <a:srgbClr val="C05C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4" name="Rectangle 5937">
                  <a:extLst>
                    <a:ext uri="{FF2B5EF4-FFF2-40B4-BE49-F238E27FC236}">
                      <a16:creationId xmlns:a16="http://schemas.microsoft.com/office/drawing/2014/main" id="{CED81390-4122-E8B1-5E42-E6AC0C1DA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100017"/>
                  <a:ext cx="344488" cy="4640"/>
                </a:xfrm>
                <a:prstGeom prst="rect">
                  <a:avLst/>
                </a:prstGeom>
                <a:solidFill>
                  <a:srgbClr val="BF5C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5" name="Rectangle 5938">
                  <a:extLst>
                    <a:ext uri="{FF2B5EF4-FFF2-40B4-BE49-F238E27FC236}">
                      <a16:creationId xmlns:a16="http://schemas.microsoft.com/office/drawing/2014/main" id="{6DF54965-C13E-11C7-2DD1-130AB3BB4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94605"/>
                  <a:ext cx="344488" cy="5413"/>
                </a:xfrm>
                <a:prstGeom prst="rect">
                  <a:avLst/>
                </a:prstGeom>
                <a:solidFill>
                  <a:srgbClr val="BF5C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6" name="Rectangle 5939">
                  <a:extLst>
                    <a:ext uri="{FF2B5EF4-FFF2-40B4-BE49-F238E27FC236}">
                      <a16:creationId xmlns:a16="http://schemas.microsoft.com/office/drawing/2014/main" id="{37E0B478-6AA7-DB8A-E3AC-3631F39AB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89965"/>
                  <a:ext cx="344488" cy="4640"/>
                </a:xfrm>
                <a:prstGeom prst="rect">
                  <a:avLst/>
                </a:prstGeom>
                <a:solidFill>
                  <a:srgbClr val="BD5B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7" name="Rectangle 5940">
                  <a:extLst>
                    <a:ext uri="{FF2B5EF4-FFF2-40B4-BE49-F238E27FC236}">
                      <a16:creationId xmlns:a16="http://schemas.microsoft.com/office/drawing/2014/main" id="{A4BEBF8F-AC14-BEC6-C99F-8B181BCB9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85325"/>
                  <a:ext cx="344488" cy="4640"/>
                </a:xfrm>
                <a:prstGeom prst="rect">
                  <a:avLst/>
                </a:prstGeom>
                <a:solidFill>
                  <a:srgbClr val="BD5B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8" name="Rectangle 5941">
                  <a:extLst>
                    <a:ext uri="{FF2B5EF4-FFF2-40B4-BE49-F238E27FC236}">
                      <a16:creationId xmlns:a16="http://schemas.microsoft.com/office/drawing/2014/main" id="{B1F37579-D743-EE84-E823-ADA6EC3CD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80685"/>
                  <a:ext cx="344488" cy="4640"/>
                </a:xfrm>
                <a:prstGeom prst="rect">
                  <a:avLst/>
                </a:prstGeom>
                <a:solidFill>
                  <a:srgbClr val="BC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09" name="Rectangle 5942">
                  <a:extLst>
                    <a:ext uri="{FF2B5EF4-FFF2-40B4-BE49-F238E27FC236}">
                      <a16:creationId xmlns:a16="http://schemas.microsoft.com/office/drawing/2014/main" id="{22F418D9-C816-A153-0095-870EBA23B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76045"/>
                  <a:ext cx="344488" cy="4640"/>
                </a:xfrm>
                <a:prstGeom prst="rect">
                  <a:avLst/>
                </a:prstGeom>
                <a:solidFill>
                  <a:srgbClr val="BC5A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0" name="Rectangle 5943">
                  <a:extLst>
                    <a:ext uri="{FF2B5EF4-FFF2-40B4-BE49-F238E27FC236}">
                      <a16:creationId xmlns:a16="http://schemas.microsoft.com/office/drawing/2014/main" id="{CBDE6C46-5E49-893B-0B42-866434BA5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71406"/>
                  <a:ext cx="344488" cy="4640"/>
                </a:xfrm>
                <a:prstGeom prst="rect">
                  <a:avLst/>
                </a:prstGeom>
                <a:solidFill>
                  <a:srgbClr val="BA59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1" name="Rectangle 5944">
                  <a:extLst>
                    <a:ext uri="{FF2B5EF4-FFF2-40B4-BE49-F238E27FC236}">
                      <a16:creationId xmlns:a16="http://schemas.microsoft.com/office/drawing/2014/main" id="{D0A50CC0-880A-7A38-904C-FC78A1D10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66766"/>
                  <a:ext cx="344488" cy="4640"/>
                </a:xfrm>
                <a:prstGeom prst="rect">
                  <a:avLst/>
                </a:prstGeom>
                <a:solidFill>
                  <a:srgbClr val="BA59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2" name="Rectangle 5945">
                  <a:extLst>
                    <a:ext uri="{FF2B5EF4-FFF2-40B4-BE49-F238E27FC236}">
                      <a16:creationId xmlns:a16="http://schemas.microsoft.com/office/drawing/2014/main" id="{7EDD88DF-C5E2-7C56-FCB2-56BF197D4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62126"/>
                  <a:ext cx="344488" cy="4640"/>
                </a:xfrm>
                <a:prstGeom prst="rect">
                  <a:avLst/>
                </a:prstGeom>
                <a:solidFill>
                  <a:srgbClr val="B95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3" name="Rectangle 5946">
                  <a:extLst>
                    <a:ext uri="{FF2B5EF4-FFF2-40B4-BE49-F238E27FC236}">
                      <a16:creationId xmlns:a16="http://schemas.microsoft.com/office/drawing/2014/main" id="{F017501C-01E8-E716-10E3-F737D9DAA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56713"/>
                  <a:ext cx="344488" cy="5413"/>
                </a:xfrm>
                <a:prstGeom prst="rect">
                  <a:avLst/>
                </a:prstGeom>
                <a:solidFill>
                  <a:srgbClr val="B95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4" name="Rectangle 5947">
                  <a:extLst>
                    <a:ext uri="{FF2B5EF4-FFF2-40B4-BE49-F238E27FC236}">
                      <a16:creationId xmlns:a16="http://schemas.microsoft.com/office/drawing/2014/main" id="{98D89D01-2035-6164-99BA-EFC9725ED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52073"/>
                  <a:ext cx="344488" cy="4640"/>
                </a:xfrm>
                <a:prstGeom prst="rect">
                  <a:avLst/>
                </a:prstGeom>
                <a:solidFill>
                  <a:srgbClr val="B757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5" name="Rectangle 5948">
                  <a:extLst>
                    <a:ext uri="{FF2B5EF4-FFF2-40B4-BE49-F238E27FC236}">
                      <a16:creationId xmlns:a16="http://schemas.microsoft.com/office/drawing/2014/main" id="{B063817D-3F8B-8E34-466D-706A1162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47433"/>
                  <a:ext cx="344488" cy="4640"/>
                </a:xfrm>
                <a:prstGeom prst="rect">
                  <a:avLst/>
                </a:prstGeom>
                <a:solidFill>
                  <a:srgbClr val="B757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6" name="Rectangle 5950">
                  <a:extLst>
                    <a:ext uri="{FF2B5EF4-FFF2-40B4-BE49-F238E27FC236}">
                      <a16:creationId xmlns:a16="http://schemas.microsoft.com/office/drawing/2014/main" id="{6E6E4D3F-356E-2CCF-25A1-FB310E2624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42793"/>
                  <a:ext cx="344488" cy="4640"/>
                </a:xfrm>
                <a:prstGeom prst="rect">
                  <a:avLst/>
                </a:prstGeom>
                <a:solidFill>
                  <a:srgbClr val="B657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7" name="Rectangle 5951">
                  <a:extLst>
                    <a:ext uri="{FF2B5EF4-FFF2-40B4-BE49-F238E27FC236}">
                      <a16:creationId xmlns:a16="http://schemas.microsoft.com/office/drawing/2014/main" id="{34EC0275-1930-0647-BB23-9318188EA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38154"/>
                  <a:ext cx="344488" cy="4640"/>
                </a:xfrm>
                <a:prstGeom prst="rect">
                  <a:avLst/>
                </a:prstGeom>
                <a:solidFill>
                  <a:srgbClr val="B657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8" name="Rectangle 5952">
                  <a:extLst>
                    <a:ext uri="{FF2B5EF4-FFF2-40B4-BE49-F238E27FC236}">
                      <a16:creationId xmlns:a16="http://schemas.microsoft.com/office/drawing/2014/main" id="{E262B115-0B32-9E47-1DB4-193A81924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33514"/>
                  <a:ext cx="344488" cy="4640"/>
                </a:xfrm>
                <a:prstGeom prst="rect">
                  <a:avLst/>
                </a:prstGeom>
                <a:solidFill>
                  <a:srgbClr val="B456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19" name="Rectangle 5953">
                  <a:extLst>
                    <a:ext uri="{FF2B5EF4-FFF2-40B4-BE49-F238E27FC236}">
                      <a16:creationId xmlns:a16="http://schemas.microsoft.com/office/drawing/2014/main" id="{56542625-7080-56E4-ABC0-25B7F33AD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28874"/>
                  <a:ext cx="344488" cy="4640"/>
                </a:xfrm>
                <a:prstGeom prst="rect">
                  <a:avLst/>
                </a:prstGeom>
                <a:solidFill>
                  <a:srgbClr val="B456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0" name="Rectangle 5954">
                  <a:extLst>
                    <a:ext uri="{FF2B5EF4-FFF2-40B4-BE49-F238E27FC236}">
                      <a16:creationId xmlns:a16="http://schemas.microsoft.com/office/drawing/2014/main" id="{4935B354-B180-7A5B-C1CD-CB934DE3F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24234"/>
                  <a:ext cx="344488" cy="4640"/>
                </a:xfrm>
                <a:prstGeom prst="rect">
                  <a:avLst/>
                </a:prstGeom>
                <a:solidFill>
                  <a:srgbClr val="B355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1" name="Rectangle 5955">
                  <a:extLst>
                    <a:ext uri="{FF2B5EF4-FFF2-40B4-BE49-F238E27FC236}">
                      <a16:creationId xmlns:a16="http://schemas.microsoft.com/office/drawing/2014/main" id="{0D972DCC-A2D7-1C53-63A1-B274BD562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18821"/>
                  <a:ext cx="344488" cy="5413"/>
                </a:xfrm>
                <a:prstGeom prst="rect">
                  <a:avLst/>
                </a:prstGeom>
                <a:solidFill>
                  <a:srgbClr val="B355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2" name="Rectangle 5956">
                  <a:extLst>
                    <a:ext uri="{FF2B5EF4-FFF2-40B4-BE49-F238E27FC236}">
                      <a16:creationId xmlns:a16="http://schemas.microsoft.com/office/drawing/2014/main" id="{B4A28EE3-FE4A-E056-2B88-B40191660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14181"/>
                  <a:ext cx="344488" cy="4640"/>
                </a:xfrm>
                <a:prstGeom prst="rect">
                  <a:avLst/>
                </a:prstGeom>
                <a:solidFill>
                  <a:srgbClr val="B15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3" name="Rectangle 5957">
                  <a:extLst>
                    <a:ext uri="{FF2B5EF4-FFF2-40B4-BE49-F238E27FC236}">
                      <a16:creationId xmlns:a16="http://schemas.microsoft.com/office/drawing/2014/main" id="{3EAE6537-E5B7-724F-E147-FFD5AB903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09541"/>
                  <a:ext cx="344488" cy="4640"/>
                </a:xfrm>
                <a:prstGeom prst="rect">
                  <a:avLst/>
                </a:prstGeom>
                <a:solidFill>
                  <a:srgbClr val="B15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4" name="Rectangle 5958">
                  <a:extLst>
                    <a:ext uri="{FF2B5EF4-FFF2-40B4-BE49-F238E27FC236}">
                      <a16:creationId xmlns:a16="http://schemas.microsoft.com/office/drawing/2014/main" id="{073A9F4B-7243-0AF8-41FD-78CEC2B60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04902"/>
                  <a:ext cx="344488" cy="4640"/>
                </a:xfrm>
                <a:prstGeom prst="rect">
                  <a:avLst/>
                </a:prstGeom>
                <a:solidFill>
                  <a:srgbClr val="AF53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5" name="Rectangle 5959">
                  <a:extLst>
                    <a:ext uri="{FF2B5EF4-FFF2-40B4-BE49-F238E27FC236}">
                      <a16:creationId xmlns:a16="http://schemas.microsoft.com/office/drawing/2014/main" id="{AB83AF34-4B8D-CF11-FDB2-AA703C58E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6000262"/>
                  <a:ext cx="344488" cy="4640"/>
                </a:xfrm>
                <a:prstGeom prst="rect">
                  <a:avLst/>
                </a:prstGeom>
                <a:solidFill>
                  <a:srgbClr val="AF53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6" name="Rectangle 5960">
                  <a:extLst>
                    <a:ext uri="{FF2B5EF4-FFF2-40B4-BE49-F238E27FC236}">
                      <a16:creationId xmlns:a16="http://schemas.microsoft.com/office/drawing/2014/main" id="{8C3E3F0C-630A-1497-3F0E-A5B2504B5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95622"/>
                  <a:ext cx="344488" cy="4640"/>
                </a:xfrm>
                <a:prstGeom prst="rect">
                  <a:avLst/>
                </a:prstGeom>
                <a:solidFill>
                  <a:srgbClr val="AE5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7" name="Rectangle 5961">
                  <a:extLst>
                    <a:ext uri="{FF2B5EF4-FFF2-40B4-BE49-F238E27FC236}">
                      <a16:creationId xmlns:a16="http://schemas.microsoft.com/office/drawing/2014/main" id="{E2C3B592-0DEA-3510-812B-FE632AEAC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90982"/>
                  <a:ext cx="344488" cy="4640"/>
                </a:xfrm>
                <a:prstGeom prst="rect">
                  <a:avLst/>
                </a:prstGeom>
                <a:solidFill>
                  <a:srgbClr val="AE5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8" name="Rectangle 5962">
                  <a:extLst>
                    <a:ext uri="{FF2B5EF4-FFF2-40B4-BE49-F238E27FC236}">
                      <a16:creationId xmlns:a16="http://schemas.microsoft.com/office/drawing/2014/main" id="{8F905B7D-A48F-6654-58E0-AB4EA9D516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85570"/>
                  <a:ext cx="344488" cy="5413"/>
                </a:xfrm>
                <a:prstGeom prst="rect">
                  <a:avLst/>
                </a:prstGeom>
                <a:solidFill>
                  <a:srgbClr val="AC5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29" name="Rectangle 5963">
                  <a:extLst>
                    <a:ext uri="{FF2B5EF4-FFF2-40B4-BE49-F238E27FC236}">
                      <a16:creationId xmlns:a16="http://schemas.microsoft.com/office/drawing/2014/main" id="{90D11C27-FC26-E828-0278-304AA3ED3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80930"/>
                  <a:ext cx="344488" cy="4640"/>
                </a:xfrm>
                <a:prstGeom prst="rect">
                  <a:avLst/>
                </a:prstGeom>
                <a:solidFill>
                  <a:srgbClr val="AC5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0" name="Rectangle 5964">
                  <a:extLst>
                    <a:ext uri="{FF2B5EF4-FFF2-40B4-BE49-F238E27FC236}">
                      <a16:creationId xmlns:a16="http://schemas.microsoft.com/office/drawing/2014/main" id="{82689264-AB3B-3141-9B62-75A524B7C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76290"/>
                  <a:ext cx="344488" cy="4640"/>
                </a:xfrm>
                <a:prstGeom prst="rect">
                  <a:avLst/>
                </a:prstGeom>
                <a:solidFill>
                  <a:srgbClr val="AB51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1" name="Rectangle 5965">
                  <a:extLst>
                    <a:ext uri="{FF2B5EF4-FFF2-40B4-BE49-F238E27FC236}">
                      <a16:creationId xmlns:a16="http://schemas.microsoft.com/office/drawing/2014/main" id="{69567019-AADA-B5A9-1770-051D7F2DB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71650"/>
                  <a:ext cx="344488" cy="4640"/>
                </a:xfrm>
                <a:prstGeom prst="rect">
                  <a:avLst/>
                </a:prstGeom>
                <a:solidFill>
                  <a:srgbClr val="AB51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2" name="Rectangle 5966">
                  <a:extLst>
                    <a:ext uri="{FF2B5EF4-FFF2-40B4-BE49-F238E27FC236}">
                      <a16:creationId xmlns:a16="http://schemas.microsoft.com/office/drawing/2014/main" id="{CDB2E3D0-B86B-670B-EF9A-77ACEEE02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67010"/>
                  <a:ext cx="344488" cy="4640"/>
                </a:xfrm>
                <a:prstGeom prst="rect">
                  <a:avLst/>
                </a:prstGeom>
                <a:solidFill>
                  <a:srgbClr val="A95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3" name="Rectangle 5967">
                  <a:extLst>
                    <a:ext uri="{FF2B5EF4-FFF2-40B4-BE49-F238E27FC236}">
                      <a16:creationId xmlns:a16="http://schemas.microsoft.com/office/drawing/2014/main" id="{FA708509-4D11-C0E9-2038-D6E4D3B61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62371"/>
                  <a:ext cx="344488" cy="4640"/>
                </a:xfrm>
                <a:prstGeom prst="rect">
                  <a:avLst/>
                </a:prstGeom>
                <a:solidFill>
                  <a:srgbClr val="A950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4" name="Rectangle 5968">
                  <a:extLst>
                    <a:ext uri="{FF2B5EF4-FFF2-40B4-BE49-F238E27FC236}">
                      <a16:creationId xmlns:a16="http://schemas.microsoft.com/office/drawing/2014/main" id="{3E8456CF-7072-A73B-B46D-383C2906C6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57731"/>
                  <a:ext cx="344488" cy="4640"/>
                </a:xfrm>
                <a:prstGeom prst="rect">
                  <a:avLst/>
                </a:prstGeom>
                <a:solidFill>
                  <a:srgbClr val="A84F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5" name="Rectangle 5969">
                  <a:extLst>
                    <a:ext uri="{FF2B5EF4-FFF2-40B4-BE49-F238E27FC236}">
                      <a16:creationId xmlns:a16="http://schemas.microsoft.com/office/drawing/2014/main" id="{6E222F7B-7A11-4638-F941-C2022A64F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53091"/>
                  <a:ext cx="344488" cy="4640"/>
                </a:xfrm>
                <a:prstGeom prst="rect">
                  <a:avLst/>
                </a:prstGeom>
                <a:solidFill>
                  <a:srgbClr val="A84F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6" name="Rectangle 5970">
                  <a:extLst>
                    <a:ext uri="{FF2B5EF4-FFF2-40B4-BE49-F238E27FC236}">
                      <a16:creationId xmlns:a16="http://schemas.microsoft.com/office/drawing/2014/main" id="{D0CAA382-1D7D-95EA-96F2-6176C2475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47678"/>
                  <a:ext cx="344488" cy="5413"/>
                </a:xfrm>
                <a:prstGeom prst="rect">
                  <a:avLst/>
                </a:prstGeom>
                <a:solidFill>
                  <a:srgbClr val="A64E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7" name="Rectangle 5971">
                  <a:extLst>
                    <a:ext uri="{FF2B5EF4-FFF2-40B4-BE49-F238E27FC236}">
                      <a16:creationId xmlns:a16="http://schemas.microsoft.com/office/drawing/2014/main" id="{A21E5C33-0CB9-DC83-FD17-7C76402B9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43038"/>
                  <a:ext cx="344488" cy="4640"/>
                </a:xfrm>
                <a:prstGeom prst="rect">
                  <a:avLst/>
                </a:prstGeom>
                <a:solidFill>
                  <a:srgbClr val="A64E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8" name="Rectangle 5972">
                  <a:extLst>
                    <a:ext uri="{FF2B5EF4-FFF2-40B4-BE49-F238E27FC236}">
                      <a16:creationId xmlns:a16="http://schemas.microsoft.com/office/drawing/2014/main" id="{0099E756-15FF-18B8-BA48-9980CA1777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38398"/>
                  <a:ext cx="344488" cy="4640"/>
                </a:xfrm>
                <a:prstGeom prst="rect">
                  <a:avLst/>
                </a:prstGeom>
                <a:solidFill>
                  <a:srgbClr val="A54D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39" name="Rectangle 5973">
                  <a:extLst>
                    <a:ext uri="{FF2B5EF4-FFF2-40B4-BE49-F238E27FC236}">
                      <a16:creationId xmlns:a16="http://schemas.microsoft.com/office/drawing/2014/main" id="{79402D16-A6CE-A5E5-5BC8-3CA5271EA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33758"/>
                  <a:ext cx="344488" cy="4640"/>
                </a:xfrm>
                <a:prstGeom prst="rect">
                  <a:avLst/>
                </a:prstGeom>
                <a:solidFill>
                  <a:srgbClr val="A54D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0" name="Rectangle 5974">
                  <a:extLst>
                    <a:ext uri="{FF2B5EF4-FFF2-40B4-BE49-F238E27FC236}">
                      <a16:creationId xmlns:a16="http://schemas.microsoft.com/office/drawing/2014/main" id="{848ABEF3-66AD-0B0D-F64F-DA199AFC5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29119"/>
                  <a:ext cx="344488" cy="4640"/>
                </a:xfrm>
                <a:prstGeom prst="rect">
                  <a:avLst/>
                </a:prstGeom>
                <a:solidFill>
                  <a:srgbClr val="A34D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1" name="Rectangle 5975">
                  <a:extLst>
                    <a:ext uri="{FF2B5EF4-FFF2-40B4-BE49-F238E27FC236}">
                      <a16:creationId xmlns:a16="http://schemas.microsoft.com/office/drawing/2014/main" id="{4D872E9F-0894-6AE3-0FDB-259FF30D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24479"/>
                  <a:ext cx="344488" cy="4640"/>
                </a:xfrm>
                <a:prstGeom prst="rect">
                  <a:avLst/>
                </a:prstGeom>
                <a:solidFill>
                  <a:srgbClr val="A34D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2" name="Rectangle 5976">
                  <a:extLst>
                    <a:ext uri="{FF2B5EF4-FFF2-40B4-BE49-F238E27FC236}">
                      <a16:creationId xmlns:a16="http://schemas.microsoft.com/office/drawing/2014/main" id="{8ECBBB8A-B410-80B6-0F31-115A86D0A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19839"/>
                  <a:ext cx="344488" cy="4640"/>
                </a:xfrm>
                <a:prstGeom prst="rect">
                  <a:avLst/>
                </a:prstGeom>
                <a:solidFill>
                  <a:srgbClr val="A24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3" name="Rectangle 5977">
                  <a:extLst>
                    <a:ext uri="{FF2B5EF4-FFF2-40B4-BE49-F238E27FC236}">
                      <a16:creationId xmlns:a16="http://schemas.microsoft.com/office/drawing/2014/main" id="{F29A4C74-59BC-E973-AA7D-C0775170DB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15199"/>
                  <a:ext cx="344488" cy="4640"/>
                </a:xfrm>
                <a:prstGeom prst="rect">
                  <a:avLst/>
                </a:prstGeom>
                <a:solidFill>
                  <a:srgbClr val="A24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4" name="Rectangle 5978">
                  <a:extLst>
                    <a:ext uri="{FF2B5EF4-FFF2-40B4-BE49-F238E27FC236}">
                      <a16:creationId xmlns:a16="http://schemas.microsoft.com/office/drawing/2014/main" id="{EFA30CCF-1C4D-DAD9-3529-5F11D77F2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09786"/>
                  <a:ext cx="344488" cy="5413"/>
                </a:xfrm>
                <a:prstGeom prst="rect">
                  <a:avLst/>
                </a:prstGeom>
                <a:solidFill>
                  <a:srgbClr val="A04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5" name="Rectangle 5979">
                  <a:extLst>
                    <a:ext uri="{FF2B5EF4-FFF2-40B4-BE49-F238E27FC236}">
                      <a16:creationId xmlns:a16="http://schemas.microsoft.com/office/drawing/2014/main" id="{15427C43-FFCD-B603-E16D-D339BC134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05147"/>
                  <a:ext cx="344488" cy="4640"/>
                </a:xfrm>
                <a:prstGeom prst="rect">
                  <a:avLst/>
                </a:prstGeom>
                <a:solidFill>
                  <a:srgbClr val="A04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6" name="Rectangle 5980">
                  <a:extLst>
                    <a:ext uri="{FF2B5EF4-FFF2-40B4-BE49-F238E27FC236}">
                      <a16:creationId xmlns:a16="http://schemas.microsoft.com/office/drawing/2014/main" id="{640B1DE7-0F60-9CDC-F136-EDF715B34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900507"/>
                  <a:ext cx="344488" cy="4640"/>
                </a:xfrm>
                <a:prstGeom prst="rect">
                  <a:avLst/>
                </a:prstGeom>
                <a:solidFill>
                  <a:srgbClr val="9F4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7" name="Rectangle 5981">
                  <a:extLst>
                    <a:ext uri="{FF2B5EF4-FFF2-40B4-BE49-F238E27FC236}">
                      <a16:creationId xmlns:a16="http://schemas.microsoft.com/office/drawing/2014/main" id="{C4E20C6E-1447-15C7-5C03-54CFC3E87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95867"/>
                  <a:ext cx="344488" cy="4640"/>
                </a:xfrm>
                <a:prstGeom prst="rect">
                  <a:avLst/>
                </a:prstGeom>
                <a:solidFill>
                  <a:srgbClr val="9F4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8" name="Rectangle 5982">
                  <a:extLst>
                    <a:ext uri="{FF2B5EF4-FFF2-40B4-BE49-F238E27FC236}">
                      <a16:creationId xmlns:a16="http://schemas.microsoft.com/office/drawing/2014/main" id="{E4471FF5-E967-1FBE-E69B-2DFAB4430D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91227"/>
                  <a:ext cx="344488" cy="4640"/>
                </a:xfrm>
                <a:prstGeom prst="rect">
                  <a:avLst/>
                </a:prstGeom>
                <a:solidFill>
                  <a:srgbClr val="9D4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49" name="Rectangle 5983">
                  <a:extLst>
                    <a:ext uri="{FF2B5EF4-FFF2-40B4-BE49-F238E27FC236}">
                      <a16:creationId xmlns:a16="http://schemas.microsoft.com/office/drawing/2014/main" id="{CCD6F238-12AD-F404-2AA4-8239CE1CB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86588"/>
                  <a:ext cx="344488" cy="4640"/>
                </a:xfrm>
                <a:prstGeom prst="rect">
                  <a:avLst/>
                </a:prstGeom>
                <a:solidFill>
                  <a:srgbClr val="9D4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50" name="Rectangle 5984">
                  <a:extLst>
                    <a:ext uri="{FF2B5EF4-FFF2-40B4-BE49-F238E27FC236}">
                      <a16:creationId xmlns:a16="http://schemas.microsoft.com/office/drawing/2014/main" id="{E302E644-5326-7126-25C4-1EAF65CCF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81948"/>
                  <a:ext cx="344488" cy="4640"/>
                </a:xfrm>
                <a:prstGeom prst="rect">
                  <a:avLst/>
                </a:prstGeom>
                <a:solidFill>
                  <a:srgbClr val="9C4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9951" name="Line 5985">
                  <a:extLst>
                    <a:ext uri="{FF2B5EF4-FFF2-40B4-BE49-F238E27FC236}">
                      <a16:creationId xmlns:a16="http://schemas.microsoft.com/office/drawing/2014/main" id="{322F5ECB-547A-A318-A5D8-73DA77021C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1215" y="5881948"/>
                  <a:ext cx="0" cy="2393354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2" name="Line 5986">
                  <a:extLst>
                    <a:ext uri="{FF2B5EF4-FFF2-40B4-BE49-F238E27FC236}">
                      <a16:creationId xmlns:a16="http://schemas.microsoft.com/office/drawing/2014/main" id="{8904304A-2425-F151-4818-ECA648D50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8275301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3" name="Line 5987">
                  <a:extLst>
                    <a:ext uri="{FF2B5EF4-FFF2-40B4-BE49-F238E27FC236}">
                      <a16:creationId xmlns:a16="http://schemas.microsoft.com/office/drawing/2014/main" id="{B3EF2007-BD7E-48C0-915F-61A57C7AE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7796631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4" name="Line 5988">
                  <a:extLst>
                    <a:ext uri="{FF2B5EF4-FFF2-40B4-BE49-F238E27FC236}">
                      <a16:creationId xmlns:a16="http://schemas.microsoft.com/office/drawing/2014/main" id="{5672FC26-4F4D-3ECB-4483-739BF591F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7317960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5" name="Line 5989">
                  <a:extLst>
                    <a:ext uri="{FF2B5EF4-FFF2-40B4-BE49-F238E27FC236}">
                      <a16:creationId xmlns:a16="http://schemas.microsoft.com/office/drawing/2014/main" id="{BD668079-9AE6-C7CF-42DE-7E5006C7E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6839289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6" name="Line 5990">
                  <a:extLst>
                    <a:ext uri="{FF2B5EF4-FFF2-40B4-BE49-F238E27FC236}">
                      <a16:creationId xmlns:a16="http://schemas.microsoft.com/office/drawing/2014/main" id="{74B88E40-535C-D4B2-985C-84F4F0AE1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6360618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7" name="Line 5991">
                  <a:extLst>
                    <a:ext uri="{FF2B5EF4-FFF2-40B4-BE49-F238E27FC236}">
                      <a16:creationId xmlns:a16="http://schemas.microsoft.com/office/drawing/2014/main" id="{806B7498-DEC2-0CED-606C-4D4DBAA42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81215" y="5881948"/>
                  <a:ext cx="9525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 b="1"/>
                </a:p>
              </p:txBody>
            </p:sp>
            <p:sp>
              <p:nvSpPr>
                <p:cNvPr id="9958" name="Rectangle 5992">
                  <a:extLst>
                    <a:ext uri="{FF2B5EF4-FFF2-40B4-BE49-F238E27FC236}">
                      <a16:creationId xmlns:a16="http://schemas.microsoft.com/office/drawing/2014/main" id="{2DD68CE3-E9B0-E94D-1BB2-C25691DD9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8141370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59" name="Rectangle 5993">
                  <a:extLst>
                    <a:ext uri="{FF2B5EF4-FFF2-40B4-BE49-F238E27FC236}">
                      <a16:creationId xmlns:a16="http://schemas.microsoft.com/office/drawing/2014/main" id="{7808160C-8CE4-EBD7-3F7B-6A2F8EE4F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7662699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60" name="Rectangle 5994">
                  <a:extLst>
                    <a:ext uri="{FF2B5EF4-FFF2-40B4-BE49-F238E27FC236}">
                      <a16:creationId xmlns:a16="http://schemas.microsoft.com/office/drawing/2014/main" id="{D15E2820-7875-E030-8577-FE84F0856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7184029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61" name="Rectangle 5995">
                  <a:extLst>
                    <a:ext uri="{FF2B5EF4-FFF2-40B4-BE49-F238E27FC236}">
                      <a16:creationId xmlns:a16="http://schemas.microsoft.com/office/drawing/2014/main" id="{B2DD6562-E82D-AB79-FE8F-0A8B8D974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6705359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6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62" name="Rectangle 5996">
                  <a:extLst>
                    <a:ext uri="{FF2B5EF4-FFF2-40B4-BE49-F238E27FC236}">
                      <a16:creationId xmlns:a16="http://schemas.microsoft.com/office/drawing/2014/main" id="{F8E65342-4A24-EDD7-8249-D9C8246AC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6226687"/>
                  <a:ext cx="12824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63" name="Rectangle 5997">
                  <a:extLst>
                    <a:ext uri="{FF2B5EF4-FFF2-40B4-BE49-F238E27FC236}">
                      <a16:creationId xmlns:a16="http://schemas.microsoft.com/office/drawing/2014/main" id="{B897FE9B-CD11-2460-FE81-EF2A33EFF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8853" y="5747244"/>
                  <a:ext cx="25648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endParaRPr kumimoji="0" lang="en-US" altLang="en-US" sz="3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64" name="Rectangle 5998">
                  <a:extLst>
                    <a:ext uri="{FF2B5EF4-FFF2-40B4-BE49-F238E27FC236}">
                      <a16:creationId xmlns:a16="http://schemas.microsoft.com/office/drawing/2014/main" id="{E986A63D-7977-3E78-6380-7E558ED67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03365" y="5507620"/>
                  <a:ext cx="1287340" cy="359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2000" b="1" dirty="0">
                      <a:solidFill>
                        <a:srgbClr val="000000"/>
                      </a:solidFill>
                    </a:rPr>
                    <a:t>Use/Waste</a:t>
                  </a:r>
                  <a:endPara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9965" name="Rectangle 5999">
                  <a:extLst>
                    <a:ext uri="{FF2B5EF4-FFF2-40B4-BE49-F238E27FC236}">
                      <a16:creationId xmlns:a16="http://schemas.microsoft.com/office/drawing/2014/main" id="{92C10343-DF8D-6B0E-B15E-C2C211BC0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36728" y="5881948"/>
                  <a:ext cx="344488" cy="2393354"/>
                </a:xfrm>
                <a:prstGeom prst="rect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</p:grpSp>
          <p:grpSp>
            <p:nvGrpSpPr>
              <p:cNvPr id="10207" name="Group 10206">
                <a:extLst>
                  <a:ext uri="{FF2B5EF4-FFF2-40B4-BE49-F238E27FC236}">
                    <a16:creationId xmlns:a16="http://schemas.microsoft.com/office/drawing/2014/main" id="{EE125119-8F53-45C7-0231-281C50597BCB}"/>
                  </a:ext>
                </a:extLst>
              </p:cNvPr>
              <p:cNvGrpSpPr/>
              <p:nvPr/>
            </p:nvGrpSpPr>
            <p:grpSpPr>
              <a:xfrm>
                <a:off x="1149349" y="299252"/>
                <a:ext cx="45722" cy="3244024"/>
                <a:chOff x="3055143" y="564373"/>
                <a:chExt cx="45722" cy="3244024"/>
              </a:xfrm>
            </p:grpSpPr>
            <p:grpSp>
              <p:nvGrpSpPr>
                <p:cNvPr id="10250" name="Group 10249">
                  <a:extLst>
                    <a:ext uri="{FF2B5EF4-FFF2-40B4-BE49-F238E27FC236}">
                      <a16:creationId xmlns:a16="http://schemas.microsoft.com/office/drawing/2014/main" id="{D7B9EE23-4A7B-B5C2-8315-42C112A772FA}"/>
                    </a:ext>
                  </a:extLst>
                </p:cNvPr>
                <p:cNvGrpSpPr/>
                <p:nvPr/>
              </p:nvGrpSpPr>
              <p:grpSpPr>
                <a:xfrm>
                  <a:off x="3055143" y="564373"/>
                  <a:ext cx="45722" cy="1510474"/>
                  <a:chOff x="3059905" y="564373"/>
                  <a:chExt cx="45722" cy="1510474"/>
                </a:xfrm>
              </p:grpSpPr>
              <p:grpSp>
                <p:nvGrpSpPr>
                  <p:cNvPr id="10266" name="Group 10265">
                    <a:extLst>
                      <a:ext uri="{FF2B5EF4-FFF2-40B4-BE49-F238E27FC236}">
                        <a16:creationId xmlns:a16="http://schemas.microsoft.com/office/drawing/2014/main" id="{1F3F6997-B1AB-CB06-D3D6-EDBF0C36EAB5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564373"/>
                    <a:ext cx="45722" cy="641318"/>
                    <a:chOff x="3059905" y="561992"/>
                    <a:chExt cx="45722" cy="641318"/>
                  </a:xfrm>
                </p:grpSpPr>
                <p:sp>
                  <p:nvSpPr>
                    <p:cNvPr id="10279" name="Left Brace 10278">
                      <a:extLst>
                        <a:ext uri="{FF2B5EF4-FFF2-40B4-BE49-F238E27FC236}">
                          <a16:creationId xmlns:a16="http://schemas.microsoft.com/office/drawing/2014/main" id="{01A38BFD-8E68-3412-0A49-7C4E36446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  <p:grpSp>
                  <p:nvGrpSpPr>
                    <p:cNvPr id="10275" name="Group 10274">
                      <a:extLst>
                        <a:ext uri="{FF2B5EF4-FFF2-40B4-BE49-F238E27FC236}">
                          <a16:creationId xmlns:a16="http://schemas.microsoft.com/office/drawing/2014/main" id="{71DF538E-BF0A-FF19-51D2-8C7645A717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76" name="Left Brace 10275">
                        <a:extLst>
                          <a:ext uri="{FF2B5EF4-FFF2-40B4-BE49-F238E27FC236}">
                            <a16:creationId xmlns:a16="http://schemas.microsoft.com/office/drawing/2014/main" id="{0B3133D4-9F3F-C47A-8DDD-27FD6A8E3A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77" name="Left Brace 10276">
                        <a:extLst>
                          <a:ext uri="{FF2B5EF4-FFF2-40B4-BE49-F238E27FC236}">
                            <a16:creationId xmlns:a16="http://schemas.microsoft.com/office/drawing/2014/main" id="{81BAEFEA-33E5-072E-C994-6645606686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10267" name="Group 10266">
                    <a:extLst>
                      <a:ext uri="{FF2B5EF4-FFF2-40B4-BE49-F238E27FC236}">
                        <a16:creationId xmlns:a16="http://schemas.microsoft.com/office/drawing/2014/main" id="{347FEEE4-ADF9-8FE7-8E35-21E599EDE181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68" name="Group 10267">
                      <a:extLst>
                        <a:ext uri="{FF2B5EF4-FFF2-40B4-BE49-F238E27FC236}">
                          <a16:creationId xmlns:a16="http://schemas.microsoft.com/office/drawing/2014/main" id="{4949952B-203E-9D2B-BB3C-9C62ECED1D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72" name="Left Brace 10271">
                        <a:extLst>
                          <a:ext uri="{FF2B5EF4-FFF2-40B4-BE49-F238E27FC236}">
                            <a16:creationId xmlns:a16="http://schemas.microsoft.com/office/drawing/2014/main" id="{FAD88FA8-7C18-7DB6-8D91-153AB82A3B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73" name="Left Brace 10272">
                        <a:extLst>
                          <a:ext uri="{FF2B5EF4-FFF2-40B4-BE49-F238E27FC236}">
                            <a16:creationId xmlns:a16="http://schemas.microsoft.com/office/drawing/2014/main" id="{6292CDA6-DA45-0365-028B-A63A4D0DA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69" name="Group 10268">
                      <a:extLst>
                        <a:ext uri="{FF2B5EF4-FFF2-40B4-BE49-F238E27FC236}">
                          <a16:creationId xmlns:a16="http://schemas.microsoft.com/office/drawing/2014/main" id="{AC02CFB0-3559-4371-A3AC-6BCE374744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70" name="Left Brace 10269">
                        <a:extLst>
                          <a:ext uri="{FF2B5EF4-FFF2-40B4-BE49-F238E27FC236}">
                            <a16:creationId xmlns:a16="http://schemas.microsoft.com/office/drawing/2014/main" id="{E84E63AA-92D2-B599-8816-C3811D230B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71" name="Left Brace 10270">
                        <a:extLst>
                          <a:ext uri="{FF2B5EF4-FFF2-40B4-BE49-F238E27FC236}">
                            <a16:creationId xmlns:a16="http://schemas.microsoft.com/office/drawing/2014/main" id="{EAD28F17-5EC2-E548-0BF0-1F97AA6B2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</p:grpSp>
            <p:grpSp>
              <p:nvGrpSpPr>
                <p:cNvPr id="10251" name="Group 10250">
                  <a:extLst>
                    <a:ext uri="{FF2B5EF4-FFF2-40B4-BE49-F238E27FC236}">
                      <a16:creationId xmlns:a16="http://schemas.microsoft.com/office/drawing/2014/main" id="{EBE639EE-7CF7-0B3C-AA94-18F6D668BF21}"/>
                    </a:ext>
                  </a:extLst>
                </p:cNvPr>
                <p:cNvGrpSpPr/>
                <p:nvPr/>
              </p:nvGrpSpPr>
              <p:grpSpPr>
                <a:xfrm>
                  <a:off x="3055143" y="208121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10252" name="Group 10251">
                    <a:extLst>
                      <a:ext uri="{FF2B5EF4-FFF2-40B4-BE49-F238E27FC236}">
                        <a16:creationId xmlns:a16="http://schemas.microsoft.com/office/drawing/2014/main" id="{96528414-30DB-0B4E-DE52-53E8AF4186CA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60" name="Group 10259">
                      <a:extLst>
                        <a:ext uri="{FF2B5EF4-FFF2-40B4-BE49-F238E27FC236}">
                          <a16:creationId xmlns:a16="http://schemas.microsoft.com/office/drawing/2014/main" id="{D2C8C2A8-E1A6-2A82-3401-77F694ED27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64" name="Left Brace 10263">
                        <a:extLst>
                          <a:ext uri="{FF2B5EF4-FFF2-40B4-BE49-F238E27FC236}">
                            <a16:creationId xmlns:a16="http://schemas.microsoft.com/office/drawing/2014/main" id="{CF17D698-56E3-ED12-5CCD-AA58A8FEF8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65" name="Left Brace 10264">
                        <a:extLst>
                          <a:ext uri="{FF2B5EF4-FFF2-40B4-BE49-F238E27FC236}">
                            <a16:creationId xmlns:a16="http://schemas.microsoft.com/office/drawing/2014/main" id="{2E585A68-3017-3413-6DEA-01D4A8AF49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61" name="Group 10260">
                      <a:extLst>
                        <a:ext uri="{FF2B5EF4-FFF2-40B4-BE49-F238E27FC236}">
                          <a16:creationId xmlns:a16="http://schemas.microsoft.com/office/drawing/2014/main" id="{5FADFB5D-F246-99D5-834C-5625863A22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62" name="Left Brace 10261">
                        <a:extLst>
                          <a:ext uri="{FF2B5EF4-FFF2-40B4-BE49-F238E27FC236}">
                            <a16:creationId xmlns:a16="http://schemas.microsoft.com/office/drawing/2014/main" id="{4B23372C-A931-84E2-FBE7-A2E414D36F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63" name="Left Brace 10262">
                        <a:extLst>
                          <a:ext uri="{FF2B5EF4-FFF2-40B4-BE49-F238E27FC236}">
                            <a16:creationId xmlns:a16="http://schemas.microsoft.com/office/drawing/2014/main" id="{AD4C6ABF-C4D3-54B3-4C3E-E7EC54FDF6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10253" name="Group 10252">
                    <a:extLst>
                      <a:ext uri="{FF2B5EF4-FFF2-40B4-BE49-F238E27FC236}">
                        <a16:creationId xmlns:a16="http://schemas.microsoft.com/office/drawing/2014/main" id="{8B0B2717-1779-A428-B9F5-CDDD2542A3A0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54" name="Group 10253">
                      <a:extLst>
                        <a:ext uri="{FF2B5EF4-FFF2-40B4-BE49-F238E27FC236}">
                          <a16:creationId xmlns:a16="http://schemas.microsoft.com/office/drawing/2014/main" id="{F2249666-3FA4-0EB1-0EDF-F1C016EE3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58" name="Left Brace 10257">
                        <a:extLst>
                          <a:ext uri="{FF2B5EF4-FFF2-40B4-BE49-F238E27FC236}">
                            <a16:creationId xmlns:a16="http://schemas.microsoft.com/office/drawing/2014/main" id="{EEDE75F9-FDFF-C49B-C6D4-25B9D08BF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59" name="Left Brace 10258">
                        <a:extLst>
                          <a:ext uri="{FF2B5EF4-FFF2-40B4-BE49-F238E27FC236}">
                            <a16:creationId xmlns:a16="http://schemas.microsoft.com/office/drawing/2014/main" id="{9D36806E-27A6-D665-BFC0-BEA78F6E4F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55" name="Group 10254">
                      <a:extLst>
                        <a:ext uri="{FF2B5EF4-FFF2-40B4-BE49-F238E27FC236}">
                          <a16:creationId xmlns:a16="http://schemas.microsoft.com/office/drawing/2014/main" id="{FCD95A6A-B608-0585-DF66-06EA77AD53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56" name="Left Brace 10255">
                        <a:extLst>
                          <a:ext uri="{FF2B5EF4-FFF2-40B4-BE49-F238E27FC236}">
                            <a16:creationId xmlns:a16="http://schemas.microsoft.com/office/drawing/2014/main" id="{740DE92D-AE4B-ABFA-EE85-DC16C74CCF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57" name="Left Brace 10256">
                        <a:extLst>
                          <a:ext uri="{FF2B5EF4-FFF2-40B4-BE49-F238E27FC236}">
                            <a16:creationId xmlns:a16="http://schemas.microsoft.com/office/drawing/2014/main" id="{B6472F0D-9F32-B390-DD10-893B430F26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</p:grpSp>
          </p:grpSp>
          <p:grpSp>
            <p:nvGrpSpPr>
              <p:cNvPr id="10208" name="Group 10207">
                <a:extLst>
                  <a:ext uri="{FF2B5EF4-FFF2-40B4-BE49-F238E27FC236}">
                    <a16:creationId xmlns:a16="http://schemas.microsoft.com/office/drawing/2014/main" id="{2AE28118-C527-CBE6-C9FA-DB3825C27B9A}"/>
                  </a:ext>
                </a:extLst>
              </p:cNvPr>
              <p:cNvGrpSpPr/>
              <p:nvPr/>
            </p:nvGrpSpPr>
            <p:grpSpPr>
              <a:xfrm>
                <a:off x="1149349" y="3537258"/>
                <a:ext cx="45722" cy="3460736"/>
                <a:chOff x="3055143" y="347661"/>
                <a:chExt cx="45722" cy="3460736"/>
              </a:xfrm>
            </p:grpSpPr>
            <p:grpSp>
              <p:nvGrpSpPr>
                <p:cNvPr id="10220" name="Group 10219">
                  <a:extLst>
                    <a:ext uri="{FF2B5EF4-FFF2-40B4-BE49-F238E27FC236}">
                      <a16:creationId xmlns:a16="http://schemas.microsoft.com/office/drawing/2014/main" id="{FF26BA81-798E-5549-1A6A-20222929D174}"/>
                    </a:ext>
                  </a:extLst>
                </p:cNvPr>
                <p:cNvGrpSpPr/>
                <p:nvPr/>
              </p:nvGrpSpPr>
              <p:grpSpPr>
                <a:xfrm>
                  <a:off x="3055143" y="34766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10236" name="Group 10235">
                    <a:extLst>
                      <a:ext uri="{FF2B5EF4-FFF2-40B4-BE49-F238E27FC236}">
                        <a16:creationId xmlns:a16="http://schemas.microsoft.com/office/drawing/2014/main" id="{706A5CD6-2A3D-BB59-E2B6-48A9A9236F24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44" name="Group 10243">
                      <a:extLst>
                        <a:ext uri="{FF2B5EF4-FFF2-40B4-BE49-F238E27FC236}">
                          <a16:creationId xmlns:a16="http://schemas.microsoft.com/office/drawing/2014/main" id="{59D749B9-D8F2-0884-4625-AB04099D03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48" name="Left Brace 10247">
                        <a:extLst>
                          <a:ext uri="{FF2B5EF4-FFF2-40B4-BE49-F238E27FC236}">
                            <a16:creationId xmlns:a16="http://schemas.microsoft.com/office/drawing/2014/main" id="{F67C1836-550B-44B7-7EC1-EEBF8717C6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49" name="Left Brace 10248">
                        <a:extLst>
                          <a:ext uri="{FF2B5EF4-FFF2-40B4-BE49-F238E27FC236}">
                            <a16:creationId xmlns:a16="http://schemas.microsoft.com/office/drawing/2014/main" id="{D2B9ED11-4290-6C9B-A71A-CE3BC39AB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45" name="Group 10244">
                      <a:extLst>
                        <a:ext uri="{FF2B5EF4-FFF2-40B4-BE49-F238E27FC236}">
                          <a16:creationId xmlns:a16="http://schemas.microsoft.com/office/drawing/2014/main" id="{7E095F5C-B5B7-8B85-6613-6DD036B317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46" name="Left Brace 10245">
                        <a:extLst>
                          <a:ext uri="{FF2B5EF4-FFF2-40B4-BE49-F238E27FC236}">
                            <a16:creationId xmlns:a16="http://schemas.microsoft.com/office/drawing/2014/main" id="{2C63892D-80FD-0A22-E53D-4EB0C31F2C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47" name="Left Brace 10246">
                        <a:extLst>
                          <a:ext uri="{FF2B5EF4-FFF2-40B4-BE49-F238E27FC236}">
                            <a16:creationId xmlns:a16="http://schemas.microsoft.com/office/drawing/2014/main" id="{5A044F8B-9460-F20B-D0F4-DC3AD1472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10237" name="Group 10236">
                    <a:extLst>
                      <a:ext uri="{FF2B5EF4-FFF2-40B4-BE49-F238E27FC236}">
                        <a16:creationId xmlns:a16="http://schemas.microsoft.com/office/drawing/2014/main" id="{9FE039A4-AA94-2B67-341B-451AAB9B0536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38" name="Group 10237">
                      <a:extLst>
                        <a:ext uri="{FF2B5EF4-FFF2-40B4-BE49-F238E27FC236}">
                          <a16:creationId xmlns:a16="http://schemas.microsoft.com/office/drawing/2014/main" id="{FF8D1736-824F-09E6-2367-1FEBACFDB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42" name="Left Brace 10241">
                        <a:extLst>
                          <a:ext uri="{FF2B5EF4-FFF2-40B4-BE49-F238E27FC236}">
                            <a16:creationId xmlns:a16="http://schemas.microsoft.com/office/drawing/2014/main" id="{60F628B0-DB40-601D-3CCE-E550585B13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43" name="Left Brace 10242">
                        <a:extLst>
                          <a:ext uri="{FF2B5EF4-FFF2-40B4-BE49-F238E27FC236}">
                            <a16:creationId xmlns:a16="http://schemas.microsoft.com/office/drawing/2014/main" id="{B4AC5F66-AB18-8031-C8DD-746E343AB3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39" name="Group 10238">
                      <a:extLst>
                        <a:ext uri="{FF2B5EF4-FFF2-40B4-BE49-F238E27FC236}">
                          <a16:creationId xmlns:a16="http://schemas.microsoft.com/office/drawing/2014/main" id="{E3EDCB85-D444-D68A-203A-6DC1DBA111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40" name="Left Brace 10239">
                        <a:extLst>
                          <a:ext uri="{FF2B5EF4-FFF2-40B4-BE49-F238E27FC236}">
                            <a16:creationId xmlns:a16="http://schemas.microsoft.com/office/drawing/2014/main" id="{5E06B83F-28BC-5173-8690-E4A2EBB67B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41" name="Left Brace 10240">
                        <a:extLst>
                          <a:ext uri="{FF2B5EF4-FFF2-40B4-BE49-F238E27FC236}">
                            <a16:creationId xmlns:a16="http://schemas.microsoft.com/office/drawing/2014/main" id="{AE208E71-A841-C915-CC45-04CAC5C69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</p:grpSp>
            <p:grpSp>
              <p:nvGrpSpPr>
                <p:cNvPr id="10221" name="Group 10220">
                  <a:extLst>
                    <a:ext uri="{FF2B5EF4-FFF2-40B4-BE49-F238E27FC236}">
                      <a16:creationId xmlns:a16="http://schemas.microsoft.com/office/drawing/2014/main" id="{F6383F5C-D0A7-E10A-6CBE-FE5F00A880B1}"/>
                    </a:ext>
                  </a:extLst>
                </p:cNvPr>
                <p:cNvGrpSpPr/>
                <p:nvPr/>
              </p:nvGrpSpPr>
              <p:grpSpPr>
                <a:xfrm>
                  <a:off x="3055143" y="2081211"/>
                  <a:ext cx="45722" cy="1727186"/>
                  <a:chOff x="3059905" y="347661"/>
                  <a:chExt cx="45722" cy="1727186"/>
                </a:xfrm>
              </p:grpSpPr>
              <p:grpSp>
                <p:nvGrpSpPr>
                  <p:cNvPr id="10222" name="Group 10221">
                    <a:extLst>
                      <a:ext uri="{FF2B5EF4-FFF2-40B4-BE49-F238E27FC236}">
                        <a16:creationId xmlns:a16="http://schemas.microsoft.com/office/drawing/2014/main" id="{A52D2CD8-D674-231C-DEE8-C160ACCBCD0F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30" name="Group 10229">
                      <a:extLst>
                        <a:ext uri="{FF2B5EF4-FFF2-40B4-BE49-F238E27FC236}">
                          <a16:creationId xmlns:a16="http://schemas.microsoft.com/office/drawing/2014/main" id="{9B302964-E701-CE56-15C0-51641E98F3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34" name="Left Brace 10233">
                        <a:extLst>
                          <a:ext uri="{FF2B5EF4-FFF2-40B4-BE49-F238E27FC236}">
                            <a16:creationId xmlns:a16="http://schemas.microsoft.com/office/drawing/2014/main" id="{17BA4717-C3C8-1B35-9B66-2D1EBED835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35" name="Left Brace 10234">
                        <a:extLst>
                          <a:ext uri="{FF2B5EF4-FFF2-40B4-BE49-F238E27FC236}">
                            <a16:creationId xmlns:a16="http://schemas.microsoft.com/office/drawing/2014/main" id="{0170ED2F-C233-1995-E6DD-1F486A6AEC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31" name="Group 10230">
                      <a:extLst>
                        <a:ext uri="{FF2B5EF4-FFF2-40B4-BE49-F238E27FC236}">
                          <a16:creationId xmlns:a16="http://schemas.microsoft.com/office/drawing/2014/main" id="{FCBC70E4-FE66-9F14-09DC-16A61F339E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32" name="Left Brace 10231">
                        <a:extLst>
                          <a:ext uri="{FF2B5EF4-FFF2-40B4-BE49-F238E27FC236}">
                            <a16:creationId xmlns:a16="http://schemas.microsoft.com/office/drawing/2014/main" id="{AA246C9A-7C7F-CE57-6D75-7F2BB076AD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33" name="Left Brace 10232">
                        <a:extLst>
                          <a:ext uri="{FF2B5EF4-FFF2-40B4-BE49-F238E27FC236}">
                            <a16:creationId xmlns:a16="http://schemas.microsoft.com/office/drawing/2014/main" id="{791BD1DA-57ED-FE02-4306-F7A45606A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10223" name="Group 10222">
                    <a:extLst>
                      <a:ext uri="{FF2B5EF4-FFF2-40B4-BE49-F238E27FC236}">
                        <a16:creationId xmlns:a16="http://schemas.microsoft.com/office/drawing/2014/main" id="{C8B1A0B2-B394-D72A-E607-A96C91589DFA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224" name="Group 10223">
                      <a:extLst>
                        <a:ext uri="{FF2B5EF4-FFF2-40B4-BE49-F238E27FC236}">
                          <a16:creationId xmlns:a16="http://schemas.microsoft.com/office/drawing/2014/main" id="{0B385C74-055A-0684-7E26-6EF45C2191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28" name="Left Brace 10227">
                        <a:extLst>
                          <a:ext uri="{FF2B5EF4-FFF2-40B4-BE49-F238E27FC236}">
                            <a16:creationId xmlns:a16="http://schemas.microsoft.com/office/drawing/2014/main" id="{CBFCA6A1-091A-99C1-A2CD-120D1DF1D9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29" name="Left Brace 10228">
                        <a:extLst>
                          <a:ext uri="{FF2B5EF4-FFF2-40B4-BE49-F238E27FC236}">
                            <a16:creationId xmlns:a16="http://schemas.microsoft.com/office/drawing/2014/main" id="{423993E2-4C0D-195B-2CE9-75BFD9280F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0225" name="Group 10224">
                      <a:extLst>
                        <a:ext uri="{FF2B5EF4-FFF2-40B4-BE49-F238E27FC236}">
                          <a16:creationId xmlns:a16="http://schemas.microsoft.com/office/drawing/2014/main" id="{CCD8B3C5-2D57-12AC-FD5D-D6E8AADD73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0226" name="Left Brace 10225">
                        <a:extLst>
                          <a:ext uri="{FF2B5EF4-FFF2-40B4-BE49-F238E27FC236}">
                            <a16:creationId xmlns:a16="http://schemas.microsoft.com/office/drawing/2014/main" id="{E26B9D43-EC97-0BA0-2AC9-1A0AFEB8C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0227" name="Left Brace 10226">
                        <a:extLst>
                          <a:ext uri="{FF2B5EF4-FFF2-40B4-BE49-F238E27FC236}">
                            <a16:creationId xmlns:a16="http://schemas.microsoft.com/office/drawing/2014/main" id="{27AF1E11-2B62-F078-D990-342182D79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</p:grpSp>
          </p:grpSp>
          <p:grpSp>
            <p:nvGrpSpPr>
              <p:cNvPr id="10209" name="Group 10208">
                <a:extLst>
                  <a:ext uri="{FF2B5EF4-FFF2-40B4-BE49-F238E27FC236}">
                    <a16:creationId xmlns:a16="http://schemas.microsoft.com/office/drawing/2014/main" id="{B7540591-09E9-FAA6-D485-8F0B28CC36D8}"/>
                  </a:ext>
                </a:extLst>
              </p:cNvPr>
              <p:cNvGrpSpPr/>
              <p:nvPr/>
            </p:nvGrpSpPr>
            <p:grpSpPr>
              <a:xfrm>
                <a:off x="1149349" y="7001978"/>
                <a:ext cx="45722" cy="1296180"/>
                <a:chOff x="3059905" y="347661"/>
                <a:chExt cx="45722" cy="1296180"/>
              </a:xfrm>
            </p:grpSpPr>
            <p:grpSp>
              <p:nvGrpSpPr>
                <p:cNvPr id="10210" name="Group 10209">
                  <a:extLst>
                    <a:ext uri="{FF2B5EF4-FFF2-40B4-BE49-F238E27FC236}">
                      <a16:creationId xmlns:a16="http://schemas.microsoft.com/office/drawing/2014/main" id="{C66E497F-CD2C-B1AB-075E-08E88EF79447}"/>
                    </a:ext>
                  </a:extLst>
                </p:cNvPr>
                <p:cNvGrpSpPr/>
                <p:nvPr/>
              </p:nvGrpSpPr>
              <p:grpSpPr>
                <a:xfrm>
                  <a:off x="3059905" y="347661"/>
                  <a:ext cx="45722" cy="858030"/>
                  <a:chOff x="3059905" y="345280"/>
                  <a:chExt cx="45722" cy="858030"/>
                </a:xfrm>
              </p:grpSpPr>
              <p:grpSp>
                <p:nvGrpSpPr>
                  <p:cNvPr id="10214" name="Group 10213">
                    <a:extLst>
                      <a:ext uri="{FF2B5EF4-FFF2-40B4-BE49-F238E27FC236}">
                        <a16:creationId xmlns:a16="http://schemas.microsoft.com/office/drawing/2014/main" id="{5E6CF364-875F-93B0-19FF-111AE2972E84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5280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218" name="Left Brace 10217">
                      <a:extLst>
                        <a:ext uri="{FF2B5EF4-FFF2-40B4-BE49-F238E27FC236}">
                          <a16:creationId xmlns:a16="http://schemas.microsoft.com/office/drawing/2014/main" id="{A4F17B8B-2016-F9A9-8FE8-CF7A519BA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219" name="Left Brace 10218">
                      <a:extLst>
                        <a:ext uri="{FF2B5EF4-FFF2-40B4-BE49-F238E27FC236}">
                          <a16:creationId xmlns:a16="http://schemas.microsoft.com/office/drawing/2014/main" id="{4218B9CD-3CDA-8540-AA32-B3A2D6ADFD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0215" name="Group 10214">
                    <a:extLst>
                      <a:ext uri="{FF2B5EF4-FFF2-40B4-BE49-F238E27FC236}">
                        <a16:creationId xmlns:a16="http://schemas.microsoft.com/office/drawing/2014/main" id="{F6BACFF0-5DB0-0B8C-47A7-9EE541E1EFE8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776286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10216" name="Left Brace 10215">
                      <a:extLst>
                        <a:ext uri="{FF2B5EF4-FFF2-40B4-BE49-F238E27FC236}">
                          <a16:creationId xmlns:a16="http://schemas.microsoft.com/office/drawing/2014/main" id="{127B1914-C6CC-AC43-CEE1-6908ABB4AE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217" name="Left Brace 10216">
                      <a:extLst>
                        <a:ext uri="{FF2B5EF4-FFF2-40B4-BE49-F238E27FC236}">
                          <a16:creationId xmlns:a16="http://schemas.microsoft.com/office/drawing/2014/main" id="{A694422D-1BE3-EB1F-8AE7-E004B62F6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  <p:grpSp>
              <p:nvGrpSpPr>
                <p:cNvPr id="10211" name="Group 10210">
                  <a:extLst>
                    <a:ext uri="{FF2B5EF4-FFF2-40B4-BE49-F238E27FC236}">
                      <a16:creationId xmlns:a16="http://schemas.microsoft.com/office/drawing/2014/main" id="{3732867D-E297-D54D-176A-D7EAC3736996}"/>
                    </a:ext>
                  </a:extLst>
                </p:cNvPr>
                <p:cNvGrpSpPr/>
                <p:nvPr/>
              </p:nvGrpSpPr>
              <p:grpSpPr>
                <a:xfrm>
                  <a:off x="3059905" y="1216817"/>
                  <a:ext cx="45722" cy="427024"/>
                  <a:chOff x="3059905" y="345280"/>
                  <a:chExt cx="45722" cy="427024"/>
                </a:xfrm>
              </p:grpSpPr>
              <p:sp>
                <p:nvSpPr>
                  <p:cNvPr id="10212" name="Left Brace 10211">
                    <a:extLst>
                      <a:ext uri="{FF2B5EF4-FFF2-40B4-BE49-F238E27FC236}">
                        <a16:creationId xmlns:a16="http://schemas.microsoft.com/office/drawing/2014/main" id="{F6EFA75B-BB1A-72FB-B4BB-1411D98FB1CE}"/>
                      </a:ext>
                    </a:extLst>
                  </p:cNvPr>
                  <p:cNvSpPr/>
                  <p:nvPr/>
                </p:nvSpPr>
                <p:spPr>
                  <a:xfrm>
                    <a:off x="3059906" y="345280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213" name="Left Brace 10212">
                    <a:extLst>
                      <a:ext uri="{FF2B5EF4-FFF2-40B4-BE49-F238E27FC236}">
                        <a16:creationId xmlns:a16="http://schemas.microsoft.com/office/drawing/2014/main" id="{04261C92-AB79-E05C-F019-0FE8D5A8A5CC}"/>
                      </a:ext>
                    </a:extLst>
                  </p:cNvPr>
                  <p:cNvSpPr/>
                  <p:nvPr/>
                </p:nvSpPr>
                <p:spPr>
                  <a:xfrm>
                    <a:off x="3059905" y="561992"/>
                    <a:ext cx="45721" cy="210312"/>
                  </a:xfrm>
                  <a:prstGeom prst="leftBrace">
                    <a:avLst>
                      <a:gd name="adj1" fmla="val 59218"/>
                      <a:gd name="adj2" fmla="val 50000"/>
                    </a:avLst>
                  </a:prstGeom>
                  <a:ln w="3175"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85000"/>
                          </a:schemeClr>
                        </a:gs>
                      </a:gsLst>
                      <a:lin ang="5400000" scaled="1"/>
                    </a:gradFill>
                  </a:ln>
                  <a:scene3d>
                    <a:camera prst="orthographicFront"/>
                    <a:lightRig rig="threePt" dir="t"/>
                  </a:scene3d>
                  <a:sp3d>
                    <a:bevelT w="38100" h="38100"/>
                    <a:contourClr>
                      <a:schemeClr val="bg1">
                        <a:lumMod val="75000"/>
                      </a:schemeClr>
                    </a:contour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sp>
            <p:nvSpPr>
              <p:cNvPr id="10170" name="TextBox 10169">
                <a:extLst>
                  <a:ext uri="{FF2B5EF4-FFF2-40B4-BE49-F238E27FC236}">
                    <a16:creationId xmlns:a16="http://schemas.microsoft.com/office/drawing/2014/main" id="{94E60312-DF5E-640C-048C-A578C0C49426}"/>
                  </a:ext>
                </a:extLst>
              </p:cNvPr>
              <p:cNvSpPr txBox="1"/>
              <p:nvPr/>
            </p:nvSpPr>
            <p:spPr>
              <a:xfrm>
                <a:off x="600392" y="232125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2024</a:t>
                </a:r>
              </a:p>
            </p:txBody>
          </p:sp>
          <p:sp>
            <p:nvSpPr>
              <p:cNvPr id="10171" name="TextBox 10170">
                <a:extLst>
                  <a:ext uri="{FF2B5EF4-FFF2-40B4-BE49-F238E27FC236}">
                    <a16:creationId xmlns:a16="http://schemas.microsoft.com/office/drawing/2014/main" id="{F75E7F34-1CF0-B358-7767-A7B1455AD7EA}"/>
                  </a:ext>
                </a:extLst>
              </p:cNvPr>
              <p:cNvSpPr txBox="1"/>
              <p:nvPr/>
            </p:nvSpPr>
            <p:spPr>
              <a:xfrm>
                <a:off x="600392" y="448382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2025</a:t>
                </a:r>
              </a:p>
            </p:txBody>
          </p:sp>
          <p:sp>
            <p:nvSpPr>
              <p:cNvPr id="10172" name="TextBox 10171">
                <a:extLst>
                  <a:ext uri="{FF2B5EF4-FFF2-40B4-BE49-F238E27FC236}">
                    <a16:creationId xmlns:a16="http://schemas.microsoft.com/office/drawing/2014/main" id="{5379260E-5DDF-DAE9-0F63-1CF2E8756410}"/>
                  </a:ext>
                </a:extLst>
              </p:cNvPr>
              <p:cNvSpPr txBox="1"/>
              <p:nvPr/>
            </p:nvSpPr>
            <p:spPr>
              <a:xfrm>
                <a:off x="600392" y="664639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2026</a:t>
                </a:r>
              </a:p>
            </p:txBody>
          </p:sp>
          <p:sp>
            <p:nvSpPr>
              <p:cNvPr id="10173" name="TextBox 10172">
                <a:extLst>
                  <a:ext uri="{FF2B5EF4-FFF2-40B4-BE49-F238E27FC236}">
                    <a16:creationId xmlns:a16="http://schemas.microsoft.com/office/drawing/2014/main" id="{21B926C0-C9AA-A989-2136-AF3C9C94B44B}"/>
                  </a:ext>
                </a:extLst>
              </p:cNvPr>
              <p:cNvSpPr txBox="1"/>
              <p:nvPr/>
            </p:nvSpPr>
            <p:spPr>
              <a:xfrm>
                <a:off x="600392" y="880896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2027</a:t>
                </a:r>
              </a:p>
            </p:txBody>
          </p:sp>
          <p:sp>
            <p:nvSpPr>
              <p:cNvPr id="10174" name="TextBox 10173">
                <a:extLst>
                  <a:ext uri="{FF2B5EF4-FFF2-40B4-BE49-F238E27FC236}">
                    <a16:creationId xmlns:a16="http://schemas.microsoft.com/office/drawing/2014/main" id="{0A970522-0E19-C124-3299-50E2AE81A51C}"/>
                  </a:ext>
                </a:extLst>
              </p:cNvPr>
              <p:cNvSpPr txBox="1"/>
              <p:nvPr/>
            </p:nvSpPr>
            <p:spPr>
              <a:xfrm>
                <a:off x="600392" y="1097153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2028</a:t>
                </a:r>
              </a:p>
            </p:txBody>
          </p:sp>
          <p:sp>
            <p:nvSpPr>
              <p:cNvPr id="10175" name="TextBox 10174">
                <a:extLst>
                  <a:ext uri="{FF2B5EF4-FFF2-40B4-BE49-F238E27FC236}">
                    <a16:creationId xmlns:a16="http://schemas.microsoft.com/office/drawing/2014/main" id="{DEDAB18C-4BE3-86C9-9DBD-982DB530C6DB}"/>
                  </a:ext>
                </a:extLst>
              </p:cNvPr>
              <p:cNvSpPr txBox="1"/>
              <p:nvPr/>
            </p:nvSpPr>
            <p:spPr>
              <a:xfrm>
                <a:off x="600392" y="1313410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2029</a:t>
                </a:r>
              </a:p>
            </p:txBody>
          </p:sp>
          <p:sp>
            <p:nvSpPr>
              <p:cNvPr id="10176" name="TextBox 10175">
                <a:extLst>
                  <a:ext uri="{FF2B5EF4-FFF2-40B4-BE49-F238E27FC236}">
                    <a16:creationId xmlns:a16="http://schemas.microsoft.com/office/drawing/2014/main" id="{346B5E18-48DC-FC5E-66DD-BAAA0B602677}"/>
                  </a:ext>
                </a:extLst>
              </p:cNvPr>
              <p:cNvSpPr txBox="1"/>
              <p:nvPr/>
            </p:nvSpPr>
            <p:spPr>
              <a:xfrm>
                <a:off x="600392" y="1529667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2030</a:t>
                </a:r>
              </a:p>
            </p:txBody>
          </p:sp>
          <p:sp>
            <p:nvSpPr>
              <p:cNvPr id="10177" name="TextBox 10176">
                <a:extLst>
                  <a:ext uri="{FF2B5EF4-FFF2-40B4-BE49-F238E27FC236}">
                    <a16:creationId xmlns:a16="http://schemas.microsoft.com/office/drawing/2014/main" id="{BCC322E0-FFFC-86AE-27CA-9A40659DD04A}"/>
                  </a:ext>
                </a:extLst>
              </p:cNvPr>
              <p:cNvSpPr txBox="1"/>
              <p:nvPr/>
            </p:nvSpPr>
            <p:spPr>
              <a:xfrm>
                <a:off x="600392" y="1745924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2031</a:t>
                </a:r>
              </a:p>
            </p:txBody>
          </p:sp>
          <p:sp>
            <p:nvSpPr>
              <p:cNvPr id="10178" name="TextBox 10177">
                <a:extLst>
                  <a:ext uri="{FF2B5EF4-FFF2-40B4-BE49-F238E27FC236}">
                    <a16:creationId xmlns:a16="http://schemas.microsoft.com/office/drawing/2014/main" id="{F9C5012B-C1BA-0D52-74D4-D6EE25732947}"/>
                  </a:ext>
                </a:extLst>
              </p:cNvPr>
              <p:cNvSpPr txBox="1"/>
              <p:nvPr/>
            </p:nvSpPr>
            <p:spPr>
              <a:xfrm>
                <a:off x="600392" y="1962181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2032</a:t>
                </a:r>
              </a:p>
            </p:txBody>
          </p:sp>
          <p:sp>
            <p:nvSpPr>
              <p:cNvPr id="10179" name="TextBox 10178">
                <a:extLst>
                  <a:ext uri="{FF2B5EF4-FFF2-40B4-BE49-F238E27FC236}">
                    <a16:creationId xmlns:a16="http://schemas.microsoft.com/office/drawing/2014/main" id="{D3C9F801-E7E4-F9D2-BF7D-BDFA914253DE}"/>
                  </a:ext>
                </a:extLst>
              </p:cNvPr>
              <p:cNvSpPr txBox="1"/>
              <p:nvPr/>
            </p:nvSpPr>
            <p:spPr>
              <a:xfrm>
                <a:off x="600392" y="2178438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2033</a:t>
                </a:r>
              </a:p>
            </p:txBody>
          </p:sp>
          <p:sp>
            <p:nvSpPr>
              <p:cNvPr id="10180" name="TextBox 10179">
                <a:extLst>
                  <a:ext uri="{FF2B5EF4-FFF2-40B4-BE49-F238E27FC236}">
                    <a16:creationId xmlns:a16="http://schemas.microsoft.com/office/drawing/2014/main" id="{FC8FF18A-F86F-638C-098E-B54398D2A2B1}"/>
                  </a:ext>
                </a:extLst>
              </p:cNvPr>
              <p:cNvSpPr txBox="1"/>
              <p:nvPr/>
            </p:nvSpPr>
            <p:spPr>
              <a:xfrm>
                <a:off x="600392" y="2394695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2034</a:t>
                </a:r>
              </a:p>
            </p:txBody>
          </p:sp>
          <p:sp>
            <p:nvSpPr>
              <p:cNvPr id="10181" name="TextBox 10180">
                <a:extLst>
                  <a:ext uri="{FF2B5EF4-FFF2-40B4-BE49-F238E27FC236}">
                    <a16:creationId xmlns:a16="http://schemas.microsoft.com/office/drawing/2014/main" id="{C59E82DB-E6C0-A497-8DAB-EFDA26CCC284}"/>
                  </a:ext>
                </a:extLst>
              </p:cNvPr>
              <p:cNvSpPr txBox="1"/>
              <p:nvPr/>
            </p:nvSpPr>
            <p:spPr>
              <a:xfrm>
                <a:off x="600392" y="2610952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2035</a:t>
                </a:r>
              </a:p>
            </p:txBody>
          </p:sp>
          <p:sp>
            <p:nvSpPr>
              <p:cNvPr id="10182" name="TextBox 10181">
                <a:extLst>
                  <a:ext uri="{FF2B5EF4-FFF2-40B4-BE49-F238E27FC236}">
                    <a16:creationId xmlns:a16="http://schemas.microsoft.com/office/drawing/2014/main" id="{69E36F4B-CB32-9087-F984-8DED535654C4}"/>
                  </a:ext>
                </a:extLst>
              </p:cNvPr>
              <p:cNvSpPr txBox="1"/>
              <p:nvPr/>
            </p:nvSpPr>
            <p:spPr>
              <a:xfrm>
                <a:off x="600392" y="2827209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2036</a:t>
                </a:r>
              </a:p>
            </p:txBody>
          </p:sp>
          <p:sp>
            <p:nvSpPr>
              <p:cNvPr id="10183" name="TextBox 10182">
                <a:extLst>
                  <a:ext uri="{FF2B5EF4-FFF2-40B4-BE49-F238E27FC236}">
                    <a16:creationId xmlns:a16="http://schemas.microsoft.com/office/drawing/2014/main" id="{C112D266-11DD-4F4F-F1A6-8CFFB5AD299C}"/>
                  </a:ext>
                </a:extLst>
              </p:cNvPr>
              <p:cNvSpPr txBox="1"/>
              <p:nvPr/>
            </p:nvSpPr>
            <p:spPr>
              <a:xfrm>
                <a:off x="600392" y="3043466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2037</a:t>
                </a:r>
              </a:p>
            </p:txBody>
          </p:sp>
          <p:sp>
            <p:nvSpPr>
              <p:cNvPr id="10184" name="TextBox 10183">
                <a:extLst>
                  <a:ext uri="{FF2B5EF4-FFF2-40B4-BE49-F238E27FC236}">
                    <a16:creationId xmlns:a16="http://schemas.microsoft.com/office/drawing/2014/main" id="{E64548D8-EEB9-111B-774D-6C3219F50CDD}"/>
                  </a:ext>
                </a:extLst>
              </p:cNvPr>
              <p:cNvSpPr txBox="1"/>
              <p:nvPr/>
            </p:nvSpPr>
            <p:spPr>
              <a:xfrm>
                <a:off x="600392" y="3259723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2038</a:t>
                </a:r>
              </a:p>
            </p:txBody>
          </p:sp>
          <p:sp>
            <p:nvSpPr>
              <p:cNvPr id="10185" name="TextBox 10184">
                <a:extLst>
                  <a:ext uri="{FF2B5EF4-FFF2-40B4-BE49-F238E27FC236}">
                    <a16:creationId xmlns:a16="http://schemas.microsoft.com/office/drawing/2014/main" id="{8F61B2F9-B49E-67E5-328F-407065C2C898}"/>
                  </a:ext>
                </a:extLst>
              </p:cNvPr>
              <p:cNvSpPr txBox="1"/>
              <p:nvPr/>
            </p:nvSpPr>
            <p:spPr>
              <a:xfrm>
                <a:off x="600392" y="3475980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2039</a:t>
                </a:r>
              </a:p>
            </p:txBody>
          </p:sp>
          <p:sp>
            <p:nvSpPr>
              <p:cNvPr id="10186" name="TextBox 10185">
                <a:extLst>
                  <a:ext uri="{FF2B5EF4-FFF2-40B4-BE49-F238E27FC236}">
                    <a16:creationId xmlns:a16="http://schemas.microsoft.com/office/drawing/2014/main" id="{C5556A39-AAFD-10CE-C5BC-688AAB53DE2E}"/>
                  </a:ext>
                </a:extLst>
              </p:cNvPr>
              <p:cNvSpPr txBox="1"/>
              <p:nvPr/>
            </p:nvSpPr>
            <p:spPr>
              <a:xfrm>
                <a:off x="600392" y="3692237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2040</a:t>
                </a:r>
              </a:p>
            </p:txBody>
          </p:sp>
          <p:sp>
            <p:nvSpPr>
              <p:cNvPr id="10187" name="TextBox 10186">
                <a:extLst>
                  <a:ext uri="{FF2B5EF4-FFF2-40B4-BE49-F238E27FC236}">
                    <a16:creationId xmlns:a16="http://schemas.microsoft.com/office/drawing/2014/main" id="{524796A8-0D8D-BE06-224C-BBA5AE5E7C2F}"/>
                  </a:ext>
                </a:extLst>
              </p:cNvPr>
              <p:cNvSpPr txBox="1"/>
              <p:nvPr/>
            </p:nvSpPr>
            <p:spPr>
              <a:xfrm>
                <a:off x="600392" y="3908494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2041</a:t>
                </a:r>
              </a:p>
            </p:txBody>
          </p:sp>
          <p:sp>
            <p:nvSpPr>
              <p:cNvPr id="10188" name="TextBox 10187">
                <a:extLst>
                  <a:ext uri="{FF2B5EF4-FFF2-40B4-BE49-F238E27FC236}">
                    <a16:creationId xmlns:a16="http://schemas.microsoft.com/office/drawing/2014/main" id="{33C50342-E962-905B-36B7-6B031B518A94}"/>
                  </a:ext>
                </a:extLst>
              </p:cNvPr>
              <p:cNvSpPr txBox="1"/>
              <p:nvPr/>
            </p:nvSpPr>
            <p:spPr>
              <a:xfrm>
                <a:off x="600392" y="4124751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2042</a:t>
                </a:r>
              </a:p>
            </p:txBody>
          </p:sp>
          <p:sp>
            <p:nvSpPr>
              <p:cNvPr id="10189" name="TextBox 10188">
                <a:extLst>
                  <a:ext uri="{FF2B5EF4-FFF2-40B4-BE49-F238E27FC236}">
                    <a16:creationId xmlns:a16="http://schemas.microsoft.com/office/drawing/2014/main" id="{A8FFA1AA-5178-CBF2-BE28-A66BF5D59E23}"/>
                  </a:ext>
                </a:extLst>
              </p:cNvPr>
              <p:cNvSpPr txBox="1"/>
              <p:nvPr/>
            </p:nvSpPr>
            <p:spPr>
              <a:xfrm>
                <a:off x="600392" y="4341008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2043</a:t>
                </a:r>
              </a:p>
            </p:txBody>
          </p:sp>
          <p:sp>
            <p:nvSpPr>
              <p:cNvPr id="10190" name="TextBox 10189">
                <a:extLst>
                  <a:ext uri="{FF2B5EF4-FFF2-40B4-BE49-F238E27FC236}">
                    <a16:creationId xmlns:a16="http://schemas.microsoft.com/office/drawing/2014/main" id="{91373D94-5A75-38F7-F34A-2DDA045EEEFE}"/>
                  </a:ext>
                </a:extLst>
              </p:cNvPr>
              <p:cNvSpPr txBox="1"/>
              <p:nvPr/>
            </p:nvSpPr>
            <p:spPr>
              <a:xfrm>
                <a:off x="600392" y="4557265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2044</a:t>
                </a:r>
              </a:p>
            </p:txBody>
          </p:sp>
          <p:sp>
            <p:nvSpPr>
              <p:cNvPr id="10191" name="TextBox 10190">
                <a:extLst>
                  <a:ext uri="{FF2B5EF4-FFF2-40B4-BE49-F238E27FC236}">
                    <a16:creationId xmlns:a16="http://schemas.microsoft.com/office/drawing/2014/main" id="{166E2897-46E2-A93D-60FE-52ED66F730FB}"/>
                  </a:ext>
                </a:extLst>
              </p:cNvPr>
              <p:cNvSpPr txBox="1"/>
              <p:nvPr/>
            </p:nvSpPr>
            <p:spPr>
              <a:xfrm>
                <a:off x="600392" y="4773522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2045</a:t>
                </a:r>
              </a:p>
            </p:txBody>
          </p:sp>
          <p:sp>
            <p:nvSpPr>
              <p:cNvPr id="10192" name="TextBox 10191">
                <a:extLst>
                  <a:ext uri="{FF2B5EF4-FFF2-40B4-BE49-F238E27FC236}">
                    <a16:creationId xmlns:a16="http://schemas.microsoft.com/office/drawing/2014/main" id="{D861BBB0-7140-806E-DF1F-D0E84B54CBD4}"/>
                  </a:ext>
                </a:extLst>
              </p:cNvPr>
              <p:cNvSpPr txBox="1"/>
              <p:nvPr/>
            </p:nvSpPr>
            <p:spPr>
              <a:xfrm>
                <a:off x="600392" y="4989779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2046</a:t>
                </a:r>
              </a:p>
            </p:txBody>
          </p:sp>
          <p:sp>
            <p:nvSpPr>
              <p:cNvPr id="10193" name="TextBox 10192">
                <a:extLst>
                  <a:ext uri="{FF2B5EF4-FFF2-40B4-BE49-F238E27FC236}">
                    <a16:creationId xmlns:a16="http://schemas.microsoft.com/office/drawing/2014/main" id="{8656662A-8962-2644-C4DB-2390C3753187}"/>
                  </a:ext>
                </a:extLst>
              </p:cNvPr>
              <p:cNvSpPr txBox="1"/>
              <p:nvPr/>
            </p:nvSpPr>
            <p:spPr>
              <a:xfrm>
                <a:off x="600392" y="5206036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2047</a:t>
                </a:r>
              </a:p>
            </p:txBody>
          </p:sp>
          <p:sp>
            <p:nvSpPr>
              <p:cNvPr id="10194" name="TextBox 10193">
                <a:extLst>
                  <a:ext uri="{FF2B5EF4-FFF2-40B4-BE49-F238E27FC236}">
                    <a16:creationId xmlns:a16="http://schemas.microsoft.com/office/drawing/2014/main" id="{F1C34DCA-D0BC-5751-307D-47EE063B3BE4}"/>
                  </a:ext>
                </a:extLst>
              </p:cNvPr>
              <p:cNvSpPr txBox="1"/>
              <p:nvPr/>
            </p:nvSpPr>
            <p:spPr>
              <a:xfrm>
                <a:off x="600392" y="5422293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2048</a:t>
                </a:r>
              </a:p>
            </p:txBody>
          </p:sp>
          <p:sp>
            <p:nvSpPr>
              <p:cNvPr id="10195" name="TextBox 10194">
                <a:extLst>
                  <a:ext uri="{FF2B5EF4-FFF2-40B4-BE49-F238E27FC236}">
                    <a16:creationId xmlns:a16="http://schemas.microsoft.com/office/drawing/2014/main" id="{A88AF943-8F3F-B2B9-995F-27A0AA3C51B5}"/>
                  </a:ext>
                </a:extLst>
              </p:cNvPr>
              <p:cNvSpPr txBox="1"/>
              <p:nvPr/>
            </p:nvSpPr>
            <p:spPr>
              <a:xfrm>
                <a:off x="600392" y="5638550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2049</a:t>
                </a:r>
              </a:p>
            </p:txBody>
          </p:sp>
          <p:sp>
            <p:nvSpPr>
              <p:cNvPr id="10196" name="TextBox 10195">
                <a:extLst>
                  <a:ext uri="{FF2B5EF4-FFF2-40B4-BE49-F238E27FC236}">
                    <a16:creationId xmlns:a16="http://schemas.microsoft.com/office/drawing/2014/main" id="{2FA2682A-34D2-07A0-4CDA-3DA1FB135380}"/>
                  </a:ext>
                </a:extLst>
              </p:cNvPr>
              <p:cNvSpPr txBox="1"/>
              <p:nvPr/>
            </p:nvSpPr>
            <p:spPr>
              <a:xfrm>
                <a:off x="600392" y="5854807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2050</a:t>
                </a:r>
              </a:p>
            </p:txBody>
          </p:sp>
          <p:sp>
            <p:nvSpPr>
              <p:cNvPr id="10197" name="TextBox 10196">
                <a:extLst>
                  <a:ext uri="{FF2B5EF4-FFF2-40B4-BE49-F238E27FC236}">
                    <a16:creationId xmlns:a16="http://schemas.microsoft.com/office/drawing/2014/main" id="{9151E48E-EF0E-92D4-E382-2FB532F23F08}"/>
                  </a:ext>
                </a:extLst>
              </p:cNvPr>
              <p:cNvSpPr txBox="1"/>
              <p:nvPr/>
            </p:nvSpPr>
            <p:spPr>
              <a:xfrm>
                <a:off x="600392" y="6071064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2051</a:t>
                </a:r>
              </a:p>
            </p:txBody>
          </p:sp>
          <p:sp>
            <p:nvSpPr>
              <p:cNvPr id="10198" name="TextBox 10197">
                <a:extLst>
                  <a:ext uri="{FF2B5EF4-FFF2-40B4-BE49-F238E27FC236}">
                    <a16:creationId xmlns:a16="http://schemas.microsoft.com/office/drawing/2014/main" id="{E744224D-A747-D6B1-2999-4AE8B7DFE0DF}"/>
                  </a:ext>
                </a:extLst>
              </p:cNvPr>
              <p:cNvSpPr txBox="1"/>
              <p:nvPr/>
            </p:nvSpPr>
            <p:spPr>
              <a:xfrm>
                <a:off x="600392" y="6287321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2052</a:t>
                </a:r>
              </a:p>
            </p:txBody>
          </p:sp>
          <p:sp>
            <p:nvSpPr>
              <p:cNvPr id="10199" name="TextBox 10198">
                <a:extLst>
                  <a:ext uri="{FF2B5EF4-FFF2-40B4-BE49-F238E27FC236}">
                    <a16:creationId xmlns:a16="http://schemas.microsoft.com/office/drawing/2014/main" id="{CD93856C-67A6-1D4B-3B42-60B4BB07AB32}"/>
                  </a:ext>
                </a:extLst>
              </p:cNvPr>
              <p:cNvSpPr txBox="1"/>
              <p:nvPr/>
            </p:nvSpPr>
            <p:spPr>
              <a:xfrm>
                <a:off x="600392" y="6503578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2053</a:t>
                </a:r>
              </a:p>
            </p:txBody>
          </p:sp>
          <p:sp>
            <p:nvSpPr>
              <p:cNvPr id="10200" name="TextBox 10199">
                <a:extLst>
                  <a:ext uri="{FF2B5EF4-FFF2-40B4-BE49-F238E27FC236}">
                    <a16:creationId xmlns:a16="http://schemas.microsoft.com/office/drawing/2014/main" id="{877ED9F6-A9B8-694E-5724-52ACA7946F87}"/>
                  </a:ext>
                </a:extLst>
              </p:cNvPr>
              <p:cNvSpPr txBox="1"/>
              <p:nvPr/>
            </p:nvSpPr>
            <p:spPr>
              <a:xfrm>
                <a:off x="600392" y="6719835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2054</a:t>
                </a:r>
              </a:p>
            </p:txBody>
          </p:sp>
          <p:sp>
            <p:nvSpPr>
              <p:cNvPr id="10201" name="TextBox 10200">
                <a:extLst>
                  <a:ext uri="{FF2B5EF4-FFF2-40B4-BE49-F238E27FC236}">
                    <a16:creationId xmlns:a16="http://schemas.microsoft.com/office/drawing/2014/main" id="{0E8BC4E2-7612-DD43-C938-AE377E1C62B6}"/>
                  </a:ext>
                </a:extLst>
              </p:cNvPr>
              <p:cNvSpPr txBox="1"/>
              <p:nvPr/>
            </p:nvSpPr>
            <p:spPr>
              <a:xfrm>
                <a:off x="600392" y="6936092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2055</a:t>
                </a:r>
              </a:p>
            </p:txBody>
          </p:sp>
          <p:sp>
            <p:nvSpPr>
              <p:cNvPr id="10202" name="TextBox 10201">
                <a:extLst>
                  <a:ext uri="{FF2B5EF4-FFF2-40B4-BE49-F238E27FC236}">
                    <a16:creationId xmlns:a16="http://schemas.microsoft.com/office/drawing/2014/main" id="{3D298F52-F93F-82E3-A09B-8DD36BA2D9D1}"/>
                  </a:ext>
                </a:extLst>
              </p:cNvPr>
              <p:cNvSpPr txBox="1"/>
              <p:nvPr/>
            </p:nvSpPr>
            <p:spPr>
              <a:xfrm>
                <a:off x="600392" y="7152349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2056</a:t>
                </a:r>
              </a:p>
            </p:txBody>
          </p:sp>
          <p:sp>
            <p:nvSpPr>
              <p:cNvPr id="10203" name="TextBox 10202">
                <a:extLst>
                  <a:ext uri="{FF2B5EF4-FFF2-40B4-BE49-F238E27FC236}">
                    <a16:creationId xmlns:a16="http://schemas.microsoft.com/office/drawing/2014/main" id="{D0226BE0-6DDA-5B11-7352-4CF3CD0AFE3D}"/>
                  </a:ext>
                </a:extLst>
              </p:cNvPr>
              <p:cNvSpPr txBox="1"/>
              <p:nvPr/>
            </p:nvSpPr>
            <p:spPr>
              <a:xfrm>
                <a:off x="600392" y="7368606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2057</a:t>
                </a:r>
              </a:p>
            </p:txBody>
          </p:sp>
          <p:sp>
            <p:nvSpPr>
              <p:cNvPr id="10204" name="TextBox 10203">
                <a:extLst>
                  <a:ext uri="{FF2B5EF4-FFF2-40B4-BE49-F238E27FC236}">
                    <a16:creationId xmlns:a16="http://schemas.microsoft.com/office/drawing/2014/main" id="{F25558C9-89AC-2292-AE3B-C116E0EB596C}"/>
                  </a:ext>
                </a:extLst>
              </p:cNvPr>
              <p:cNvSpPr txBox="1"/>
              <p:nvPr/>
            </p:nvSpPr>
            <p:spPr>
              <a:xfrm>
                <a:off x="600392" y="7584863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2058</a:t>
                </a:r>
              </a:p>
            </p:txBody>
          </p:sp>
          <p:sp>
            <p:nvSpPr>
              <p:cNvPr id="10205" name="TextBox 10204">
                <a:extLst>
                  <a:ext uri="{FF2B5EF4-FFF2-40B4-BE49-F238E27FC236}">
                    <a16:creationId xmlns:a16="http://schemas.microsoft.com/office/drawing/2014/main" id="{AEF008ED-58D4-1577-86E8-1D6008D8FB61}"/>
                  </a:ext>
                </a:extLst>
              </p:cNvPr>
              <p:cNvSpPr txBox="1"/>
              <p:nvPr/>
            </p:nvSpPr>
            <p:spPr>
              <a:xfrm>
                <a:off x="600392" y="7801120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2059</a:t>
                </a:r>
              </a:p>
            </p:txBody>
          </p:sp>
          <p:sp>
            <p:nvSpPr>
              <p:cNvPr id="10206" name="TextBox 10205">
                <a:extLst>
                  <a:ext uri="{FF2B5EF4-FFF2-40B4-BE49-F238E27FC236}">
                    <a16:creationId xmlns:a16="http://schemas.microsoft.com/office/drawing/2014/main" id="{20D7D470-872D-89D9-0DD7-03E525294C33}"/>
                  </a:ext>
                </a:extLst>
              </p:cNvPr>
              <p:cNvSpPr txBox="1"/>
              <p:nvPr/>
            </p:nvSpPr>
            <p:spPr>
              <a:xfrm>
                <a:off x="600392" y="8017395"/>
                <a:ext cx="736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2060</a:t>
                </a:r>
              </a:p>
            </p:txBody>
          </p:sp>
          <p:sp>
            <p:nvSpPr>
              <p:cNvPr id="10395" name="TextBox 10394">
                <a:extLst>
                  <a:ext uri="{FF2B5EF4-FFF2-40B4-BE49-F238E27FC236}">
                    <a16:creationId xmlns:a16="http://schemas.microsoft.com/office/drawing/2014/main" id="{739600FC-7D53-3756-0EBB-9E60E666844C}"/>
                  </a:ext>
                </a:extLst>
              </p:cNvPr>
              <p:cNvSpPr txBox="1"/>
              <p:nvPr/>
            </p:nvSpPr>
            <p:spPr>
              <a:xfrm rot="16200000">
                <a:off x="938133" y="8509331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</a:p>
            </p:txBody>
          </p:sp>
          <p:sp>
            <p:nvSpPr>
              <p:cNvPr id="10396" name="TextBox 10395">
                <a:extLst>
                  <a:ext uri="{FF2B5EF4-FFF2-40B4-BE49-F238E27FC236}">
                    <a16:creationId xmlns:a16="http://schemas.microsoft.com/office/drawing/2014/main" id="{5C1D3A30-3EDE-0F1A-60D3-1DBD7066FB1B}"/>
                  </a:ext>
                </a:extLst>
              </p:cNvPr>
              <p:cNvSpPr txBox="1"/>
              <p:nvPr/>
            </p:nvSpPr>
            <p:spPr>
              <a:xfrm rot="16200000">
                <a:off x="1073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0.1</a:t>
                </a:r>
              </a:p>
            </p:txBody>
          </p:sp>
          <p:sp>
            <p:nvSpPr>
              <p:cNvPr id="10397" name="TextBox 10396">
                <a:extLst>
                  <a:ext uri="{FF2B5EF4-FFF2-40B4-BE49-F238E27FC236}">
                    <a16:creationId xmlns:a16="http://schemas.microsoft.com/office/drawing/2014/main" id="{72C3B8F5-AAEF-A4CB-68BC-B6367FF3F237}"/>
                  </a:ext>
                </a:extLst>
              </p:cNvPr>
              <p:cNvSpPr txBox="1"/>
              <p:nvPr/>
            </p:nvSpPr>
            <p:spPr>
              <a:xfrm rot="16200000">
                <a:off x="1208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0.2</a:t>
                </a:r>
              </a:p>
            </p:txBody>
          </p:sp>
          <p:sp>
            <p:nvSpPr>
              <p:cNvPr id="10398" name="TextBox 10397">
                <a:extLst>
                  <a:ext uri="{FF2B5EF4-FFF2-40B4-BE49-F238E27FC236}">
                    <a16:creationId xmlns:a16="http://schemas.microsoft.com/office/drawing/2014/main" id="{72ECE183-38B8-C5E1-C42E-964A33802563}"/>
                  </a:ext>
                </a:extLst>
              </p:cNvPr>
              <p:cNvSpPr txBox="1"/>
              <p:nvPr/>
            </p:nvSpPr>
            <p:spPr>
              <a:xfrm rot="16200000">
                <a:off x="1343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0.3</a:t>
                </a:r>
              </a:p>
            </p:txBody>
          </p:sp>
          <p:sp>
            <p:nvSpPr>
              <p:cNvPr id="10399" name="TextBox 10398">
                <a:extLst>
                  <a:ext uri="{FF2B5EF4-FFF2-40B4-BE49-F238E27FC236}">
                    <a16:creationId xmlns:a16="http://schemas.microsoft.com/office/drawing/2014/main" id="{B1DB1B45-AC79-27FA-579A-932769809922}"/>
                  </a:ext>
                </a:extLst>
              </p:cNvPr>
              <p:cNvSpPr txBox="1"/>
              <p:nvPr/>
            </p:nvSpPr>
            <p:spPr>
              <a:xfrm rot="16200000">
                <a:off x="1478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10400" name="TextBox 10399">
                <a:extLst>
                  <a:ext uri="{FF2B5EF4-FFF2-40B4-BE49-F238E27FC236}">
                    <a16:creationId xmlns:a16="http://schemas.microsoft.com/office/drawing/2014/main" id="{60C586D3-DEC3-8F13-B998-FACF3CE17849}"/>
                  </a:ext>
                </a:extLst>
              </p:cNvPr>
              <p:cNvSpPr txBox="1"/>
              <p:nvPr/>
            </p:nvSpPr>
            <p:spPr>
              <a:xfrm rot="16200000">
                <a:off x="1613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10401" name="TextBox 10400">
                <a:extLst>
                  <a:ext uri="{FF2B5EF4-FFF2-40B4-BE49-F238E27FC236}">
                    <a16:creationId xmlns:a16="http://schemas.microsoft.com/office/drawing/2014/main" id="{9AFBC993-1E18-473A-31DE-8E7B800A1C77}"/>
                  </a:ext>
                </a:extLst>
              </p:cNvPr>
              <p:cNvSpPr txBox="1"/>
              <p:nvPr/>
            </p:nvSpPr>
            <p:spPr>
              <a:xfrm rot="16200000">
                <a:off x="1748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0.6</a:t>
                </a:r>
              </a:p>
            </p:txBody>
          </p:sp>
          <p:sp>
            <p:nvSpPr>
              <p:cNvPr id="10402" name="TextBox 10401">
                <a:extLst>
                  <a:ext uri="{FF2B5EF4-FFF2-40B4-BE49-F238E27FC236}">
                    <a16:creationId xmlns:a16="http://schemas.microsoft.com/office/drawing/2014/main" id="{8D514331-CFF8-8762-B7F8-EFE69996AFBD}"/>
                  </a:ext>
                </a:extLst>
              </p:cNvPr>
              <p:cNvSpPr txBox="1"/>
              <p:nvPr/>
            </p:nvSpPr>
            <p:spPr>
              <a:xfrm rot="16200000">
                <a:off x="1883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0.7</a:t>
                </a:r>
              </a:p>
            </p:txBody>
          </p:sp>
          <p:sp>
            <p:nvSpPr>
              <p:cNvPr id="10403" name="TextBox 10402">
                <a:extLst>
                  <a:ext uri="{FF2B5EF4-FFF2-40B4-BE49-F238E27FC236}">
                    <a16:creationId xmlns:a16="http://schemas.microsoft.com/office/drawing/2014/main" id="{3ECF317E-9DB3-3F91-1191-A594330DF548}"/>
                  </a:ext>
                </a:extLst>
              </p:cNvPr>
              <p:cNvSpPr txBox="1"/>
              <p:nvPr/>
            </p:nvSpPr>
            <p:spPr>
              <a:xfrm rot="16200000">
                <a:off x="2018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10404" name="TextBox 10403">
                <a:extLst>
                  <a:ext uri="{FF2B5EF4-FFF2-40B4-BE49-F238E27FC236}">
                    <a16:creationId xmlns:a16="http://schemas.microsoft.com/office/drawing/2014/main" id="{D5BA2E34-62BA-75D8-550B-805FB9563013}"/>
                  </a:ext>
                </a:extLst>
              </p:cNvPr>
              <p:cNvSpPr txBox="1"/>
              <p:nvPr/>
            </p:nvSpPr>
            <p:spPr>
              <a:xfrm rot="16200000">
                <a:off x="215313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0.9</a:t>
                </a:r>
              </a:p>
            </p:txBody>
          </p:sp>
          <p:sp>
            <p:nvSpPr>
              <p:cNvPr id="10405" name="TextBox 10404">
                <a:extLst>
                  <a:ext uri="{FF2B5EF4-FFF2-40B4-BE49-F238E27FC236}">
                    <a16:creationId xmlns:a16="http://schemas.microsoft.com/office/drawing/2014/main" id="{032EDA28-3619-1C65-3C70-812F35D9F896}"/>
                  </a:ext>
                </a:extLst>
              </p:cNvPr>
              <p:cNvSpPr txBox="1"/>
              <p:nvPr/>
            </p:nvSpPr>
            <p:spPr>
              <a:xfrm rot="16200000">
                <a:off x="2288137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10407" name="TextBox 10406">
                <a:extLst>
                  <a:ext uri="{FF2B5EF4-FFF2-40B4-BE49-F238E27FC236}">
                    <a16:creationId xmlns:a16="http://schemas.microsoft.com/office/drawing/2014/main" id="{624921D6-87CB-E64A-38A5-7C9CF02C8E27}"/>
                  </a:ext>
                </a:extLst>
              </p:cNvPr>
              <p:cNvSpPr txBox="1"/>
              <p:nvPr/>
            </p:nvSpPr>
            <p:spPr>
              <a:xfrm rot="16200000">
                <a:off x="2789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</a:p>
            </p:txBody>
          </p:sp>
          <p:sp>
            <p:nvSpPr>
              <p:cNvPr id="10408" name="TextBox 10407">
                <a:extLst>
                  <a:ext uri="{FF2B5EF4-FFF2-40B4-BE49-F238E27FC236}">
                    <a16:creationId xmlns:a16="http://schemas.microsoft.com/office/drawing/2014/main" id="{62FC5156-4AF4-DC09-2069-05C99E0C152A}"/>
                  </a:ext>
                </a:extLst>
              </p:cNvPr>
              <p:cNvSpPr txBox="1"/>
              <p:nvPr/>
            </p:nvSpPr>
            <p:spPr>
              <a:xfrm rot="16200000">
                <a:off x="2924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0.1</a:t>
                </a:r>
              </a:p>
            </p:txBody>
          </p:sp>
          <p:sp>
            <p:nvSpPr>
              <p:cNvPr id="10409" name="TextBox 10408">
                <a:extLst>
                  <a:ext uri="{FF2B5EF4-FFF2-40B4-BE49-F238E27FC236}">
                    <a16:creationId xmlns:a16="http://schemas.microsoft.com/office/drawing/2014/main" id="{51C68433-16D8-5960-8629-587D7CAFCADC}"/>
                  </a:ext>
                </a:extLst>
              </p:cNvPr>
              <p:cNvSpPr txBox="1"/>
              <p:nvPr/>
            </p:nvSpPr>
            <p:spPr>
              <a:xfrm rot="16200000">
                <a:off x="3059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0.2</a:t>
                </a:r>
              </a:p>
            </p:txBody>
          </p:sp>
          <p:sp>
            <p:nvSpPr>
              <p:cNvPr id="10410" name="TextBox 10409">
                <a:extLst>
                  <a:ext uri="{FF2B5EF4-FFF2-40B4-BE49-F238E27FC236}">
                    <a16:creationId xmlns:a16="http://schemas.microsoft.com/office/drawing/2014/main" id="{1A72D320-1CA3-47CE-0273-5FBC1B118F96}"/>
                  </a:ext>
                </a:extLst>
              </p:cNvPr>
              <p:cNvSpPr txBox="1"/>
              <p:nvPr/>
            </p:nvSpPr>
            <p:spPr>
              <a:xfrm rot="16200000">
                <a:off x="3194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0.3</a:t>
                </a:r>
              </a:p>
            </p:txBody>
          </p:sp>
          <p:sp>
            <p:nvSpPr>
              <p:cNvPr id="10411" name="TextBox 10410">
                <a:extLst>
                  <a:ext uri="{FF2B5EF4-FFF2-40B4-BE49-F238E27FC236}">
                    <a16:creationId xmlns:a16="http://schemas.microsoft.com/office/drawing/2014/main" id="{508E97FE-2F35-5BD9-D99D-2A50269B4123}"/>
                  </a:ext>
                </a:extLst>
              </p:cNvPr>
              <p:cNvSpPr txBox="1"/>
              <p:nvPr/>
            </p:nvSpPr>
            <p:spPr>
              <a:xfrm rot="16200000">
                <a:off x="3329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10412" name="TextBox 10411">
                <a:extLst>
                  <a:ext uri="{FF2B5EF4-FFF2-40B4-BE49-F238E27FC236}">
                    <a16:creationId xmlns:a16="http://schemas.microsoft.com/office/drawing/2014/main" id="{4FB1645A-06C4-9C97-E58F-D67646571978}"/>
                  </a:ext>
                </a:extLst>
              </p:cNvPr>
              <p:cNvSpPr txBox="1"/>
              <p:nvPr/>
            </p:nvSpPr>
            <p:spPr>
              <a:xfrm rot="16200000">
                <a:off x="3464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10413" name="TextBox 10412">
                <a:extLst>
                  <a:ext uri="{FF2B5EF4-FFF2-40B4-BE49-F238E27FC236}">
                    <a16:creationId xmlns:a16="http://schemas.microsoft.com/office/drawing/2014/main" id="{80C9BB61-C275-7785-C965-17EE01A9FA52}"/>
                  </a:ext>
                </a:extLst>
              </p:cNvPr>
              <p:cNvSpPr txBox="1"/>
              <p:nvPr/>
            </p:nvSpPr>
            <p:spPr>
              <a:xfrm rot="16200000">
                <a:off x="3599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0.6</a:t>
                </a:r>
              </a:p>
            </p:txBody>
          </p:sp>
          <p:sp>
            <p:nvSpPr>
              <p:cNvPr id="10414" name="TextBox 10413">
                <a:extLst>
                  <a:ext uri="{FF2B5EF4-FFF2-40B4-BE49-F238E27FC236}">
                    <a16:creationId xmlns:a16="http://schemas.microsoft.com/office/drawing/2014/main" id="{1E0C2093-1472-C0B4-E30B-1FB176CD9595}"/>
                  </a:ext>
                </a:extLst>
              </p:cNvPr>
              <p:cNvSpPr txBox="1"/>
              <p:nvPr/>
            </p:nvSpPr>
            <p:spPr>
              <a:xfrm rot="16200000">
                <a:off x="3734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0.7</a:t>
                </a:r>
              </a:p>
            </p:txBody>
          </p:sp>
          <p:sp>
            <p:nvSpPr>
              <p:cNvPr id="10415" name="TextBox 10414">
                <a:extLst>
                  <a:ext uri="{FF2B5EF4-FFF2-40B4-BE49-F238E27FC236}">
                    <a16:creationId xmlns:a16="http://schemas.microsoft.com/office/drawing/2014/main" id="{BAAB90E9-0C9E-BC9C-BF04-648B6C11EEBA}"/>
                  </a:ext>
                </a:extLst>
              </p:cNvPr>
              <p:cNvSpPr txBox="1"/>
              <p:nvPr/>
            </p:nvSpPr>
            <p:spPr>
              <a:xfrm rot="16200000">
                <a:off x="3869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10416" name="TextBox 10415">
                <a:extLst>
                  <a:ext uri="{FF2B5EF4-FFF2-40B4-BE49-F238E27FC236}">
                    <a16:creationId xmlns:a16="http://schemas.microsoft.com/office/drawing/2014/main" id="{05D98B82-49B9-CB9C-F58D-6BBC628527DD}"/>
                  </a:ext>
                </a:extLst>
              </p:cNvPr>
              <p:cNvSpPr txBox="1"/>
              <p:nvPr/>
            </p:nvSpPr>
            <p:spPr>
              <a:xfrm rot="16200000">
                <a:off x="400479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0.9</a:t>
                </a:r>
              </a:p>
            </p:txBody>
          </p:sp>
          <p:sp>
            <p:nvSpPr>
              <p:cNvPr id="10417" name="TextBox 10416">
                <a:extLst>
                  <a:ext uri="{FF2B5EF4-FFF2-40B4-BE49-F238E27FC236}">
                    <a16:creationId xmlns:a16="http://schemas.microsoft.com/office/drawing/2014/main" id="{ECDB91E3-93E4-7D1C-3A2D-A30756FEC386}"/>
                  </a:ext>
                </a:extLst>
              </p:cNvPr>
              <p:cNvSpPr txBox="1"/>
              <p:nvPr/>
            </p:nvSpPr>
            <p:spPr>
              <a:xfrm rot="16200000">
                <a:off x="4139797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10419" name="TextBox 10418">
                <a:extLst>
                  <a:ext uri="{FF2B5EF4-FFF2-40B4-BE49-F238E27FC236}">
                    <a16:creationId xmlns:a16="http://schemas.microsoft.com/office/drawing/2014/main" id="{E708A4A3-4E5F-41CF-44B5-AA9D026F2B6D}"/>
                  </a:ext>
                </a:extLst>
              </p:cNvPr>
              <p:cNvSpPr txBox="1"/>
              <p:nvPr/>
            </p:nvSpPr>
            <p:spPr>
              <a:xfrm rot="16200000">
                <a:off x="4702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0.0</a:t>
                </a:r>
              </a:p>
            </p:txBody>
          </p:sp>
          <p:sp>
            <p:nvSpPr>
              <p:cNvPr id="10420" name="TextBox 10419">
                <a:extLst>
                  <a:ext uri="{FF2B5EF4-FFF2-40B4-BE49-F238E27FC236}">
                    <a16:creationId xmlns:a16="http://schemas.microsoft.com/office/drawing/2014/main" id="{2EF7FAE1-254D-426A-CC89-717D432766C6}"/>
                  </a:ext>
                </a:extLst>
              </p:cNvPr>
              <p:cNvSpPr txBox="1"/>
              <p:nvPr/>
            </p:nvSpPr>
            <p:spPr>
              <a:xfrm rot="16200000">
                <a:off x="4837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0.1</a:t>
                </a:r>
              </a:p>
            </p:txBody>
          </p:sp>
          <p:sp>
            <p:nvSpPr>
              <p:cNvPr id="10421" name="TextBox 10420">
                <a:extLst>
                  <a:ext uri="{FF2B5EF4-FFF2-40B4-BE49-F238E27FC236}">
                    <a16:creationId xmlns:a16="http://schemas.microsoft.com/office/drawing/2014/main" id="{858CF251-1D5B-5A3F-8815-5C09D1B9B07B}"/>
                  </a:ext>
                </a:extLst>
              </p:cNvPr>
              <p:cNvSpPr txBox="1"/>
              <p:nvPr/>
            </p:nvSpPr>
            <p:spPr>
              <a:xfrm rot="16200000">
                <a:off x="4972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0.2</a:t>
                </a:r>
              </a:p>
            </p:txBody>
          </p:sp>
          <p:sp>
            <p:nvSpPr>
              <p:cNvPr id="10422" name="TextBox 10421">
                <a:extLst>
                  <a:ext uri="{FF2B5EF4-FFF2-40B4-BE49-F238E27FC236}">
                    <a16:creationId xmlns:a16="http://schemas.microsoft.com/office/drawing/2014/main" id="{2E833B5B-B807-ACEA-56B3-B9047046AF39}"/>
                  </a:ext>
                </a:extLst>
              </p:cNvPr>
              <p:cNvSpPr txBox="1"/>
              <p:nvPr/>
            </p:nvSpPr>
            <p:spPr>
              <a:xfrm rot="16200000">
                <a:off x="5107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0.3</a:t>
                </a:r>
              </a:p>
            </p:txBody>
          </p:sp>
          <p:sp>
            <p:nvSpPr>
              <p:cNvPr id="10423" name="TextBox 10422">
                <a:extLst>
                  <a:ext uri="{FF2B5EF4-FFF2-40B4-BE49-F238E27FC236}">
                    <a16:creationId xmlns:a16="http://schemas.microsoft.com/office/drawing/2014/main" id="{AF0E17F8-38FA-E122-1D2B-6A31F98B7EE8}"/>
                  </a:ext>
                </a:extLst>
              </p:cNvPr>
              <p:cNvSpPr txBox="1"/>
              <p:nvPr/>
            </p:nvSpPr>
            <p:spPr>
              <a:xfrm rot="16200000">
                <a:off x="5242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10424" name="TextBox 10423">
                <a:extLst>
                  <a:ext uri="{FF2B5EF4-FFF2-40B4-BE49-F238E27FC236}">
                    <a16:creationId xmlns:a16="http://schemas.microsoft.com/office/drawing/2014/main" id="{FF2F49C0-E585-B34F-05FF-09E993B8A1AA}"/>
                  </a:ext>
                </a:extLst>
              </p:cNvPr>
              <p:cNvSpPr txBox="1"/>
              <p:nvPr/>
            </p:nvSpPr>
            <p:spPr>
              <a:xfrm rot="16200000">
                <a:off x="5377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10425" name="TextBox 10424">
                <a:extLst>
                  <a:ext uri="{FF2B5EF4-FFF2-40B4-BE49-F238E27FC236}">
                    <a16:creationId xmlns:a16="http://schemas.microsoft.com/office/drawing/2014/main" id="{D607E971-8779-4E73-7053-386A33C37CCC}"/>
                  </a:ext>
                </a:extLst>
              </p:cNvPr>
              <p:cNvSpPr txBox="1"/>
              <p:nvPr/>
            </p:nvSpPr>
            <p:spPr>
              <a:xfrm rot="16200000">
                <a:off x="5512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0.6</a:t>
                </a:r>
              </a:p>
            </p:txBody>
          </p:sp>
          <p:sp>
            <p:nvSpPr>
              <p:cNvPr id="10426" name="TextBox 10425">
                <a:extLst>
                  <a:ext uri="{FF2B5EF4-FFF2-40B4-BE49-F238E27FC236}">
                    <a16:creationId xmlns:a16="http://schemas.microsoft.com/office/drawing/2014/main" id="{A45DAFE3-C6C6-50AF-2EB4-6D4D24E1503F}"/>
                  </a:ext>
                </a:extLst>
              </p:cNvPr>
              <p:cNvSpPr txBox="1"/>
              <p:nvPr/>
            </p:nvSpPr>
            <p:spPr>
              <a:xfrm rot="16200000">
                <a:off x="5647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0.7</a:t>
                </a:r>
              </a:p>
            </p:txBody>
          </p:sp>
          <p:sp>
            <p:nvSpPr>
              <p:cNvPr id="10427" name="TextBox 10426">
                <a:extLst>
                  <a:ext uri="{FF2B5EF4-FFF2-40B4-BE49-F238E27FC236}">
                    <a16:creationId xmlns:a16="http://schemas.microsoft.com/office/drawing/2014/main" id="{480701CE-2765-1527-39D1-BD6109759371}"/>
                  </a:ext>
                </a:extLst>
              </p:cNvPr>
              <p:cNvSpPr txBox="1"/>
              <p:nvPr/>
            </p:nvSpPr>
            <p:spPr>
              <a:xfrm rot="16200000">
                <a:off x="5782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10428" name="TextBox 10427">
                <a:extLst>
                  <a:ext uri="{FF2B5EF4-FFF2-40B4-BE49-F238E27FC236}">
                    <a16:creationId xmlns:a16="http://schemas.microsoft.com/office/drawing/2014/main" id="{8A623722-743A-7E09-6820-EEB98CB2A6AA}"/>
                  </a:ext>
                </a:extLst>
              </p:cNvPr>
              <p:cNvSpPr txBox="1"/>
              <p:nvPr/>
            </p:nvSpPr>
            <p:spPr>
              <a:xfrm rot="16200000">
                <a:off x="5917412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0.9</a:t>
                </a:r>
              </a:p>
            </p:txBody>
          </p:sp>
          <p:sp>
            <p:nvSpPr>
              <p:cNvPr id="10429" name="TextBox 10428">
                <a:extLst>
                  <a:ext uri="{FF2B5EF4-FFF2-40B4-BE49-F238E27FC236}">
                    <a16:creationId xmlns:a16="http://schemas.microsoft.com/office/drawing/2014/main" id="{5BE99DA2-7BC6-66F7-72D5-FD22B4C9A65B}"/>
                  </a:ext>
                </a:extLst>
              </p:cNvPr>
              <p:cNvSpPr txBox="1"/>
              <p:nvPr/>
            </p:nvSpPr>
            <p:spPr>
              <a:xfrm rot="16200000">
                <a:off x="6052417" y="8509329"/>
                <a:ext cx="7383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10431" name="Rectangle 5998">
                <a:extLst>
                  <a:ext uri="{FF2B5EF4-FFF2-40B4-BE49-F238E27FC236}">
                    <a16:creationId xmlns:a16="http://schemas.microsoft.com/office/drawing/2014/main" id="{650B8869-E142-B2E8-9705-9D47D3B09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2565" y="8682620"/>
                <a:ext cx="220733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Substitution Ratio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434" name="Rectangle 5998">
                <a:extLst>
                  <a:ext uri="{FF2B5EF4-FFF2-40B4-BE49-F238E27FC236}">
                    <a16:creationId xmlns:a16="http://schemas.microsoft.com/office/drawing/2014/main" id="{E8339BFF-D245-FBC5-DB48-B62AAD2E6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4298" y="4015370"/>
                <a:ext cx="5420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Year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2B96FA-9B19-4B37-BABE-14EF0FA726A3}"/>
                </a:ext>
              </a:extLst>
            </p:cNvPr>
            <p:cNvGrpSpPr/>
            <p:nvPr/>
          </p:nvGrpSpPr>
          <p:grpSpPr>
            <a:xfrm>
              <a:off x="266790" y="-127740"/>
              <a:ext cx="4999752" cy="400110"/>
              <a:chOff x="344610" y="-400110"/>
              <a:chExt cx="4999752" cy="400110"/>
            </a:xfrm>
          </p:grpSpPr>
          <p:sp>
            <p:nvSpPr>
              <p:cNvPr id="8779" name="TextBox 8778">
                <a:extLst>
                  <a:ext uri="{FF2B5EF4-FFF2-40B4-BE49-F238E27FC236}">
                    <a16:creationId xmlns:a16="http://schemas.microsoft.com/office/drawing/2014/main" id="{9071052A-3E6C-47B7-861A-63BB61332F87}"/>
                  </a:ext>
                </a:extLst>
              </p:cNvPr>
              <p:cNvSpPr txBox="1"/>
              <p:nvPr/>
            </p:nvSpPr>
            <p:spPr>
              <a:xfrm>
                <a:off x="344610" y="-400110"/>
                <a:ext cx="993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</a:p>
            </p:txBody>
          </p:sp>
          <p:sp>
            <p:nvSpPr>
              <p:cNvPr id="8780" name="TextBox 8779">
                <a:extLst>
                  <a:ext uri="{FF2B5EF4-FFF2-40B4-BE49-F238E27FC236}">
                    <a16:creationId xmlns:a16="http://schemas.microsoft.com/office/drawing/2014/main" id="{305C1A93-8B97-4ED1-A9E2-01144FF80D5A}"/>
                  </a:ext>
                </a:extLst>
              </p:cNvPr>
              <p:cNvSpPr txBox="1"/>
              <p:nvPr/>
            </p:nvSpPr>
            <p:spPr>
              <a:xfrm>
                <a:off x="2445552" y="-400110"/>
                <a:ext cx="993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</a:p>
            </p:txBody>
          </p:sp>
          <p:sp>
            <p:nvSpPr>
              <p:cNvPr id="8781" name="TextBox 8780">
                <a:extLst>
                  <a:ext uri="{FF2B5EF4-FFF2-40B4-BE49-F238E27FC236}">
                    <a16:creationId xmlns:a16="http://schemas.microsoft.com/office/drawing/2014/main" id="{83CF2536-13C8-4047-991F-65F926A0060F}"/>
                  </a:ext>
                </a:extLst>
              </p:cNvPr>
              <p:cNvSpPr txBox="1"/>
              <p:nvPr/>
            </p:nvSpPr>
            <p:spPr>
              <a:xfrm>
                <a:off x="4350552" y="-400110"/>
                <a:ext cx="993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72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4BB332D-0F85-5BFE-A56D-7EF2A2C80A66}"/>
              </a:ext>
            </a:extLst>
          </p:cNvPr>
          <p:cNvGrpSpPr/>
          <p:nvPr/>
        </p:nvGrpSpPr>
        <p:grpSpPr>
          <a:xfrm>
            <a:off x="1350436" y="1212254"/>
            <a:ext cx="8702347" cy="5601030"/>
            <a:chOff x="1350436" y="1212254"/>
            <a:chExt cx="8702347" cy="5601030"/>
          </a:xfrm>
        </p:grpSpPr>
        <p:sp>
          <p:nvSpPr>
            <p:cNvPr id="835" name="Rectangle 8">
              <a:extLst>
                <a:ext uri="{FF2B5EF4-FFF2-40B4-BE49-F238E27FC236}">
                  <a16:creationId xmlns:a16="http://schemas.microsoft.com/office/drawing/2014/main" id="{D9DF92B7-26DB-22A1-9EF1-ACE0D434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5252097"/>
              <a:ext cx="52388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9">
              <a:extLst>
                <a:ext uri="{FF2B5EF4-FFF2-40B4-BE49-F238E27FC236}">
                  <a16:creationId xmlns:a16="http://schemas.microsoft.com/office/drawing/2014/main" id="{A6EF0FDE-4607-1159-8B3F-0696050C1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5252097"/>
              <a:ext cx="53976" cy="367008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Rectangle 10">
              <a:extLst>
                <a:ext uri="{FF2B5EF4-FFF2-40B4-BE49-F238E27FC236}">
                  <a16:creationId xmlns:a16="http://schemas.microsoft.com/office/drawing/2014/main" id="{479FA542-304C-E096-E32C-7CDC1E0D3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5252097"/>
              <a:ext cx="53976" cy="367008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Rectangle 11">
              <a:extLst>
                <a:ext uri="{FF2B5EF4-FFF2-40B4-BE49-F238E27FC236}">
                  <a16:creationId xmlns:a16="http://schemas.microsoft.com/office/drawing/2014/main" id="{EC73075D-70A0-64F0-BE2F-02869B09E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5252097"/>
              <a:ext cx="52388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Rectangle 12">
              <a:extLst>
                <a:ext uri="{FF2B5EF4-FFF2-40B4-BE49-F238E27FC236}">
                  <a16:creationId xmlns:a16="http://schemas.microsoft.com/office/drawing/2014/main" id="{3F6D5CF0-3367-83B3-F0CC-2D194FDF6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5252097"/>
              <a:ext cx="53976" cy="367008"/>
            </a:xfrm>
            <a:prstGeom prst="rect">
              <a:avLst/>
            </a:prstGeom>
            <a:solidFill>
              <a:srgbClr val="FED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13">
              <a:extLst>
                <a:ext uri="{FF2B5EF4-FFF2-40B4-BE49-F238E27FC236}">
                  <a16:creationId xmlns:a16="http://schemas.microsoft.com/office/drawing/2014/main" id="{B620C8CC-6A95-19BC-75AA-7930A5DFF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5252097"/>
              <a:ext cx="52388" cy="367008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14">
              <a:extLst>
                <a:ext uri="{FF2B5EF4-FFF2-40B4-BE49-F238E27FC236}">
                  <a16:creationId xmlns:a16="http://schemas.microsoft.com/office/drawing/2014/main" id="{5EF4EECD-5D95-E36C-0C95-1864CC885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5252097"/>
              <a:ext cx="53976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15">
              <a:extLst>
                <a:ext uri="{FF2B5EF4-FFF2-40B4-BE49-F238E27FC236}">
                  <a16:creationId xmlns:a16="http://schemas.microsoft.com/office/drawing/2014/main" id="{EAF00A13-584A-4400-8E33-CA0A6B39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5252097"/>
              <a:ext cx="53976" cy="367008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Rectangle 16">
              <a:extLst>
                <a:ext uri="{FF2B5EF4-FFF2-40B4-BE49-F238E27FC236}">
                  <a16:creationId xmlns:a16="http://schemas.microsoft.com/office/drawing/2014/main" id="{6C45D680-AE4A-7F69-5B07-390BD0F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5252097"/>
              <a:ext cx="52388" cy="367008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17">
              <a:extLst>
                <a:ext uri="{FF2B5EF4-FFF2-40B4-BE49-F238E27FC236}">
                  <a16:creationId xmlns:a16="http://schemas.microsoft.com/office/drawing/2014/main" id="{70ECFA46-13C3-9735-8177-0DEE0C43F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5252097"/>
              <a:ext cx="53976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Rectangle 18">
              <a:extLst>
                <a:ext uri="{FF2B5EF4-FFF2-40B4-BE49-F238E27FC236}">
                  <a16:creationId xmlns:a16="http://schemas.microsoft.com/office/drawing/2014/main" id="{5D366D89-CB0D-378D-45FE-9B2353A18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5252097"/>
              <a:ext cx="52388" cy="367008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19">
              <a:extLst>
                <a:ext uri="{FF2B5EF4-FFF2-40B4-BE49-F238E27FC236}">
                  <a16:creationId xmlns:a16="http://schemas.microsoft.com/office/drawing/2014/main" id="{C9667BE8-E85B-3F26-9B46-953665C1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5252097"/>
              <a:ext cx="53976" cy="367008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Rectangle 20">
              <a:extLst>
                <a:ext uri="{FF2B5EF4-FFF2-40B4-BE49-F238E27FC236}">
                  <a16:creationId xmlns:a16="http://schemas.microsoft.com/office/drawing/2014/main" id="{60F85EEF-E07E-5AC4-7511-F1252707F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5252097"/>
              <a:ext cx="53976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21">
              <a:extLst>
                <a:ext uri="{FF2B5EF4-FFF2-40B4-BE49-F238E27FC236}">
                  <a16:creationId xmlns:a16="http://schemas.microsoft.com/office/drawing/2014/main" id="{C4FE374E-8E32-216E-F297-7C00698C9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5252097"/>
              <a:ext cx="52388" cy="367008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22">
              <a:extLst>
                <a:ext uri="{FF2B5EF4-FFF2-40B4-BE49-F238E27FC236}">
                  <a16:creationId xmlns:a16="http://schemas.microsoft.com/office/drawing/2014/main" id="{AC1F29FA-6815-86C7-F9D4-8AB26BAA1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5252097"/>
              <a:ext cx="53976" cy="367008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23">
              <a:extLst>
                <a:ext uri="{FF2B5EF4-FFF2-40B4-BE49-F238E27FC236}">
                  <a16:creationId xmlns:a16="http://schemas.microsoft.com/office/drawing/2014/main" id="{98891CEF-D754-3144-32B0-A5E26A068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5252097"/>
              <a:ext cx="52388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24">
              <a:extLst>
                <a:ext uri="{FF2B5EF4-FFF2-40B4-BE49-F238E27FC236}">
                  <a16:creationId xmlns:a16="http://schemas.microsoft.com/office/drawing/2014/main" id="{3B920144-FE1E-D30B-E696-2943134E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5252097"/>
              <a:ext cx="53976" cy="367008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25">
              <a:extLst>
                <a:ext uri="{FF2B5EF4-FFF2-40B4-BE49-F238E27FC236}">
                  <a16:creationId xmlns:a16="http://schemas.microsoft.com/office/drawing/2014/main" id="{3A5E7562-1811-9584-FEF6-2686BC90C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252097"/>
              <a:ext cx="55564" cy="367008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Rectangle 26">
              <a:extLst>
                <a:ext uri="{FF2B5EF4-FFF2-40B4-BE49-F238E27FC236}">
                  <a16:creationId xmlns:a16="http://schemas.microsoft.com/office/drawing/2014/main" id="{C8FBD579-E3FA-DF4D-91F7-CA557048E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5252097"/>
              <a:ext cx="53976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Rectangle 27">
              <a:extLst>
                <a:ext uri="{FF2B5EF4-FFF2-40B4-BE49-F238E27FC236}">
                  <a16:creationId xmlns:a16="http://schemas.microsoft.com/office/drawing/2014/main" id="{B5C8589D-2D25-D43C-78C7-42691750E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5252097"/>
              <a:ext cx="55564" cy="367008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Rectangle 28">
              <a:extLst>
                <a:ext uri="{FF2B5EF4-FFF2-40B4-BE49-F238E27FC236}">
                  <a16:creationId xmlns:a16="http://schemas.microsoft.com/office/drawing/2014/main" id="{3EFBD5D7-CA36-E984-5034-A2E82FFD0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5252097"/>
              <a:ext cx="53976" cy="367008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29">
              <a:extLst>
                <a:ext uri="{FF2B5EF4-FFF2-40B4-BE49-F238E27FC236}">
                  <a16:creationId xmlns:a16="http://schemas.microsoft.com/office/drawing/2014/main" id="{534513F6-E16F-D5FD-8AAC-A956E5157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5252097"/>
              <a:ext cx="55564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30">
              <a:extLst>
                <a:ext uri="{FF2B5EF4-FFF2-40B4-BE49-F238E27FC236}">
                  <a16:creationId xmlns:a16="http://schemas.microsoft.com/office/drawing/2014/main" id="{3A141F99-024A-9845-73BC-0CF3FF0C2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5252097"/>
              <a:ext cx="53976" cy="367008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31">
              <a:extLst>
                <a:ext uri="{FF2B5EF4-FFF2-40B4-BE49-F238E27FC236}">
                  <a16:creationId xmlns:a16="http://schemas.microsoft.com/office/drawing/2014/main" id="{62F70DB0-5853-E9B9-D2CE-660B60CA2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5252097"/>
              <a:ext cx="52388" cy="367008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Rectangle 32">
              <a:extLst>
                <a:ext uri="{FF2B5EF4-FFF2-40B4-BE49-F238E27FC236}">
                  <a16:creationId xmlns:a16="http://schemas.microsoft.com/office/drawing/2014/main" id="{C3426118-375F-F344-22F4-4A9123ACA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5252097"/>
              <a:ext cx="53976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33">
              <a:extLst>
                <a:ext uri="{FF2B5EF4-FFF2-40B4-BE49-F238E27FC236}">
                  <a16:creationId xmlns:a16="http://schemas.microsoft.com/office/drawing/2014/main" id="{42529E11-0C74-DF68-D96C-FD402797E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5252097"/>
              <a:ext cx="52388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Rectangle 34">
              <a:extLst>
                <a:ext uri="{FF2B5EF4-FFF2-40B4-BE49-F238E27FC236}">
                  <a16:creationId xmlns:a16="http://schemas.microsoft.com/office/drawing/2014/main" id="{24CA3753-2324-519F-8623-BDDACECC6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5252097"/>
              <a:ext cx="53976" cy="367008"/>
            </a:xfrm>
            <a:prstGeom prst="rect">
              <a:avLst/>
            </a:prstGeom>
            <a:solidFill>
              <a:srgbClr val="A9E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Rectangle 35">
              <a:extLst>
                <a:ext uri="{FF2B5EF4-FFF2-40B4-BE49-F238E27FC236}">
                  <a16:creationId xmlns:a16="http://schemas.microsoft.com/office/drawing/2014/main" id="{3AD12540-FB50-9B2B-68EB-F60DF0CDB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5252097"/>
              <a:ext cx="52388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Rectangle 36">
              <a:extLst>
                <a:ext uri="{FF2B5EF4-FFF2-40B4-BE49-F238E27FC236}">
                  <a16:creationId xmlns:a16="http://schemas.microsoft.com/office/drawing/2014/main" id="{9B743EEA-C464-E761-F353-DBC810A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5252097"/>
              <a:ext cx="53976" cy="367008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Rectangle 37">
              <a:extLst>
                <a:ext uri="{FF2B5EF4-FFF2-40B4-BE49-F238E27FC236}">
                  <a16:creationId xmlns:a16="http://schemas.microsoft.com/office/drawing/2014/main" id="{117AD6F8-6E44-65D7-3C0C-FB99FCC8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5252097"/>
              <a:ext cx="53976" cy="367008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Rectangle 38">
              <a:extLst>
                <a:ext uri="{FF2B5EF4-FFF2-40B4-BE49-F238E27FC236}">
                  <a16:creationId xmlns:a16="http://schemas.microsoft.com/office/drawing/2014/main" id="{44967CC1-41E5-C7CD-A0C4-37F42047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4" y="5252097"/>
              <a:ext cx="52388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Rectangle 39">
              <a:extLst>
                <a:ext uri="{FF2B5EF4-FFF2-40B4-BE49-F238E27FC236}">
                  <a16:creationId xmlns:a16="http://schemas.microsoft.com/office/drawing/2014/main" id="{D45B88AA-12FD-8397-3C18-16A708AA7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5252097"/>
              <a:ext cx="53976" cy="367008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Rectangle 40">
              <a:extLst>
                <a:ext uri="{FF2B5EF4-FFF2-40B4-BE49-F238E27FC236}">
                  <a16:creationId xmlns:a16="http://schemas.microsoft.com/office/drawing/2014/main" id="{299BF7FA-C3A6-11DD-FB20-2487D3ED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5252097"/>
              <a:ext cx="52388" cy="367008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41">
              <a:extLst>
                <a:ext uri="{FF2B5EF4-FFF2-40B4-BE49-F238E27FC236}">
                  <a16:creationId xmlns:a16="http://schemas.microsoft.com/office/drawing/2014/main" id="{1EB887A4-2AC5-9997-011A-B6C7AD080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5252097"/>
              <a:ext cx="53976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42">
              <a:extLst>
                <a:ext uri="{FF2B5EF4-FFF2-40B4-BE49-F238E27FC236}">
                  <a16:creationId xmlns:a16="http://schemas.microsoft.com/office/drawing/2014/main" id="{96C700E2-794E-5DD8-C7E9-B5A131242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Rectangle 43">
              <a:extLst>
                <a:ext uri="{FF2B5EF4-FFF2-40B4-BE49-F238E27FC236}">
                  <a16:creationId xmlns:a16="http://schemas.microsoft.com/office/drawing/2014/main" id="{32A14C67-5683-10C1-0634-BFCAC8627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9" y="5252097"/>
              <a:ext cx="52388" cy="367008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Rectangle 44">
              <a:extLst>
                <a:ext uri="{FF2B5EF4-FFF2-40B4-BE49-F238E27FC236}">
                  <a16:creationId xmlns:a16="http://schemas.microsoft.com/office/drawing/2014/main" id="{FC3E043E-32C2-CF97-8A67-190B15BC2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5252097"/>
              <a:ext cx="53976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45">
              <a:extLst>
                <a:ext uri="{FF2B5EF4-FFF2-40B4-BE49-F238E27FC236}">
                  <a16:creationId xmlns:a16="http://schemas.microsoft.com/office/drawing/2014/main" id="{4EED80C8-FE77-95F4-593A-BC646A46A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5252097"/>
              <a:ext cx="52388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46">
              <a:extLst>
                <a:ext uri="{FF2B5EF4-FFF2-40B4-BE49-F238E27FC236}">
                  <a16:creationId xmlns:a16="http://schemas.microsoft.com/office/drawing/2014/main" id="{514F31F6-CF1C-ADC1-51CF-D290DA6FA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5252097"/>
              <a:ext cx="53976" cy="367008"/>
            </a:xfrm>
            <a:prstGeom prst="rect">
              <a:avLst/>
            </a:prstGeom>
            <a:solidFill>
              <a:srgbClr val="75D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Rectangle 47">
              <a:extLst>
                <a:ext uri="{FF2B5EF4-FFF2-40B4-BE49-F238E27FC236}">
                  <a16:creationId xmlns:a16="http://schemas.microsoft.com/office/drawing/2014/main" id="{A866392D-BA13-7AB4-2F6D-D34E37DEC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5252097"/>
              <a:ext cx="53976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Rectangle 48">
              <a:extLst>
                <a:ext uri="{FF2B5EF4-FFF2-40B4-BE49-F238E27FC236}">
                  <a16:creationId xmlns:a16="http://schemas.microsoft.com/office/drawing/2014/main" id="{3413F3F3-A346-5E6F-74BA-DCC3AB29E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4" y="5252097"/>
              <a:ext cx="52388" cy="367008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Rectangle 49">
              <a:extLst>
                <a:ext uri="{FF2B5EF4-FFF2-40B4-BE49-F238E27FC236}">
                  <a16:creationId xmlns:a16="http://schemas.microsoft.com/office/drawing/2014/main" id="{86893E9E-CB98-2C40-496A-41E333B51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6" y="5252097"/>
              <a:ext cx="53976" cy="367008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Rectangle 50">
              <a:extLst>
                <a:ext uri="{FF2B5EF4-FFF2-40B4-BE49-F238E27FC236}">
                  <a16:creationId xmlns:a16="http://schemas.microsoft.com/office/drawing/2014/main" id="{942F1FE8-C1C1-E1E8-FD2C-0C14C9D0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5252097"/>
              <a:ext cx="52388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Rectangle 51">
              <a:extLst>
                <a:ext uri="{FF2B5EF4-FFF2-40B4-BE49-F238E27FC236}">
                  <a16:creationId xmlns:a16="http://schemas.microsoft.com/office/drawing/2014/main" id="{F0BFE4CC-96E0-F938-8376-A16645FF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5252097"/>
              <a:ext cx="53976" cy="367008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Rectangle 52">
              <a:extLst>
                <a:ext uri="{FF2B5EF4-FFF2-40B4-BE49-F238E27FC236}">
                  <a16:creationId xmlns:a16="http://schemas.microsoft.com/office/drawing/2014/main" id="{B1B02AA8-65B6-3953-B9A7-AF7970C4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5252097"/>
              <a:ext cx="55564" cy="367008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Rectangle 53">
              <a:extLst>
                <a:ext uri="{FF2B5EF4-FFF2-40B4-BE49-F238E27FC236}">
                  <a16:creationId xmlns:a16="http://schemas.microsoft.com/office/drawing/2014/main" id="{69BF0981-6F98-2370-B641-F6B1F9B3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1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Rectangle 54">
              <a:extLst>
                <a:ext uri="{FF2B5EF4-FFF2-40B4-BE49-F238E27FC236}">
                  <a16:creationId xmlns:a16="http://schemas.microsoft.com/office/drawing/2014/main" id="{28F5F417-94D4-A0CE-E71F-614ECFCC0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5252097"/>
              <a:ext cx="55564" cy="367008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Rectangle 55">
              <a:extLst>
                <a:ext uri="{FF2B5EF4-FFF2-40B4-BE49-F238E27FC236}">
                  <a16:creationId xmlns:a16="http://schemas.microsoft.com/office/drawing/2014/main" id="{7EF0FE6A-2CB9-E800-AE5E-20477D2C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5252097"/>
              <a:ext cx="53976" cy="367008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Rectangle 56">
              <a:extLst>
                <a:ext uri="{FF2B5EF4-FFF2-40B4-BE49-F238E27FC236}">
                  <a16:creationId xmlns:a16="http://schemas.microsoft.com/office/drawing/2014/main" id="{FCD6C099-5277-C85F-837A-A35BDC036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5" y="5252097"/>
              <a:ext cx="55564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Rectangle 57">
              <a:extLst>
                <a:ext uri="{FF2B5EF4-FFF2-40B4-BE49-F238E27FC236}">
                  <a16:creationId xmlns:a16="http://schemas.microsoft.com/office/drawing/2014/main" id="{E98566ED-CA0D-46D7-560A-81393E59E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6" y="5252097"/>
              <a:ext cx="53976" cy="367008"/>
            </a:xfrm>
            <a:prstGeom prst="rect">
              <a:avLst/>
            </a:prstGeom>
            <a:solidFill>
              <a:srgbClr val="2AC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Rectangle 58">
              <a:extLst>
                <a:ext uri="{FF2B5EF4-FFF2-40B4-BE49-F238E27FC236}">
                  <a16:creationId xmlns:a16="http://schemas.microsoft.com/office/drawing/2014/main" id="{2BBF7C2A-5F6E-F138-C79E-4B58915A4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5252097"/>
              <a:ext cx="52388" cy="367008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Rectangle 59">
              <a:extLst>
                <a:ext uri="{FF2B5EF4-FFF2-40B4-BE49-F238E27FC236}">
                  <a16:creationId xmlns:a16="http://schemas.microsoft.com/office/drawing/2014/main" id="{C59282F6-A3B8-27E0-E4D5-8C7ACAEEC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5252097"/>
              <a:ext cx="53976" cy="367008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Rectangle 60">
              <a:extLst>
                <a:ext uri="{FF2B5EF4-FFF2-40B4-BE49-F238E27FC236}">
                  <a16:creationId xmlns:a16="http://schemas.microsoft.com/office/drawing/2014/main" id="{EF57B820-7C3C-9E26-70DC-93AD85AE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9" y="5252097"/>
              <a:ext cx="52388" cy="367008"/>
            </a:xfrm>
            <a:prstGeom prst="rect">
              <a:avLst/>
            </a:prstGeom>
            <a:solidFill>
              <a:srgbClr val="FE8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Rectangle 61">
              <a:extLst>
                <a:ext uri="{FF2B5EF4-FFF2-40B4-BE49-F238E27FC236}">
                  <a16:creationId xmlns:a16="http://schemas.microsoft.com/office/drawing/2014/main" id="{F3ADB713-0D24-F050-DCE1-079E20598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1" y="5252097"/>
              <a:ext cx="53976" cy="367008"/>
            </a:xfrm>
            <a:prstGeom prst="rect">
              <a:avLst/>
            </a:prstGeom>
            <a:solidFill>
              <a:srgbClr val="FEB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Rectangle 62">
              <a:extLst>
                <a:ext uri="{FF2B5EF4-FFF2-40B4-BE49-F238E27FC236}">
                  <a16:creationId xmlns:a16="http://schemas.microsoft.com/office/drawing/2014/main" id="{080F2302-0B45-7768-70E1-992775D25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1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Rectangle 63">
              <a:extLst>
                <a:ext uri="{FF2B5EF4-FFF2-40B4-BE49-F238E27FC236}">
                  <a16:creationId xmlns:a16="http://schemas.microsoft.com/office/drawing/2014/main" id="{F57B81EA-8AD8-FE79-C8CD-F53E1C91C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5252097"/>
              <a:ext cx="52388" cy="367008"/>
            </a:xfrm>
            <a:prstGeom prst="rect">
              <a:avLst/>
            </a:prstGeom>
            <a:solidFill>
              <a:srgbClr val="2AC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Rectangle 64">
              <a:extLst>
                <a:ext uri="{FF2B5EF4-FFF2-40B4-BE49-F238E27FC236}">
                  <a16:creationId xmlns:a16="http://schemas.microsoft.com/office/drawing/2014/main" id="{113108D0-0803-F059-02B7-604060F4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5252097"/>
              <a:ext cx="53976" cy="367008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Rectangle 65">
              <a:extLst>
                <a:ext uri="{FF2B5EF4-FFF2-40B4-BE49-F238E27FC236}">
                  <a16:creationId xmlns:a16="http://schemas.microsoft.com/office/drawing/2014/main" id="{3E3EDF11-27ED-3CEE-D168-D93857973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5252097"/>
              <a:ext cx="52388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Rectangle 66">
              <a:extLst>
                <a:ext uri="{FF2B5EF4-FFF2-40B4-BE49-F238E27FC236}">
                  <a16:creationId xmlns:a16="http://schemas.microsoft.com/office/drawing/2014/main" id="{124E99FB-E263-BE9B-0B7D-EF2104F68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6" y="5252097"/>
              <a:ext cx="53976" cy="367008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Rectangle 67">
              <a:extLst>
                <a:ext uri="{FF2B5EF4-FFF2-40B4-BE49-F238E27FC236}">
                  <a16:creationId xmlns:a16="http://schemas.microsoft.com/office/drawing/2014/main" id="{8B455B74-6814-CCE8-0DC7-3CB9FE9AA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6" y="5252097"/>
              <a:ext cx="53976" cy="367008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Rectangle 68">
              <a:extLst>
                <a:ext uri="{FF2B5EF4-FFF2-40B4-BE49-F238E27FC236}">
                  <a16:creationId xmlns:a16="http://schemas.microsoft.com/office/drawing/2014/main" id="{27A0BDFB-4C02-A218-6B9E-7A7175AD2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5252097"/>
              <a:ext cx="52388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Rectangle 69">
              <a:extLst>
                <a:ext uri="{FF2B5EF4-FFF2-40B4-BE49-F238E27FC236}">
                  <a16:creationId xmlns:a16="http://schemas.microsoft.com/office/drawing/2014/main" id="{2C629556-95F9-F602-1F42-8A1FFA13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5252097"/>
              <a:ext cx="53976" cy="367008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Rectangle 70">
              <a:extLst>
                <a:ext uri="{FF2B5EF4-FFF2-40B4-BE49-F238E27FC236}">
                  <a16:creationId xmlns:a16="http://schemas.microsoft.com/office/drawing/2014/main" id="{87BD03CE-602F-CFCB-809E-2D9CC4073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8" y="5252097"/>
              <a:ext cx="52388" cy="367008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Rectangle 71">
              <a:extLst>
                <a:ext uri="{FF2B5EF4-FFF2-40B4-BE49-F238E27FC236}">
                  <a16:creationId xmlns:a16="http://schemas.microsoft.com/office/drawing/2014/main" id="{60ED528F-1C13-DBF1-CA2F-F07BC75CB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Rectangle 72">
              <a:extLst>
                <a:ext uri="{FF2B5EF4-FFF2-40B4-BE49-F238E27FC236}">
                  <a16:creationId xmlns:a16="http://schemas.microsoft.com/office/drawing/2014/main" id="{E1F4184E-F2CE-399E-851D-92EF9DEB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5252097"/>
              <a:ext cx="53976" cy="367008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Rectangle 73">
              <a:extLst>
                <a:ext uri="{FF2B5EF4-FFF2-40B4-BE49-F238E27FC236}">
                  <a16:creationId xmlns:a16="http://schemas.microsoft.com/office/drawing/2014/main" id="{DC61EB5C-D54C-767E-CE17-B3FBED5B0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1" y="5252097"/>
              <a:ext cx="52388" cy="367008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Rectangle 74">
              <a:extLst>
                <a:ext uri="{FF2B5EF4-FFF2-40B4-BE49-F238E27FC236}">
                  <a16:creationId xmlns:a16="http://schemas.microsoft.com/office/drawing/2014/main" id="{DF8692A9-55D7-FAEA-E8CB-22284C18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Rectangle 75">
              <a:extLst>
                <a:ext uri="{FF2B5EF4-FFF2-40B4-BE49-F238E27FC236}">
                  <a16:creationId xmlns:a16="http://schemas.microsoft.com/office/drawing/2014/main" id="{A54D376B-12B8-5FE6-3BFE-61C14982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3" y="5252097"/>
              <a:ext cx="52388" cy="367008"/>
            </a:xfrm>
            <a:prstGeom prst="rect">
              <a:avLst/>
            </a:prstGeom>
            <a:solidFill>
              <a:srgbClr val="3AC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Rectangle 76">
              <a:extLst>
                <a:ext uri="{FF2B5EF4-FFF2-40B4-BE49-F238E27FC236}">
                  <a16:creationId xmlns:a16="http://schemas.microsoft.com/office/drawing/2014/main" id="{5DA7E650-BB33-30D8-0FCB-0FEF7E992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5252097"/>
              <a:ext cx="53976" cy="367008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Rectangle 77">
              <a:extLst>
                <a:ext uri="{FF2B5EF4-FFF2-40B4-BE49-F238E27FC236}">
                  <a16:creationId xmlns:a16="http://schemas.microsoft.com/office/drawing/2014/main" id="{25B9ED9A-FD30-30E7-2F3A-E8D053421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78">
              <a:extLst>
                <a:ext uri="{FF2B5EF4-FFF2-40B4-BE49-F238E27FC236}">
                  <a16:creationId xmlns:a16="http://schemas.microsoft.com/office/drawing/2014/main" id="{370FCAEC-DF12-E8BC-2774-33202CDEF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5252097"/>
              <a:ext cx="53976" cy="367008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Rectangle 79">
              <a:extLst>
                <a:ext uri="{FF2B5EF4-FFF2-40B4-BE49-F238E27FC236}">
                  <a16:creationId xmlns:a16="http://schemas.microsoft.com/office/drawing/2014/main" id="{011AEAC7-0380-5DB4-929E-D0016C51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0" y="5252097"/>
              <a:ext cx="55564" cy="367008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Rectangle 80">
              <a:extLst>
                <a:ext uri="{FF2B5EF4-FFF2-40B4-BE49-F238E27FC236}">
                  <a16:creationId xmlns:a16="http://schemas.microsoft.com/office/drawing/2014/main" id="{B776AC5F-1894-38B1-147E-EB2D9022D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Rectangle 81">
              <a:extLst>
                <a:ext uri="{FF2B5EF4-FFF2-40B4-BE49-F238E27FC236}">
                  <a16:creationId xmlns:a16="http://schemas.microsoft.com/office/drawing/2014/main" id="{A2273E8A-7FD5-DB8B-C025-BF2C7D08D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2" y="5252097"/>
              <a:ext cx="55564" cy="367008"/>
            </a:xfrm>
            <a:prstGeom prst="rect">
              <a:avLst/>
            </a:prstGeom>
            <a:solidFill>
              <a:srgbClr val="36C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Rectangle 82">
              <a:extLst>
                <a:ext uri="{FF2B5EF4-FFF2-40B4-BE49-F238E27FC236}">
                  <a16:creationId xmlns:a16="http://schemas.microsoft.com/office/drawing/2014/main" id="{26FC9517-B756-2E63-A08A-4C6A19C25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2" y="5252097"/>
              <a:ext cx="55564" cy="367008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Rectangle 83">
              <a:extLst>
                <a:ext uri="{FF2B5EF4-FFF2-40B4-BE49-F238E27FC236}">
                  <a16:creationId xmlns:a16="http://schemas.microsoft.com/office/drawing/2014/main" id="{51F9A55E-D788-59EF-96CA-22B2D72B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Rectangle 84">
              <a:extLst>
                <a:ext uri="{FF2B5EF4-FFF2-40B4-BE49-F238E27FC236}">
                  <a16:creationId xmlns:a16="http://schemas.microsoft.com/office/drawing/2014/main" id="{230C502D-ABFE-CB64-9559-40BE3E421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5252097"/>
              <a:ext cx="53976" cy="367008"/>
            </a:xfrm>
            <a:prstGeom prst="rect">
              <a:avLst/>
            </a:prstGeom>
            <a:solidFill>
              <a:srgbClr val="2AC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Rectangle 85">
              <a:extLst>
                <a:ext uri="{FF2B5EF4-FFF2-40B4-BE49-F238E27FC236}">
                  <a16:creationId xmlns:a16="http://schemas.microsoft.com/office/drawing/2014/main" id="{D30CB42B-A64F-1488-1205-225E41094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6" y="5252097"/>
              <a:ext cx="52388" cy="367008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Rectangle 86">
              <a:extLst>
                <a:ext uri="{FF2B5EF4-FFF2-40B4-BE49-F238E27FC236}">
                  <a16:creationId xmlns:a16="http://schemas.microsoft.com/office/drawing/2014/main" id="{48E278F8-B216-1747-94E2-9C083D7B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Rectangle 87">
              <a:extLst>
                <a:ext uri="{FF2B5EF4-FFF2-40B4-BE49-F238E27FC236}">
                  <a16:creationId xmlns:a16="http://schemas.microsoft.com/office/drawing/2014/main" id="{6B6D23EC-BEFA-CCC1-8674-4BAAE9A78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5252097"/>
              <a:ext cx="53976" cy="367008"/>
            </a:xfrm>
            <a:prstGeom prst="rect">
              <a:avLst/>
            </a:prstGeom>
            <a:solidFill>
              <a:srgbClr val="3AC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Rectangle 88">
              <a:extLst>
                <a:ext uri="{FF2B5EF4-FFF2-40B4-BE49-F238E27FC236}">
                  <a16:creationId xmlns:a16="http://schemas.microsoft.com/office/drawing/2014/main" id="{942A1443-3A22-9728-1439-C70F2404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8" y="5252097"/>
              <a:ext cx="52388" cy="367008"/>
            </a:xfrm>
            <a:prstGeom prst="rect">
              <a:avLst/>
            </a:prstGeom>
            <a:solidFill>
              <a:srgbClr val="FE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Rectangle 89">
              <a:extLst>
                <a:ext uri="{FF2B5EF4-FFF2-40B4-BE49-F238E27FC236}">
                  <a16:creationId xmlns:a16="http://schemas.microsoft.com/office/drawing/2014/main" id="{D417FD5D-9B0D-3E9A-5092-957DC76D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Rectangle 90">
              <a:extLst>
                <a:ext uri="{FF2B5EF4-FFF2-40B4-BE49-F238E27FC236}">
                  <a16:creationId xmlns:a16="http://schemas.microsoft.com/office/drawing/2014/main" id="{F32414CC-483B-2850-6570-D5D1E5FD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5252097"/>
              <a:ext cx="52388" cy="367008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Rectangle 91">
              <a:extLst>
                <a:ext uri="{FF2B5EF4-FFF2-40B4-BE49-F238E27FC236}">
                  <a16:creationId xmlns:a16="http://schemas.microsoft.com/office/drawing/2014/main" id="{2CF714EA-CA69-9C76-3B84-030B60DF8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5252097"/>
              <a:ext cx="53976" cy="367008"/>
            </a:xfrm>
            <a:prstGeom prst="rect">
              <a:avLst/>
            </a:prstGeom>
            <a:solidFill>
              <a:srgbClr val="FED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Rectangle 92">
              <a:extLst>
                <a:ext uri="{FF2B5EF4-FFF2-40B4-BE49-F238E27FC236}">
                  <a16:creationId xmlns:a16="http://schemas.microsoft.com/office/drawing/2014/main" id="{C39E5D1B-0C15-8ABB-6C4D-35E4844B3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5252097"/>
              <a:ext cx="52388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Rectangle 93">
              <a:extLst>
                <a:ext uri="{FF2B5EF4-FFF2-40B4-BE49-F238E27FC236}">
                  <a16:creationId xmlns:a16="http://schemas.microsoft.com/office/drawing/2014/main" id="{DCA335FE-B5E6-D606-2734-E3B00791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5252097"/>
              <a:ext cx="53976" cy="367008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Rectangle 94">
              <a:extLst>
                <a:ext uri="{FF2B5EF4-FFF2-40B4-BE49-F238E27FC236}">
                  <a16:creationId xmlns:a16="http://schemas.microsoft.com/office/drawing/2014/main" id="{DA7BFFD3-8485-E517-817C-B8EB74857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5252097"/>
              <a:ext cx="53976" cy="367008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Rectangle 95">
              <a:extLst>
                <a:ext uri="{FF2B5EF4-FFF2-40B4-BE49-F238E27FC236}">
                  <a16:creationId xmlns:a16="http://schemas.microsoft.com/office/drawing/2014/main" id="{24E9A6E6-6873-3D41-008A-0B4973D8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5252097"/>
              <a:ext cx="52388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Rectangle 96">
              <a:extLst>
                <a:ext uri="{FF2B5EF4-FFF2-40B4-BE49-F238E27FC236}">
                  <a16:creationId xmlns:a16="http://schemas.microsoft.com/office/drawing/2014/main" id="{0861F572-2680-7FA2-2000-EA815FD51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5252097"/>
              <a:ext cx="53976" cy="367008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Rectangle 97">
              <a:extLst>
                <a:ext uri="{FF2B5EF4-FFF2-40B4-BE49-F238E27FC236}">
                  <a16:creationId xmlns:a16="http://schemas.microsoft.com/office/drawing/2014/main" id="{FE6D0826-3F9C-CB8D-2FA6-65679B024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5252097"/>
              <a:ext cx="52388" cy="367008"/>
            </a:xfrm>
            <a:prstGeom prst="rect">
              <a:avLst/>
            </a:prstGeom>
            <a:solidFill>
              <a:srgbClr val="FE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Rectangle 98">
              <a:extLst>
                <a:ext uri="{FF2B5EF4-FFF2-40B4-BE49-F238E27FC236}">
                  <a16:creationId xmlns:a16="http://schemas.microsoft.com/office/drawing/2014/main" id="{584E12DD-74A1-E1B2-D552-FD8A7F41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Rectangle 99">
              <a:extLst>
                <a:ext uri="{FF2B5EF4-FFF2-40B4-BE49-F238E27FC236}">
                  <a16:creationId xmlns:a16="http://schemas.microsoft.com/office/drawing/2014/main" id="{0F79E90F-68C1-A81B-9857-418B5A8A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5252097"/>
              <a:ext cx="53976" cy="367008"/>
            </a:xfrm>
            <a:prstGeom prst="rect">
              <a:avLst/>
            </a:prstGeom>
            <a:solidFill>
              <a:srgbClr val="01B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Rectangle 100">
              <a:extLst>
                <a:ext uri="{FF2B5EF4-FFF2-40B4-BE49-F238E27FC236}">
                  <a16:creationId xmlns:a16="http://schemas.microsoft.com/office/drawing/2014/main" id="{0FB1C5BD-ED7E-DCE1-3406-337762D16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1" y="5252097"/>
              <a:ext cx="52388" cy="367008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Rectangle 101">
              <a:extLst>
                <a:ext uri="{FF2B5EF4-FFF2-40B4-BE49-F238E27FC236}">
                  <a16:creationId xmlns:a16="http://schemas.microsoft.com/office/drawing/2014/main" id="{D4F99B4C-8448-3C53-E0CC-485E02101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5252097"/>
              <a:ext cx="53976" cy="367008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Rectangle 102">
              <a:extLst>
                <a:ext uri="{FF2B5EF4-FFF2-40B4-BE49-F238E27FC236}">
                  <a16:creationId xmlns:a16="http://schemas.microsoft.com/office/drawing/2014/main" id="{651B8A51-ED08-C13D-217A-2290FA34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3" y="5252097"/>
              <a:ext cx="52388" cy="367008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Rectangle 103">
              <a:extLst>
                <a:ext uri="{FF2B5EF4-FFF2-40B4-BE49-F238E27FC236}">
                  <a16:creationId xmlns:a16="http://schemas.microsoft.com/office/drawing/2014/main" id="{F08DB9E6-35D2-D240-34E6-EC385F5C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5252097"/>
              <a:ext cx="53976" cy="367008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Rectangle 104">
              <a:extLst>
                <a:ext uri="{FF2B5EF4-FFF2-40B4-BE49-F238E27FC236}">
                  <a16:creationId xmlns:a16="http://schemas.microsoft.com/office/drawing/2014/main" id="{75C21870-2063-55DA-8A72-B22125E63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Rectangle 105">
              <a:extLst>
                <a:ext uri="{FF2B5EF4-FFF2-40B4-BE49-F238E27FC236}">
                  <a16:creationId xmlns:a16="http://schemas.microsoft.com/office/drawing/2014/main" id="{F4E582A7-D204-0FC9-4EC8-8BB7F42CF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5252097"/>
              <a:ext cx="53976" cy="367008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Rectangle 106">
              <a:extLst>
                <a:ext uri="{FF2B5EF4-FFF2-40B4-BE49-F238E27FC236}">
                  <a16:creationId xmlns:a16="http://schemas.microsoft.com/office/drawing/2014/main" id="{8FC52D8C-1AC1-F78A-5E4A-642DDC6CB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0" y="5252097"/>
              <a:ext cx="55564" cy="367008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Rectangle 107">
              <a:extLst>
                <a:ext uri="{FF2B5EF4-FFF2-40B4-BE49-F238E27FC236}">
                  <a16:creationId xmlns:a16="http://schemas.microsoft.com/office/drawing/2014/main" id="{EB9DD784-A988-6A3C-F345-3CEE27E6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Rectangle 108">
              <a:extLst>
                <a:ext uri="{FF2B5EF4-FFF2-40B4-BE49-F238E27FC236}">
                  <a16:creationId xmlns:a16="http://schemas.microsoft.com/office/drawing/2014/main" id="{7FF2CB01-5314-D5E3-7727-C9E92D6DD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2" y="5252097"/>
              <a:ext cx="55564" cy="367008"/>
            </a:xfrm>
            <a:prstGeom prst="rect">
              <a:avLst/>
            </a:prstGeom>
            <a:solidFill>
              <a:srgbClr val="36C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Rectangle 109">
              <a:extLst>
                <a:ext uri="{FF2B5EF4-FFF2-40B4-BE49-F238E27FC236}">
                  <a16:creationId xmlns:a16="http://schemas.microsoft.com/office/drawing/2014/main" id="{ADA9CFC1-AD58-839E-16F6-ECD2F82BD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2" y="5252097"/>
              <a:ext cx="55564" cy="367008"/>
            </a:xfrm>
            <a:prstGeom prst="rect">
              <a:avLst/>
            </a:prstGeom>
            <a:solidFill>
              <a:srgbClr val="FE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Rectangle 110">
              <a:extLst>
                <a:ext uri="{FF2B5EF4-FFF2-40B4-BE49-F238E27FC236}">
                  <a16:creationId xmlns:a16="http://schemas.microsoft.com/office/drawing/2014/main" id="{8B88DC89-9ACB-7745-2F13-A0E2891C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Rectangle 111">
              <a:extLst>
                <a:ext uri="{FF2B5EF4-FFF2-40B4-BE49-F238E27FC236}">
                  <a16:creationId xmlns:a16="http://schemas.microsoft.com/office/drawing/2014/main" id="{5080F224-5526-D520-AEF9-39023D5E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5252097"/>
              <a:ext cx="53976" cy="367008"/>
            </a:xfrm>
            <a:prstGeom prst="rect">
              <a:avLst/>
            </a:prstGeom>
            <a:solidFill>
              <a:srgbClr val="12C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Rectangle 112">
              <a:extLst>
                <a:ext uri="{FF2B5EF4-FFF2-40B4-BE49-F238E27FC236}">
                  <a16:creationId xmlns:a16="http://schemas.microsoft.com/office/drawing/2014/main" id="{790770B7-976A-936B-74FE-9AC9B09C2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5252097"/>
              <a:ext cx="53976" cy="367008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Rectangle 113">
              <a:extLst>
                <a:ext uri="{FF2B5EF4-FFF2-40B4-BE49-F238E27FC236}">
                  <a16:creationId xmlns:a16="http://schemas.microsoft.com/office/drawing/2014/main" id="{365C09B6-2543-FC0D-4F77-D2E9BC151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Rectangle 114">
              <a:extLst>
                <a:ext uri="{FF2B5EF4-FFF2-40B4-BE49-F238E27FC236}">
                  <a16:creationId xmlns:a16="http://schemas.microsoft.com/office/drawing/2014/main" id="{0047E451-1937-11FD-50FE-28FDFFC43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5252097"/>
              <a:ext cx="53976" cy="367008"/>
            </a:xfrm>
            <a:prstGeom prst="rect">
              <a:avLst/>
            </a:prstGeom>
            <a:solidFill>
              <a:srgbClr val="01B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Rectangle 115">
              <a:extLst>
                <a:ext uri="{FF2B5EF4-FFF2-40B4-BE49-F238E27FC236}">
                  <a16:creationId xmlns:a16="http://schemas.microsoft.com/office/drawing/2014/main" id="{C75BD9AB-6D02-224C-27F5-6770E54D6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8" y="5252097"/>
              <a:ext cx="52388" cy="367008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Rectangle 116">
              <a:extLst>
                <a:ext uri="{FF2B5EF4-FFF2-40B4-BE49-F238E27FC236}">
                  <a16:creationId xmlns:a16="http://schemas.microsoft.com/office/drawing/2014/main" id="{D347B4CA-E1A6-5BDF-4D37-181345FB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5252097"/>
              <a:ext cx="53976" cy="367008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Rectangle 117">
              <a:extLst>
                <a:ext uri="{FF2B5EF4-FFF2-40B4-BE49-F238E27FC236}">
                  <a16:creationId xmlns:a16="http://schemas.microsoft.com/office/drawing/2014/main" id="{19C823FE-B3E2-A308-D369-28FEF770B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5252097"/>
              <a:ext cx="52388" cy="367008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Rectangle 118">
              <a:extLst>
                <a:ext uri="{FF2B5EF4-FFF2-40B4-BE49-F238E27FC236}">
                  <a16:creationId xmlns:a16="http://schemas.microsoft.com/office/drawing/2014/main" id="{E42BDDCF-4C3F-3A8B-9836-239BABACC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13" y="5252097"/>
              <a:ext cx="53976" cy="367008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Rectangle 122">
              <a:extLst>
                <a:ext uri="{FF2B5EF4-FFF2-40B4-BE49-F238E27FC236}">
                  <a16:creationId xmlns:a16="http://schemas.microsoft.com/office/drawing/2014/main" id="{BD309876-F541-29AA-3D63-694CB2B88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Rectangle 123">
              <a:extLst>
                <a:ext uri="{FF2B5EF4-FFF2-40B4-BE49-F238E27FC236}">
                  <a16:creationId xmlns:a16="http://schemas.microsoft.com/office/drawing/2014/main" id="{15085879-FDED-0257-8D1C-782E85AB2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4487074"/>
              <a:ext cx="53976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Rectangle 124">
              <a:extLst>
                <a:ext uri="{FF2B5EF4-FFF2-40B4-BE49-F238E27FC236}">
                  <a16:creationId xmlns:a16="http://schemas.microsoft.com/office/drawing/2014/main" id="{2B6A16BA-5D9D-3E24-503A-9B4F1BC89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4487074"/>
              <a:ext cx="53976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Rectangle 125">
              <a:extLst>
                <a:ext uri="{FF2B5EF4-FFF2-40B4-BE49-F238E27FC236}">
                  <a16:creationId xmlns:a16="http://schemas.microsoft.com/office/drawing/2014/main" id="{2BA5C9BF-962B-D502-0646-CBA004C7F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Rectangle 126">
              <a:extLst>
                <a:ext uri="{FF2B5EF4-FFF2-40B4-BE49-F238E27FC236}">
                  <a16:creationId xmlns:a16="http://schemas.microsoft.com/office/drawing/2014/main" id="{75465168-4768-3613-BDF7-026E08941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4487074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Rectangle 127">
              <a:extLst>
                <a:ext uri="{FF2B5EF4-FFF2-40B4-BE49-F238E27FC236}">
                  <a16:creationId xmlns:a16="http://schemas.microsoft.com/office/drawing/2014/main" id="{B22D13E4-991B-E1DB-24CB-1D53A9FE6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4487074"/>
              <a:ext cx="52388" cy="368292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Rectangle 128">
              <a:extLst>
                <a:ext uri="{FF2B5EF4-FFF2-40B4-BE49-F238E27FC236}">
                  <a16:creationId xmlns:a16="http://schemas.microsoft.com/office/drawing/2014/main" id="{D33176BD-A8FF-CF54-36A8-5D5D8B89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4487074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Rectangle 129">
              <a:extLst>
                <a:ext uri="{FF2B5EF4-FFF2-40B4-BE49-F238E27FC236}">
                  <a16:creationId xmlns:a16="http://schemas.microsoft.com/office/drawing/2014/main" id="{F6D46647-8FBA-939D-FCEB-CC1472FC3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4487074"/>
              <a:ext cx="53976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Rectangle 130">
              <a:extLst>
                <a:ext uri="{FF2B5EF4-FFF2-40B4-BE49-F238E27FC236}">
                  <a16:creationId xmlns:a16="http://schemas.microsoft.com/office/drawing/2014/main" id="{BB26CA48-9C58-E55A-2933-E196C4483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4487074"/>
              <a:ext cx="52388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Rectangle 131">
              <a:extLst>
                <a:ext uri="{FF2B5EF4-FFF2-40B4-BE49-F238E27FC236}">
                  <a16:creationId xmlns:a16="http://schemas.microsoft.com/office/drawing/2014/main" id="{CBBC24E9-2AD8-D55C-4B97-76B8B6688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4487074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Rectangle 132">
              <a:extLst>
                <a:ext uri="{FF2B5EF4-FFF2-40B4-BE49-F238E27FC236}">
                  <a16:creationId xmlns:a16="http://schemas.microsoft.com/office/drawing/2014/main" id="{E79C9E90-FEB6-E43D-4E07-C47B18A3A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Rectangle 133">
              <a:extLst>
                <a:ext uri="{FF2B5EF4-FFF2-40B4-BE49-F238E27FC236}">
                  <a16:creationId xmlns:a16="http://schemas.microsoft.com/office/drawing/2014/main" id="{C1062ACC-5C4B-BEDB-1A99-CED95C5FA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4487074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Rectangle 134">
              <a:extLst>
                <a:ext uri="{FF2B5EF4-FFF2-40B4-BE49-F238E27FC236}">
                  <a16:creationId xmlns:a16="http://schemas.microsoft.com/office/drawing/2014/main" id="{A02C29A5-0E6C-BFED-472F-54060B37F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4487074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Rectangle 135">
              <a:extLst>
                <a:ext uri="{FF2B5EF4-FFF2-40B4-BE49-F238E27FC236}">
                  <a16:creationId xmlns:a16="http://schemas.microsoft.com/office/drawing/2014/main" id="{E1AACD45-0AD1-9481-D170-520DBA1D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4487074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Rectangle 136">
              <a:extLst>
                <a:ext uri="{FF2B5EF4-FFF2-40B4-BE49-F238E27FC236}">
                  <a16:creationId xmlns:a16="http://schemas.microsoft.com/office/drawing/2014/main" id="{A80BB00C-36D2-255B-6D70-04844902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4487074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Rectangle 137">
              <a:extLst>
                <a:ext uri="{FF2B5EF4-FFF2-40B4-BE49-F238E27FC236}">
                  <a16:creationId xmlns:a16="http://schemas.microsoft.com/office/drawing/2014/main" id="{7C111D51-7B75-5503-8BAB-58C62ABE5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Rectangle 138">
              <a:extLst>
                <a:ext uri="{FF2B5EF4-FFF2-40B4-BE49-F238E27FC236}">
                  <a16:creationId xmlns:a16="http://schemas.microsoft.com/office/drawing/2014/main" id="{32036BE9-9A46-213A-4250-DBDD8F29E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4487074"/>
              <a:ext cx="53976" cy="368292"/>
            </a:xfrm>
            <a:prstGeom prst="rect">
              <a:avLst/>
            </a:prstGeom>
            <a:solidFill>
              <a:srgbClr val="A9E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6" name="Rectangle 139">
              <a:extLst>
                <a:ext uri="{FF2B5EF4-FFF2-40B4-BE49-F238E27FC236}">
                  <a16:creationId xmlns:a16="http://schemas.microsoft.com/office/drawing/2014/main" id="{5E50FC68-E091-C688-C818-50BD077E3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4487074"/>
              <a:ext cx="55564" cy="368292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Rectangle 140">
              <a:extLst>
                <a:ext uri="{FF2B5EF4-FFF2-40B4-BE49-F238E27FC236}">
                  <a16:creationId xmlns:a16="http://schemas.microsoft.com/office/drawing/2014/main" id="{C24892DD-7ADA-8510-20CA-842483354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4487074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Rectangle 141">
              <a:extLst>
                <a:ext uri="{FF2B5EF4-FFF2-40B4-BE49-F238E27FC236}">
                  <a16:creationId xmlns:a16="http://schemas.microsoft.com/office/drawing/2014/main" id="{AC593B75-CB22-B95F-765A-9ED6FBB37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4487074"/>
              <a:ext cx="55564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Rectangle 142">
              <a:extLst>
                <a:ext uri="{FF2B5EF4-FFF2-40B4-BE49-F238E27FC236}">
                  <a16:creationId xmlns:a16="http://schemas.microsoft.com/office/drawing/2014/main" id="{AABB6875-1EF0-D8C3-4129-C105A583B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4487074"/>
              <a:ext cx="53976" cy="368292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Rectangle 143">
              <a:extLst>
                <a:ext uri="{FF2B5EF4-FFF2-40B4-BE49-F238E27FC236}">
                  <a16:creationId xmlns:a16="http://schemas.microsoft.com/office/drawing/2014/main" id="{52EFD6AD-ED56-FE11-84AD-193263FE3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4487074"/>
              <a:ext cx="55564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Rectangle 144">
              <a:extLst>
                <a:ext uri="{FF2B5EF4-FFF2-40B4-BE49-F238E27FC236}">
                  <a16:creationId xmlns:a16="http://schemas.microsoft.com/office/drawing/2014/main" id="{E48BE38B-8771-7E3C-7E2C-17BCAA47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4487074"/>
              <a:ext cx="53976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Rectangle 145">
              <a:extLst>
                <a:ext uri="{FF2B5EF4-FFF2-40B4-BE49-F238E27FC236}">
                  <a16:creationId xmlns:a16="http://schemas.microsoft.com/office/drawing/2014/main" id="{2E4B1BA2-1B5A-4D4F-067A-C3FAEDA77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4487074"/>
              <a:ext cx="52388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Rectangle 146">
              <a:extLst>
                <a:ext uri="{FF2B5EF4-FFF2-40B4-BE49-F238E27FC236}">
                  <a16:creationId xmlns:a16="http://schemas.microsoft.com/office/drawing/2014/main" id="{9B25F610-8A00-7E7F-3688-B860B1F48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4487074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Rectangle 147">
              <a:extLst>
                <a:ext uri="{FF2B5EF4-FFF2-40B4-BE49-F238E27FC236}">
                  <a16:creationId xmlns:a16="http://schemas.microsoft.com/office/drawing/2014/main" id="{9EF13BD8-AFBC-D1F4-FA66-CDFF79C13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4487074"/>
              <a:ext cx="52388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Rectangle 148">
              <a:extLst>
                <a:ext uri="{FF2B5EF4-FFF2-40B4-BE49-F238E27FC236}">
                  <a16:creationId xmlns:a16="http://schemas.microsoft.com/office/drawing/2014/main" id="{855061DE-DE78-7851-2167-E048208F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4487074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Rectangle 149">
              <a:extLst>
                <a:ext uri="{FF2B5EF4-FFF2-40B4-BE49-F238E27FC236}">
                  <a16:creationId xmlns:a16="http://schemas.microsoft.com/office/drawing/2014/main" id="{164009F1-0952-080A-10F0-66F9F62FE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Rectangle 150">
              <a:extLst>
                <a:ext uri="{FF2B5EF4-FFF2-40B4-BE49-F238E27FC236}">
                  <a16:creationId xmlns:a16="http://schemas.microsoft.com/office/drawing/2014/main" id="{71CE5E81-1AF4-D32F-8B25-551238F4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Rectangle 151">
              <a:extLst>
                <a:ext uri="{FF2B5EF4-FFF2-40B4-BE49-F238E27FC236}">
                  <a16:creationId xmlns:a16="http://schemas.microsoft.com/office/drawing/2014/main" id="{CEA1998B-BD26-3F43-2EB7-EAFC43B4D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4487074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Rectangle 152">
              <a:extLst>
                <a:ext uri="{FF2B5EF4-FFF2-40B4-BE49-F238E27FC236}">
                  <a16:creationId xmlns:a16="http://schemas.microsoft.com/office/drawing/2014/main" id="{5CB6A6FA-9CD5-A8E4-6321-028AB4590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4" y="4487074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0" name="Rectangle 153">
              <a:extLst>
                <a:ext uri="{FF2B5EF4-FFF2-40B4-BE49-F238E27FC236}">
                  <a16:creationId xmlns:a16="http://schemas.microsoft.com/office/drawing/2014/main" id="{A8BF6D51-C174-C2C5-8F8B-93C6CA112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4487074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1" name="Rectangle 154">
              <a:extLst>
                <a:ext uri="{FF2B5EF4-FFF2-40B4-BE49-F238E27FC236}">
                  <a16:creationId xmlns:a16="http://schemas.microsoft.com/office/drawing/2014/main" id="{D6E09AFF-6FAA-12E1-9697-A25328C5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4487074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Rectangle 155">
              <a:extLst>
                <a:ext uri="{FF2B5EF4-FFF2-40B4-BE49-F238E27FC236}">
                  <a16:creationId xmlns:a16="http://schemas.microsoft.com/office/drawing/2014/main" id="{B70D709A-2142-545B-741E-FC2B27EA1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Rectangle 156">
              <a:extLst>
                <a:ext uri="{FF2B5EF4-FFF2-40B4-BE49-F238E27FC236}">
                  <a16:creationId xmlns:a16="http://schemas.microsoft.com/office/drawing/2014/main" id="{7A26376A-E2E8-BCB4-D611-D7B44AC82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4" name="Rectangle 157">
              <a:extLst>
                <a:ext uri="{FF2B5EF4-FFF2-40B4-BE49-F238E27FC236}">
                  <a16:creationId xmlns:a16="http://schemas.microsoft.com/office/drawing/2014/main" id="{FD1DB2D1-2180-A1D4-C28F-182DEE89E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9" y="4487074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5" name="Rectangle 158">
              <a:extLst>
                <a:ext uri="{FF2B5EF4-FFF2-40B4-BE49-F238E27FC236}">
                  <a16:creationId xmlns:a16="http://schemas.microsoft.com/office/drawing/2014/main" id="{C6864661-8CE1-5C84-90CE-488B16E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Rectangle 159">
              <a:extLst>
                <a:ext uri="{FF2B5EF4-FFF2-40B4-BE49-F238E27FC236}">
                  <a16:creationId xmlns:a16="http://schemas.microsoft.com/office/drawing/2014/main" id="{DBAF122D-C7C1-BDD9-031F-E151A600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4487074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Rectangle 160">
              <a:extLst>
                <a:ext uri="{FF2B5EF4-FFF2-40B4-BE49-F238E27FC236}">
                  <a16:creationId xmlns:a16="http://schemas.microsoft.com/office/drawing/2014/main" id="{9094E430-8145-A157-0D8C-FFAE697D5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4487074"/>
              <a:ext cx="53976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Rectangle 161">
              <a:extLst>
                <a:ext uri="{FF2B5EF4-FFF2-40B4-BE49-F238E27FC236}">
                  <a16:creationId xmlns:a16="http://schemas.microsoft.com/office/drawing/2014/main" id="{3CD22C17-3ADC-03B0-548F-F83BB233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Rectangle 162">
              <a:extLst>
                <a:ext uri="{FF2B5EF4-FFF2-40B4-BE49-F238E27FC236}">
                  <a16:creationId xmlns:a16="http://schemas.microsoft.com/office/drawing/2014/main" id="{E394B9F1-AC2C-423C-86F1-62D63573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4" y="4487074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Rectangle 163">
              <a:extLst>
                <a:ext uri="{FF2B5EF4-FFF2-40B4-BE49-F238E27FC236}">
                  <a16:creationId xmlns:a16="http://schemas.microsoft.com/office/drawing/2014/main" id="{D2143257-707D-8DFB-B19A-FB05DE928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6" y="4487074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Rectangle 164">
              <a:extLst>
                <a:ext uri="{FF2B5EF4-FFF2-40B4-BE49-F238E27FC236}">
                  <a16:creationId xmlns:a16="http://schemas.microsoft.com/office/drawing/2014/main" id="{32529F47-C199-29DA-1079-580AEF26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4487074"/>
              <a:ext cx="52388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Rectangle 165">
              <a:extLst>
                <a:ext uri="{FF2B5EF4-FFF2-40B4-BE49-F238E27FC236}">
                  <a16:creationId xmlns:a16="http://schemas.microsoft.com/office/drawing/2014/main" id="{3983253C-6866-8D02-EEFC-3DD28340B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4487074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Rectangle 166">
              <a:extLst>
                <a:ext uri="{FF2B5EF4-FFF2-40B4-BE49-F238E27FC236}">
                  <a16:creationId xmlns:a16="http://schemas.microsoft.com/office/drawing/2014/main" id="{DD2F2E4B-5E36-37A6-80DD-0F3ABD7FE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4487074"/>
              <a:ext cx="55564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Rectangle 167">
              <a:extLst>
                <a:ext uri="{FF2B5EF4-FFF2-40B4-BE49-F238E27FC236}">
                  <a16:creationId xmlns:a16="http://schemas.microsoft.com/office/drawing/2014/main" id="{B35178FB-EE53-43F5-C2E9-2688BC94B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1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Rectangle 168">
              <a:extLst>
                <a:ext uri="{FF2B5EF4-FFF2-40B4-BE49-F238E27FC236}">
                  <a16:creationId xmlns:a16="http://schemas.microsoft.com/office/drawing/2014/main" id="{2B716FBB-1EEB-4EED-EF3C-9A20F5E32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4487074"/>
              <a:ext cx="55564" cy="368292"/>
            </a:xfrm>
            <a:prstGeom prst="rect">
              <a:avLst/>
            </a:prstGeom>
            <a:solidFill>
              <a:srgbClr val="0EC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Rectangle 169">
              <a:extLst>
                <a:ext uri="{FF2B5EF4-FFF2-40B4-BE49-F238E27FC236}">
                  <a16:creationId xmlns:a16="http://schemas.microsoft.com/office/drawing/2014/main" id="{2717E834-3085-1EB0-A4A0-36A7A60C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4487074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Rectangle 170">
              <a:extLst>
                <a:ext uri="{FF2B5EF4-FFF2-40B4-BE49-F238E27FC236}">
                  <a16:creationId xmlns:a16="http://schemas.microsoft.com/office/drawing/2014/main" id="{C5C44A17-2522-22B2-F028-6A104356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5" y="4487074"/>
              <a:ext cx="55564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Rectangle 171">
              <a:extLst>
                <a:ext uri="{FF2B5EF4-FFF2-40B4-BE49-F238E27FC236}">
                  <a16:creationId xmlns:a16="http://schemas.microsoft.com/office/drawing/2014/main" id="{3BA06A0B-3F1F-B14F-3364-961AC4C90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6" y="4487074"/>
              <a:ext cx="53976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Rectangle 172">
              <a:extLst>
                <a:ext uri="{FF2B5EF4-FFF2-40B4-BE49-F238E27FC236}">
                  <a16:creationId xmlns:a16="http://schemas.microsoft.com/office/drawing/2014/main" id="{1AB753A5-4E03-EFA2-7CF3-E05A69678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4487074"/>
              <a:ext cx="52388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Rectangle 173">
              <a:extLst>
                <a:ext uri="{FF2B5EF4-FFF2-40B4-BE49-F238E27FC236}">
                  <a16:creationId xmlns:a16="http://schemas.microsoft.com/office/drawing/2014/main" id="{64F54765-0014-6DC5-4F64-C10FC7912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Rectangle 174">
              <a:extLst>
                <a:ext uri="{FF2B5EF4-FFF2-40B4-BE49-F238E27FC236}">
                  <a16:creationId xmlns:a16="http://schemas.microsoft.com/office/drawing/2014/main" id="{83E3BFE0-06B8-C703-703C-A3B3C5B46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9" y="4487074"/>
              <a:ext cx="52388" cy="368292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Rectangle 175">
              <a:extLst>
                <a:ext uri="{FF2B5EF4-FFF2-40B4-BE49-F238E27FC236}">
                  <a16:creationId xmlns:a16="http://schemas.microsoft.com/office/drawing/2014/main" id="{8A8C382B-134D-5D50-F349-39C7FB71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1" y="4487074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Rectangle 176">
              <a:extLst>
                <a:ext uri="{FF2B5EF4-FFF2-40B4-BE49-F238E27FC236}">
                  <a16:creationId xmlns:a16="http://schemas.microsoft.com/office/drawing/2014/main" id="{BB224887-1B48-DD74-8C70-96EC62D8F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1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Rectangle 177">
              <a:extLst>
                <a:ext uri="{FF2B5EF4-FFF2-40B4-BE49-F238E27FC236}">
                  <a16:creationId xmlns:a16="http://schemas.microsoft.com/office/drawing/2014/main" id="{EF0B6506-5316-68D4-4978-AA343905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4487074"/>
              <a:ext cx="52388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Rectangle 178">
              <a:extLst>
                <a:ext uri="{FF2B5EF4-FFF2-40B4-BE49-F238E27FC236}">
                  <a16:creationId xmlns:a16="http://schemas.microsoft.com/office/drawing/2014/main" id="{D07A60FF-6C34-BC1A-8C1B-222CE863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179">
              <a:extLst>
                <a:ext uri="{FF2B5EF4-FFF2-40B4-BE49-F238E27FC236}">
                  <a16:creationId xmlns:a16="http://schemas.microsoft.com/office/drawing/2014/main" id="{EDD29D83-D3B5-1DD9-B6C3-591A7F3EA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4487074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Rectangle 180">
              <a:extLst>
                <a:ext uri="{FF2B5EF4-FFF2-40B4-BE49-F238E27FC236}">
                  <a16:creationId xmlns:a16="http://schemas.microsoft.com/office/drawing/2014/main" id="{04105E1D-5A21-5B36-6795-61FD181B0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6" y="4487074"/>
              <a:ext cx="53976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Rectangle 181">
              <a:extLst>
                <a:ext uri="{FF2B5EF4-FFF2-40B4-BE49-F238E27FC236}">
                  <a16:creationId xmlns:a16="http://schemas.microsoft.com/office/drawing/2014/main" id="{51540269-2B2A-571D-0687-6872989B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6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Rectangle 182">
              <a:extLst>
                <a:ext uri="{FF2B5EF4-FFF2-40B4-BE49-F238E27FC236}">
                  <a16:creationId xmlns:a16="http://schemas.microsoft.com/office/drawing/2014/main" id="{C6A11EF8-D706-724C-1C25-6EB4F9D4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4487074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Rectangle 183">
              <a:extLst>
                <a:ext uri="{FF2B5EF4-FFF2-40B4-BE49-F238E27FC236}">
                  <a16:creationId xmlns:a16="http://schemas.microsoft.com/office/drawing/2014/main" id="{2BB3A424-3472-15EE-F9A3-5F6348648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Rectangle 184">
              <a:extLst>
                <a:ext uri="{FF2B5EF4-FFF2-40B4-BE49-F238E27FC236}">
                  <a16:creationId xmlns:a16="http://schemas.microsoft.com/office/drawing/2014/main" id="{19EE45B9-FF4D-99C6-78EC-F90E711D4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8" y="4487074"/>
              <a:ext cx="52388" cy="368292"/>
            </a:xfrm>
            <a:prstGeom prst="rect">
              <a:avLst/>
            </a:prstGeom>
            <a:solidFill>
              <a:srgbClr val="FED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Rectangle 185">
              <a:extLst>
                <a:ext uri="{FF2B5EF4-FFF2-40B4-BE49-F238E27FC236}">
                  <a16:creationId xmlns:a16="http://schemas.microsoft.com/office/drawing/2014/main" id="{ED88C046-4A65-3439-C31E-8E4065500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Rectangle 186">
              <a:extLst>
                <a:ext uri="{FF2B5EF4-FFF2-40B4-BE49-F238E27FC236}">
                  <a16:creationId xmlns:a16="http://schemas.microsoft.com/office/drawing/2014/main" id="{48539F39-EAD0-6510-7E47-00CDFCBDB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4487074"/>
              <a:ext cx="53976" cy="368292"/>
            </a:xfrm>
            <a:prstGeom prst="rect">
              <a:avLst/>
            </a:prstGeom>
            <a:solidFill>
              <a:srgbClr val="0EC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Rectangle 187">
              <a:extLst>
                <a:ext uri="{FF2B5EF4-FFF2-40B4-BE49-F238E27FC236}">
                  <a16:creationId xmlns:a16="http://schemas.microsoft.com/office/drawing/2014/main" id="{44C11BF4-0739-0423-E342-AE2EF9768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1" y="4487074"/>
              <a:ext cx="52388" cy="368292"/>
            </a:xfrm>
            <a:prstGeom prst="rect">
              <a:avLst/>
            </a:prstGeom>
            <a:solidFill>
              <a:srgbClr val="FEE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Rectangle 188">
              <a:extLst>
                <a:ext uri="{FF2B5EF4-FFF2-40B4-BE49-F238E27FC236}">
                  <a16:creationId xmlns:a16="http://schemas.microsoft.com/office/drawing/2014/main" id="{398B1730-8F2A-2F31-9BF4-C894D82F4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Rectangle 189">
              <a:extLst>
                <a:ext uri="{FF2B5EF4-FFF2-40B4-BE49-F238E27FC236}">
                  <a16:creationId xmlns:a16="http://schemas.microsoft.com/office/drawing/2014/main" id="{CDE65399-3A7B-F4B5-3066-08C161B7B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3" y="4487074"/>
              <a:ext cx="52388" cy="368292"/>
            </a:xfrm>
            <a:prstGeom prst="rect">
              <a:avLst/>
            </a:prstGeom>
            <a:solidFill>
              <a:srgbClr val="0EC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Rectangle 190">
              <a:extLst>
                <a:ext uri="{FF2B5EF4-FFF2-40B4-BE49-F238E27FC236}">
                  <a16:creationId xmlns:a16="http://schemas.microsoft.com/office/drawing/2014/main" id="{E71A6EA3-FE7D-113D-1396-7F1A3761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4487074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Rectangle 191">
              <a:extLst>
                <a:ext uri="{FF2B5EF4-FFF2-40B4-BE49-F238E27FC236}">
                  <a16:creationId xmlns:a16="http://schemas.microsoft.com/office/drawing/2014/main" id="{811CAD2C-FF5E-F34F-E77D-02D18137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Rectangle 192">
              <a:extLst>
                <a:ext uri="{FF2B5EF4-FFF2-40B4-BE49-F238E27FC236}">
                  <a16:creationId xmlns:a16="http://schemas.microsoft.com/office/drawing/2014/main" id="{019F65C5-FB94-F72A-03EB-544923471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4487074"/>
              <a:ext cx="53976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Rectangle 193">
              <a:extLst>
                <a:ext uri="{FF2B5EF4-FFF2-40B4-BE49-F238E27FC236}">
                  <a16:creationId xmlns:a16="http://schemas.microsoft.com/office/drawing/2014/main" id="{B6C6491A-98AE-03FD-CD06-5675717DB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0" y="4487074"/>
              <a:ext cx="55564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Rectangle 194">
              <a:extLst>
                <a:ext uri="{FF2B5EF4-FFF2-40B4-BE49-F238E27FC236}">
                  <a16:creationId xmlns:a16="http://schemas.microsoft.com/office/drawing/2014/main" id="{10968076-80E1-B962-5DAC-7FFC27DEC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Rectangle 195">
              <a:extLst>
                <a:ext uri="{FF2B5EF4-FFF2-40B4-BE49-F238E27FC236}">
                  <a16:creationId xmlns:a16="http://schemas.microsoft.com/office/drawing/2014/main" id="{5B3EC725-F6EC-C34C-1731-89606D880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2" y="4487074"/>
              <a:ext cx="55564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Rectangle 196">
              <a:extLst>
                <a:ext uri="{FF2B5EF4-FFF2-40B4-BE49-F238E27FC236}">
                  <a16:creationId xmlns:a16="http://schemas.microsoft.com/office/drawing/2014/main" id="{A5CEDA2D-F75C-B21D-2704-F47204F33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2" y="4487074"/>
              <a:ext cx="55564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Rectangle 197">
              <a:extLst>
                <a:ext uri="{FF2B5EF4-FFF2-40B4-BE49-F238E27FC236}">
                  <a16:creationId xmlns:a16="http://schemas.microsoft.com/office/drawing/2014/main" id="{F68A020B-9897-EAF0-13C9-DE52E475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Rectangle 198">
              <a:extLst>
                <a:ext uri="{FF2B5EF4-FFF2-40B4-BE49-F238E27FC236}">
                  <a16:creationId xmlns:a16="http://schemas.microsoft.com/office/drawing/2014/main" id="{A737AE04-2CD5-767F-DF77-B6FD019E4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4487074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Rectangle 199">
              <a:extLst>
                <a:ext uri="{FF2B5EF4-FFF2-40B4-BE49-F238E27FC236}">
                  <a16:creationId xmlns:a16="http://schemas.microsoft.com/office/drawing/2014/main" id="{D9B650F7-CCAD-7A75-2E1F-90697DF2F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6" y="4487074"/>
              <a:ext cx="52388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Rectangle 200">
              <a:extLst>
                <a:ext uri="{FF2B5EF4-FFF2-40B4-BE49-F238E27FC236}">
                  <a16:creationId xmlns:a16="http://schemas.microsoft.com/office/drawing/2014/main" id="{5B3D8D24-803E-E85D-96F6-5BCAC20D2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Rectangle 201">
              <a:extLst>
                <a:ext uri="{FF2B5EF4-FFF2-40B4-BE49-F238E27FC236}">
                  <a16:creationId xmlns:a16="http://schemas.microsoft.com/office/drawing/2014/main" id="{2F7D66FE-B9D8-197F-FB25-B692605E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4487074"/>
              <a:ext cx="53976" cy="368292"/>
            </a:xfrm>
            <a:prstGeom prst="rect">
              <a:avLst/>
            </a:prstGeom>
            <a:solidFill>
              <a:srgbClr val="4ED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202">
              <a:extLst>
                <a:ext uri="{FF2B5EF4-FFF2-40B4-BE49-F238E27FC236}">
                  <a16:creationId xmlns:a16="http://schemas.microsoft.com/office/drawing/2014/main" id="{2A1BAE57-69E4-D723-6E33-B68AD66C6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8" y="4487074"/>
              <a:ext cx="52388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Rectangle 203">
              <a:extLst>
                <a:ext uri="{FF2B5EF4-FFF2-40B4-BE49-F238E27FC236}">
                  <a16:creationId xmlns:a16="http://schemas.microsoft.com/office/drawing/2014/main" id="{0B8D8BDC-B228-8750-B0DC-2783318BF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4487074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Rectangle 204">
              <a:extLst>
                <a:ext uri="{FF2B5EF4-FFF2-40B4-BE49-F238E27FC236}">
                  <a16:creationId xmlns:a16="http://schemas.microsoft.com/office/drawing/2014/main" id="{6BD187DE-2A7C-49BE-C971-87C330503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4487074"/>
              <a:ext cx="52388" cy="368292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206">
              <a:extLst>
                <a:ext uri="{FF2B5EF4-FFF2-40B4-BE49-F238E27FC236}">
                  <a16:creationId xmlns:a16="http://schemas.microsoft.com/office/drawing/2014/main" id="{3EFF7712-2DF0-93AA-3A72-BC8E29144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4487075"/>
              <a:ext cx="53976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207">
              <a:extLst>
                <a:ext uri="{FF2B5EF4-FFF2-40B4-BE49-F238E27FC236}">
                  <a16:creationId xmlns:a16="http://schemas.microsoft.com/office/drawing/2014/main" id="{5019DB45-9DE6-9C07-3974-A94017D35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4487075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208">
              <a:extLst>
                <a:ext uri="{FF2B5EF4-FFF2-40B4-BE49-F238E27FC236}">
                  <a16:creationId xmlns:a16="http://schemas.microsoft.com/office/drawing/2014/main" id="{4BBC4C4E-D233-FAB5-7DD0-12CE2081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4487075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209">
              <a:extLst>
                <a:ext uri="{FF2B5EF4-FFF2-40B4-BE49-F238E27FC236}">
                  <a16:creationId xmlns:a16="http://schemas.microsoft.com/office/drawing/2014/main" id="{E7A9BC46-41F1-CFA7-B17B-CDF86BB2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4487075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210">
              <a:extLst>
                <a:ext uri="{FF2B5EF4-FFF2-40B4-BE49-F238E27FC236}">
                  <a16:creationId xmlns:a16="http://schemas.microsoft.com/office/drawing/2014/main" id="{A8440EB2-4537-0C17-F631-F2991578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4487075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211">
              <a:extLst>
                <a:ext uri="{FF2B5EF4-FFF2-40B4-BE49-F238E27FC236}">
                  <a16:creationId xmlns:a16="http://schemas.microsoft.com/office/drawing/2014/main" id="{64AAD6D5-7D07-C930-243A-25E15146D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4487075"/>
              <a:ext cx="53976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212">
              <a:extLst>
                <a:ext uri="{FF2B5EF4-FFF2-40B4-BE49-F238E27FC236}">
                  <a16:creationId xmlns:a16="http://schemas.microsoft.com/office/drawing/2014/main" id="{8062449A-3D87-EA43-5569-E021DBF16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4487075"/>
              <a:ext cx="52388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213">
              <a:extLst>
                <a:ext uri="{FF2B5EF4-FFF2-40B4-BE49-F238E27FC236}">
                  <a16:creationId xmlns:a16="http://schemas.microsoft.com/office/drawing/2014/main" id="{3A0522D1-3C1E-3CE8-31DB-08AEB5499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214">
              <a:extLst>
                <a:ext uri="{FF2B5EF4-FFF2-40B4-BE49-F238E27FC236}">
                  <a16:creationId xmlns:a16="http://schemas.microsoft.com/office/drawing/2014/main" id="{1E9287B5-231E-C889-D80E-81FEB94D6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4487075"/>
              <a:ext cx="53976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215">
              <a:extLst>
                <a:ext uri="{FF2B5EF4-FFF2-40B4-BE49-F238E27FC236}">
                  <a16:creationId xmlns:a16="http://schemas.microsoft.com/office/drawing/2014/main" id="{6094BA13-B818-80BC-D39B-8AF5E1862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1" y="4487075"/>
              <a:ext cx="52388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216">
              <a:extLst>
                <a:ext uri="{FF2B5EF4-FFF2-40B4-BE49-F238E27FC236}">
                  <a16:creationId xmlns:a16="http://schemas.microsoft.com/office/drawing/2014/main" id="{530393E2-9657-591B-C038-7E2CEC6C6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217">
              <a:extLst>
                <a:ext uri="{FF2B5EF4-FFF2-40B4-BE49-F238E27FC236}">
                  <a16:creationId xmlns:a16="http://schemas.microsoft.com/office/drawing/2014/main" id="{818EF141-845F-6EE2-458D-4A01277F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3" y="4487075"/>
              <a:ext cx="52388" cy="368292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218">
              <a:extLst>
                <a:ext uri="{FF2B5EF4-FFF2-40B4-BE49-F238E27FC236}">
                  <a16:creationId xmlns:a16="http://schemas.microsoft.com/office/drawing/2014/main" id="{9F3128E5-4169-DCE7-8EB9-F763E158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4487075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219">
              <a:extLst>
                <a:ext uri="{FF2B5EF4-FFF2-40B4-BE49-F238E27FC236}">
                  <a16:creationId xmlns:a16="http://schemas.microsoft.com/office/drawing/2014/main" id="{E63CB5F5-D756-A088-E17F-4B84EFA5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220">
              <a:extLst>
                <a:ext uri="{FF2B5EF4-FFF2-40B4-BE49-F238E27FC236}">
                  <a16:creationId xmlns:a16="http://schemas.microsoft.com/office/drawing/2014/main" id="{F17D01C6-D65C-3646-7B57-8197F8DF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4487075"/>
              <a:ext cx="53976" cy="368292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221">
              <a:extLst>
                <a:ext uri="{FF2B5EF4-FFF2-40B4-BE49-F238E27FC236}">
                  <a16:creationId xmlns:a16="http://schemas.microsoft.com/office/drawing/2014/main" id="{6CBD2EF9-F46C-6989-901C-D4E35ACD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0" y="4487075"/>
              <a:ext cx="55564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222">
              <a:extLst>
                <a:ext uri="{FF2B5EF4-FFF2-40B4-BE49-F238E27FC236}">
                  <a16:creationId xmlns:a16="http://schemas.microsoft.com/office/drawing/2014/main" id="{7AED2AC2-86B2-D43C-7D48-99EDAF633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223">
              <a:extLst>
                <a:ext uri="{FF2B5EF4-FFF2-40B4-BE49-F238E27FC236}">
                  <a16:creationId xmlns:a16="http://schemas.microsoft.com/office/drawing/2014/main" id="{2A641221-F9C5-6818-9D07-9374DDE8D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2" y="4487075"/>
              <a:ext cx="55564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224">
              <a:extLst>
                <a:ext uri="{FF2B5EF4-FFF2-40B4-BE49-F238E27FC236}">
                  <a16:creationId xmlns:a16="http://schemas.microsoft.com/office/drawing/2014/main" id="{E1DA2755-7B4D-B1B5-356E-D5EC760C5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2" y="4487075"/>
              <a:ext cx="55564" cy="368292"/>
            </a:xfrm>
            <a:prstGeom prst="rect">
              <a:avLst/>
            </a:prstGeom>
            <a:solidFill>
              <a:srgbClr val="01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225">
              <a:extLst>
                <a:ext uri="{FF2B5EF4-FFF2-40B4-BE49-F238E27FC236}">
                  <a16:creationId xmlns:a16="http://schemas.microsoft.com/office/drawing/2014/main" id="{7596502C-87AB-1CBC-B749-84326890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226">
              <a:extLst>
                <a:ext uri="{FF2B5EF4-FFF2-40B4-BE49-F238E27FC236}">
                  <a16:creationId xmlns:a16="http://schemas.microsoft.com/office/drawing/2014/main" id="{E3AF5AAB-FE65-E4ED-78C9-C50561D2E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4487075"/>
              <a:ext cx="53976" cy="368292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227">
              <a:extLst>
                <a:ext uri="{FF2B5EF4-FFF2-40B4-BE49-F238E27FC236}">
                  <a16:creationId xmlns:a16="http://schemas.microsoft.com/office/drawing/2014/main" id="{5BA8DD47-23B4-FE8A-2522-F2215C03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4487075"/>
              <a:ext cx="53976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228">
              <a:extLst>
                <a:ext uri="{FF2B5EF4-FFF2-40B4-BE49-F238E27FC236}">
                  <a16:creationId xmlns:a16="http://schemas.microsoft.com/office/drawing/2014/main" id="{7C502E7A-550D-38E1-BA27-70242A6BE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229">
              <a:extLst>
                <a:ext uri="{FF2B5EF4-FFF2-40B4-BE49-F238E27FC236}">
                  <a16:creationId xmlns:a16="http://schemas.microsoft.com/office/drawing/2014/main" id="{298DEAA5-3273-63B7-0069-D8EEA903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4487075"/>
              <a:ext cx="53976" cy="368292"/>
            </a:xfrm>
            <a:prstGeom prst="rect">
              <a:avLst/>
            </a:prstGeom>
            <a:solidFill>
              <a:srgbClr val="01A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230">
              <a:extLst>
                <a:ext uri="{FF2B5EF4-FFF2-40B4-BE49-F238E27FC236}">
                  <a16:creationId xmlns:a16="http://schemas.microsoft.com/office/drawing/2014/main" id="{A6204DF2-5183-5DD8-FE92-EBF319960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8" y="4487075"/>
              <a:ext cx="52388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231">
              <a:extLst>
                <a:ext uri="{FF2B5EF4-FFF2-40B4-BE49-F238E27FC236}">
                  <a16:creationId xmlns:a16="http://schemas.microsoft.com/office/drawing/2014/main" id="{51191051-A8C3-80C2-C18F-7E29A0B8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4487075"/>
              <a:ext cx="53976" cy="368292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232">
              <a:extLst>
                <a:ext uri="{FF2B5EF4-FFF2-40B4-BE49-F238E27FC236}">
                  <a16:creationId xmlns:a16="http://schemas.microsoft.com/office/drawing/2014/main" id="{133DE002-F8AD-7CF8-C1A1-B98AEF31B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4487075"/>
              <a:ext cx="52388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233">
              <a:extLst>
                <a:ext uri="{FF2B5EF4-FFF2-40B4-BE49-F238E27FC236}">
                  <a16:creationId xmlns:a16="http://schemas.microsoft.com/office/drawing/2014/main" id="{0FA5974D-503E-5E8C-0C1A-141C807C5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13" y="4487075"/>
              <a:ext cx="53976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237">
              <a:extLst>
                <a:ext uri="{FF2B5EF4-FFF2-40B4-BE49-F238E27FC236}">
                  <a16:creationId xmlns:a16="http://schemas.microsoft.com/office/drawing/2014/main" id="{4444EF27-B82C-A40C-D3E5-4DA7BAF38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238">
              <a:extLst>
                <a:ext uri="{FF2B5EF4-FFF2-40B4-BE49-F238E27FC236}">
                  <a16:creationId xmlns:a16="http://schemas.microsoft.com/office/drawing/2014/main" id="{3DF47B0C-0CEC-C671-01C5-5482DF030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239">
              <a:extLst>
                <a:ext uri="{FF2B5EF4-FFF2-40B4-BE49-F238E27FC236}">
                  <a16:creationId xmlns:a16="http://schemas.microsoft.com/office/drawing/2014/main" id="{D1A90115-3020-6D38-83FD-6AC52661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3723487"/>
              <a:ext cx="53976" cy="368292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240">
              <a:extLst>
                <a:ext uri="{FF2B5EF4-FFF2-40B4-BE49-F238E27FC236}">
                  <a16:creationId xmlns:a16="http://schemas.microsoft.com/office/drawing/2014/main" id="{A295B2E1-DE5F-6BDD-B553-3DD3DBF22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241">
              <a:extLst>
                <a:ext uri="{FF2B5EF4-FFF2-40B4-BE49-F238E27FC236}">
                  <a16:creationId xmlns:a16="http://schemas.microsoft.com/office/drawing/2014/main" id="{8224D30D-9255-65E0-56C5-8EF09CBB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3723487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242">
              <a:extLst>
                <a:ext uri="{FF2B5EF4-FFF2-40B4-BE49-F238E27FC236}">
                  <a16:creationId xmlns:a16="http://schemas.microsoft.com/office/drawing/2014/main" id="{D323ABE4-1F03-94C5-CBFA-2700D414B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3723487"/>
              <a:ext cx="52388" cy="368292"/>
            </a:xfrm>
            <a:prstGeom prst="rect">
              <a:avLst/>
            </a:prstGeom>
            <a:solidFill>
              <a:srgbClr val="FE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243">
              <a:extLst>
                <a:ext uri="{FF2B5EF4-FFF2-40B4-BE49-F238E27FC236}">
                  <a16:creationId xmlns:a16="http://schemas.microsoft.com/office/drawing/2014/main" id="{2578F854-8FF8-C95E-4589-8EB9EA336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244">
              <a:extLst>
                <a:ext uri="{FF2B5EF4-FFF2-40B4-BE49-F238E27FC236}">
                  <a16:creationId xmlns:a16="http://schemas.microsoft.com/office/drawing/2014/main" id="{6ED6F863-C247-8030-7A11-9CB7BFD8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3723487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245">
              <a:extLst>
                <a:ext uri="{FF2B5EF4-FFF2-40B4-BE49-F238E27FC236}">
                  <a16:creationId xmlns:a16="http://schemas.microsoft.com/office/drawing/2014/main" id="{7481E72D-5883-549E-5457-2CEBDF4DD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3723487"/>
              <a:ext cx="52388" cy="368292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246">
              <a:extLst>
                <a:ext uri="{FF2B5EF4-FFF2-40B4-BE49-F238E27FC236}">
                  <a16:creationId xmlns:a16="http://schemas.microsoft.com/office/drawing/2014/main" id="{FE55DE04-5E01-CDFF-A6F8-2C513ACAF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247">
              <a:extLst>
                <a:ext uri="{FF2B5EF4-FFF2-40B4-BE49-F238E27FC236}">
                  <a16:creationId xmlns:a16="http://schemas.microsoft.com/office/drawing/2014/main" id="{A39B2B58-0E7D-771D-0027-9C7DBB01A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3723487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248">
              <a:extLst>
                <a:ext uri="{FF2B5EF4-FFF2-40B4-BE49-F238E27FC236}">
                  <a16:creationId xmlns:a16="http://schemas.microsoft.com/office/drawing/2014/main" id="{70605493-831C-DC73-B933-BC3BFA3A9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3723487"/>
              <a:ext cx="53976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Rectangle 249">
              <a:extLst>
                <a:ext uri="{FF2B5EF4-FFF2-40B4-BE49-F238E27FC236}">
                  <a16:creationId xmlns:a16="http://schemas.microsoft.com/office/drawing/2014/main" id="{DC55FA15-790C-2169-9764-64B2E5C55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Rectangle 250">
              <a:extLst>
                <a:ext uri="{FF2B5EF4-FFF2-40B4-BE49-F238E27FC236}">
                  <a16:creationId xmlns:a16="http://schemas.microsoft.com/office/drawing/2014/main" id="{B4B3F460-DA2D-64D2-1FF2-35AC5783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3723487"/>
              <a:ext cx="52388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Rectangle 251">
              <a:extLst>
                <a:ext uri="{FF2B5EF4-FFF2-40B4-BE49-F238E27FC236}">
                  <a16:creationId xmlns:a16="http://schemas.microsoft.com/office/drawing/2014/main" id="{5040D6CD-F68F-8A72-4D30-0E0BED73D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3723487"/>
              <a:ext cx="53976" cy="368292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252">
              <a:extLst>
                <a:ext uri="{FF2B5EF4-FFF2-40B4-BE49-F238E27FC236}">
                  <a16:creationId xmlns:a16="http://schemas.microsoft.com/office/drawing/2014/main" id="{4812BBB0-4E93-6F43-EC2C-C243D9C86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253">
              <a:extLst>
                <a:ext uri="{FF2B5EF4-FFF2-40B4-BE49-F238E27FC236}">
                  <a16:creationId xmlns:a16="http://schemas.microsoft.com/office/drawing/2014/main" id="{73DEBB4D-5A15-95CF-B9C2-7563896F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3723487"/>
              <a:ext cx="53976" cy="368292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Rectangle 254">
              <a:extLst>
                <a:ext uri="{FF2B5EF4-FFF2-40B4-BE49-F238E27FC236}">
                  <a16:creationId xmlns:a16="http://schemas.microsoft.com/office/drawing/2014/main" id="{CB561237-7DF7-7EFC-58DC-F8C4A700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3723487"/>
              <a:ext cx="55564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Rectangle 255">
              <a:extLst>
                <a:ext uri="{FF2B5EF4-FFF2-40B4-BE49-F238E27FC236}">
                  <a16:creationId xmlns:a16="http://schemas.microsoft.com/office/drawing/2014/main" id="{912A848C-AAFA-0ACA-A97A-539D0544F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Rectangle 256">
              <a:extLst>
                <a:ext uri="{FF2B5EF4-FFF2-40B4-BE49-F238E27FC236}">
                  <a16:creationId xmlns:a16="http://schemas.microsoft.com/office/drawing/2014/main" id="{0D9CB86D-757C-990C-BFB6-EB6D5E7A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3723487"/>
              <a:ext cx="55564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Rectangle 257">
              <a:extLst>
                <a:ext uri="{FF2B5EF4-FFF2-40B4-BE49-F238E27FC236}">
                  <a16:creationId xmlns:a16="http://schemas.microsoft.com/office/drawing/2014/main" id="{CADBB223-D5E5-E6C1-3FC7-B6F9D219D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Rectangle 258">
              <a:extLst>
                <a:ext uri="{FF2B5EF4-FFF2-40B4-BE49-F238E27FC236}">
                  <a16:creationId xmlns:a16="http://schemas.microsoft.com/office/drawing/2014/main" id="{944DDF52-93A2-0ABE-FE46-8B3A70D03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3723487"/>
              <a:ext cx="55564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Rectangle 259">
              <a:extLst>
                <a:ext uri="{FF2B5EF4-FFF2-40B4-BE49-F238E27FC236}">
                  <a16:creationId xmlns:a16="http://schemas.microsoft.com/office/drawing/2014/main" id="{12BA6894-E66C-877A-F67A-827F20CED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3723487"/>
              <a:ext cx="53976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260">
              <a:extLst>
                <a:ext uri="{FF2B5EF4-FFF2-40B4-BE49-F238E27FC236}">
                  <a16:creationId xmlns:a16="http://schemas.microsoft.com/office/drawing/2014/main" id="{F2ACACA2-B781-AD20-AA9E-6D42632A2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3723487"/>
              <a:ext cx="52388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261">
              <a:extLst>
                <a:ext uri="{FF2B5EF4-FFF2-40B4-BE49-F238E27FC236}">
                  <a16:creationId xmlns:a16="http://schemas.microsoft.com/office/drawing/2014/main" id="{F60344DB-A84C-EA8E-BA11-F6D1C54F1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262">
              <a:extLst>
                <a:ext uri="{FF2B5EF4-FFF2-40B4-BE49-F238E27FC236}">
                  <a16:creationId xmlns:a16="http://schemas.microsoft.com/office/drawing/2014/main" id="{606BEBFF-9610-3F4D-83F6-0DB45A5D2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3723487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263">
              <a:extLst>
                <a:ext uri="{FF2B5EF4-FFF2-40B4-BE49-F238E27FC236}">
                  <a16:creationId xmlns:a16="http://schemas.microsoft.com/office/drawing/2014/main" id="{11C7D1EB-21FD-125E-8E66-CED476C42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3723487"/>
              <a:ext cx="53976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264">
              <a:extLst>
                <a:ext uri="{FF2B5EF4-FFF2-40B4-BE49-F238E27FC236}">
                  <a16:creationId xmlns:a16="http://schemas.microsoft.com/office/drawing/2014/main" id="{D0BBB678-149C-95FD-7E74-E2E1F8D9A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265">
              <a:extLst>
                <a:ext uri="{FF2B5EF4-FFF2-40B4-BE49-F238E27FC236}">
                  <a16:creationId xmlns:a16="http://schemas.microsoft.com/office/drawing/2014/main" id="{3E73AD19-7E4E-1F54-D7F2-762BE7B26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266">
              <a:extLst>
                <a:ext uri="{FF2B5EF4-FFF2-40B4-BE49-F238E27FC236}">
                  <a16:creationId xmlns:a16="http://schemas.microsoft.com/office/drawing/2014/main" id="{4E8ACA23-505A-BA78-73F3-BE8A4513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267">
              <a:extLst>
                <a:ext uri="{FF2B5EF4-FFF2-40B4-BE49-F238E27FC236}">
                  <a16:creationId xmlns:a16="http://schemas.microsoft.com/office/drawing/2014/main" id="{73D34921-B9A3-4E56-2DFB-AEDBF9B9A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4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268">
              <a:extLst>
                <a:ext uri="{FF2B5EF4-FFF2-40B4-BE49-F238E27FC236}">
                  <a16:creationId xmlns:a16="http://schemas.microsoft.com/office/drawing/2014/main" id="{66D96464-E41E-EFA9-DA5C-8CFD5AC79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3723487"/>
              <a:ext cx="53976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269">
              <a:extLst>
                <a:ext uri="{FF2B5EF4-FFF2-40B4-BE49-F238E27FC236}">
                  <a16:creationId xmlns:a16="http://schemas.microsoft.com/office/drawing/2014/main" id="{E8A48CC9-7B09-C851-A58D-094BA0B35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3723487"/>
              <a:ext cx="52388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270">
              <a:extLst>
                <a:ext uri="{FF2B5EF4-FFF2-40B4-BE49-F238E27FC236}">
                  <a16:creationId xmlns:a16="http://schemas.microsoft.com/office/drawing/2014/main" id="{C706DCCD-7685-5845-413F-46828E52E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271">
              <a:extLst>
                <a:ext uri="{FF2B5EF4-FFF2-40B4-BE49-F238E27FC236}">
                  <a16:creationId xmlns:a16="http://schemas.microsoft.com/office/drawing/2014/main" id="{0739D5E5-2790-B93A-E113-1A127E0F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272">
              <a:extLst>
                <a:ext uri="{FF2B5EF4-FFF2-40B4-BE49-F238E27FC236}">
                  <a16:creationId xmlns:a16="http://schemas.microsoft.com/office/drawing/2014/main" id="{22F13752-0FFA-B08B-413E-FF7E3571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9" y="3723487"/>
              <a:ext cx="52388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273">
              <a:extLst>
                <a:ext uri="{FF2B5EF4-FFF2-40B4-BE49-F238E27FC236}">
                  <a16:creationId xmlns:a16="http://schemas.microsoft.com/office/drawing/2014/main" id="{D96A70D5-852E-6C73-3E75-5AAE86010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3723487"/>
              <a:ext cx="53976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274">
              <a:extLst>
                <a:ext uri="{FF2B5EF4-FFF2-40B4-BE49-F238E27FC236}">
                  <a16:creationId xmlns:a16="http://schemas.microsoft.com/office/drawing/2014/main" id="{040F6702-6FA4-B080-5744-2D5AB5B8A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3723487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275">
              <a:extLst>
                <a:ext uri="{FF2B5EF4-FFF2-40B4-BE49-F238E27FC236}">
                  <a16:creationId xmlns:a16="http://schemas.microsoft.com/office/drawing/2014/main" id="{A9EF85F5-2F31-0FD1-3D26-079FF20A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3723487"/>
              <a:ext cx="53976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276">
              <a:extLst>
                <a:ext uri="{FF2B5EF4-FFF2-40B4-BE49-F238E27FC236}">
                  <a16:creationId xmlns:a16="http://schemas.microsoft.com/office/drawing/2014/main" id="{9874C767-9ADF-CB1D-A596-11156EEB7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277">
              <a:extLst>
                <a:ext uri="{FF2B5EF4-FFF2-40B4-BE49-F238E27FC236}">
                  <a16:creationId xmlns:a16="http://schemas.microsoft.com/office/drawing/2014/main" id="{DDCE86DF-0BBE-C26B-8CC5-35573DA4D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4" y="3723487"/>
              <a:ext cx="52388" cy="368292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278">
              <a:extLst>
                <a:ext uri="{FF2B5EF4-FFF2-40B4-BE49-F238E27FC236}">
                  <a16:creationId xmlns:a16="http://schemas.microsoft.com/office/drawing/2014/main" id="{F1CA7FC2-FE1B-77AD-AAFC-093637DE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6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279">
              <a:extLst>
                <a:ext uri="{FF2B5EF4-FFF2-40B4-BE49-F238E27FC236}">
                  <a16:creationId xmlns:a16="http://schemas.microsoft.com/office/drawing/2014/main" id="{613A56AF-10DB-016F-7F3E-F5C07CFE2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3723487"/>
              <a:ext cx="52388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280">
              <a:extLst>
                <a:ext uri="{FF2B5EF4-FFF2-40B4-BE49-F238E27FC236}">
                  <a16:creationId xmlns:a16="http://schemas.microsoft.com/office/drawing/2014/main" id="{98ABD84C-B4B4-B3AF-47BA-1B5E13285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3723487"/>
              <a:ext cx="53976" cy="368292"/>
            </a:xfrm>
            <a:prstGeom prst="rect">
              <a:avLst/>
            </a:prstGeom>
            <a:solidFill>
              <a:srgbClr val="22C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281">
              <a:extLst>
                <a:ext uri="{FF2B5EF4-FFF2-40B4-BE49-F238E27FC236}">
                  <a16:creationId xmlns:a16="http://schemas.microsoft.com/office/drawing/2014/main" id="{1E2C0422-3CB4-7B5C-E56F-9FE8ACC7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3723487"/>
              <a:ext cx="55564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282">
              <a:extLst>
                <a:ext uri="{FF2B5EF4-FFF2-40B4-BE49-F238E27FC236}">
                  <a16:creationId xmlns:a16="http://schemas.microsoft.com/office/drawing/2014/main" id="{8B2535A6-4586-C63D-F9DB-5387424A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1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283">
              <a:extLst>
                <a:ext uri="{FF2B5EF4-FFF2-40B4-BE49-F238E27FC236}">
                  <a16:creationId xmlns:a16="http://schemas.microsoft.com/office/drawing/2014/main" id="{153F511A-053E-57B6-D674-82B4B4669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3723487"/>
              <a:ext cx="55564" cy="368292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284">
              <a:extLst>
                <a:ext uri="{FF2B5EF4-FFF2-40B4-BE49-F238E27FC236}">
                  <a16:creationId xmlns:a16="http://schemas.microsoft.com/office/drawing/2014/main" id="{B21B7106-AC17-0B5F-8294-7ECF59563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3723487"/>
              <a:ext cx="53976" cy="368292"/>
            </a:xfrm>
            <a:prstGeom prst="rect">
              <a:avLst/>
            </a:prstGeom>
            <a:solidFill>
              <a:srgbClr val="A9E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285">
              <a:extLst>
                <a:ext uri="{FF2B5EF4-FFF2-40B4-BE49-F238E27FC236}">
                  <a16:creationId xmlns:a16="http://schemas.microsoft.com/office/drawing/2014/main" id="{35636215-5B97-B83E-7F9D-DD3571D6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5" y="3723487"/>
              <a:ext cx="55564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286">
              <a:extLst>
                <a:ext uri="{FF2B5EF4-FFF2-40B4-BE49-F238E27FC236}">
                  <a16:creationId xmlns:a16="http://schemas.microsoft.com/office/drawing/2014/main" id="{6EA8DC30-9DF7-FB4D-9CD9-F8C23827D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6" y="3723487"/>
              <a:ext cx="53976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287">
              <a:extLst>
                <a:ext uri="{FF2B5EF4-FFF2-40B4-BE49-F238E27FC236}">
                  <a16:creationId xmlns:a16="http://schemas.microsoft.com/office/drawing/2014/main" id="{57DFF9BD-7764-C0AF-ABEE-6150AA08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3723487"/>
              <a:ext cx="52388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288">
              <a:extLst>
                <a:ext uri="{FF2B5EF4-FFF2-40B4-BE49-F238E27FC236}">
                  <a16:creationId xmlns:a16="http://schemas.microsoft.com/office/drawing/2014/main" id="{C097439B-ECFE-597C-A7F5-7A5A41E6E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289">
              <a:extLst>
                <a:ext uri="{FF2B5EF4-FFF2-40B4-BE49-F238E27FC236}">
                  <a16:creationId xmlns:a16="http://schemas.microsoft.com/office/drawing/2014/main" id="{623721BC-3843-45C3-DFA5-126D0A975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9" y="3723487"/>
              <a:ext cx="52388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290">
              <a:extLst>
                <a:ext uri="{FF2B5EF4-FFF2-40B4-BE49-F238E27FC236}">
                  <a16:creationId xmlns:a16="http://schemas.microsoft.com/office/drawing/2014/main" id="{D13C97C7-38B3-5786-0850-D475F2075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1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291">
              <a:extLst>
                <a:ext uri="{FF2B5EF4-FFF2-40B4-BE49-F238E27FC236}">
                  <a16:creationId xmlns:a16="http://schemas.microsoft.com/office/drawing/2014/main" id="{CDA90ED4-302A-7902-8A13-88179C260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292">
              <a:extLst>
                <a:ext uri="{FF2B5EF4-FFF2-40B4-BE49-F238E27FC236}">
                  <a16:creationId xmlns:a16="http://schemas.microsoft.com/office/drawing/2014/main" id="{7293D9A9-8C72-1CE4-8D77-958AC491E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3723487"/>
              <a:ext cx="52388" cy="368292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293">
              <a:extLst>
                <a:ext uri="{FF2B5EF4-FFF2-40B4-BE49-F238E27FC236}">
                  <a16:creationId xmlns:a16="http://schemas.microsoft.com/office/drawing/2014/main" id="{98F557E6-C8F5-BE76-8E88-24CCBD7BF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294">
              <a:extLst>
                <a:ext uri="{FF2B5EF4-FFF2-40B4-BE49-F238E27FC236}">
                  <a16:creationId xmlns:a16="http://schemas.microsoft.com/office/drawing/2014/main" id="{362768D5-4761-6DA8-07F4-DAC6B75BF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3723487"/>
              <a:ext cx="52388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295">
              <a:extLst>
                <a:ext uri="{FF2B5EF4-FFF2-40B4-BE49-F238E27FC236}">
                  <a16:creationId xmlns:a16="http://schemas.microsoft.com/office/drawing/2014/main" id="{E62879EF-6EAF-CE1E-60B5-E774FAC18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6" y="3723487"/>
              <a:ext cx="53976" cy="368292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296">
              <a:extLst>
                <a:ext uri="{FF2B5EF4-FFF2-40B4-BE49-F238E27FC236}">
                  <a16:creationId xmlns:a16="http://schemas.microsoft.com/office/drawing/2014/main" id="{2A823B02-A9E2-4D20-34B6-4AD7FAA4E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6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297">
              <a:extLst>
                <a:ext uri="{FF2B5EF4-FFF2-40B4-BE49-F238E27FC236}">
                  <a16:creationId xmlns:a16="http://schemas.microsoft.com/office/drawing/2014/main" id="{4429DC1D-95A7-B886-4657-8598ADD2E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3723487"/>
              <a:ext cx="52388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298">
              <a:extLst>
                <a:ext uri="{FF2B5EF4-FFF2-40B4-BE49-F238E27FC236}">
                  <a16:creationId xmlns:a16="http://schemas.microsoft.com/office/drawing/2014/main" id="{12DF9ACB-94D5-B0A7-D454-68AA5CC5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3723487"/>
              <a:ext cx="53976" cy="368292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299">
              <a:extLst>
                <a:ext uri="{FF2B5EF4-FFF2-40B4-BE49-F238E27FC236}">
                  <a16:creationId xmlns:a16="http://schemas.microsoft.com/office/drawing/2014/main" id="{C8BBF154-FEF4-868E-EBA8-B9FCEBB9D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8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300">
              <a:extLst>
                <a:ext uri="{FF2B5EF4-FFF2-40B4-BE49-F238E27FC236}">
                  <a16:creationId xmlns:a16="http://schemas.microsoft.com/office/drawing/2014/main" id="{E04E3EB0-1194-0BED-D649-6ECB7AF2C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301">
              <a:extLst>
                <a:ext uri="{FF2B5EF4-FFF2-40B4-BE49-F238E27FC236}">
                  <a16:creationId xmlns:a16="http://schemas.microsoft.com/office/drawing/2014/main" id="{4E058627-530E-B2FE-2FE8-F16C0055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3723487"/>
              <a:ext cx="53976" cy="368292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302">
              <a:extLst>
                <a:ext uri="{FF2B5EF4-FFF2-40B4-BE49-F238E27FC236}">
                  <a16:creationId xmlns:a16="http://schemas.microsoft.com/office/drawing/2014/main" id="{47E8ECAF-1287-7CFE-A9A5-943524C16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1" y="3723487"/>
              <a:ext cx="52388" cy="368292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303">
              <a:extLst>
                <a:ext uri="{FF2B5EF4-FFF2-40B4-BE49-F238E27FC236}">
                  <a16:creationId xmlns:a16="http://schemas.microsoft.com/office/drawing/2014/main" id="{7E34CA7D-5471-595A-93CA-EB0056FDA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304">
              <a:extLst>
                <a:ext uri="{FF2B5EF4-FFF2-40B4-BE49-F238E27FC236}">
                  <a16:creationId xmlns:a16="http://schemas.microsoft.com/office/drawing/2014/main" id="{DE3C0B66-F39A-2466-E348-B1F54655D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3" y="3723487"/>
              <a:ext cx="52388" cy="368292"/>
            </a:xfrm>
            <a:prstGeom prst="rect">
              <a:avLst/>
            </a:prstGeom>
            <a:solidFill>
              <a:srgbClr val="22C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305">
              <a:extLst>
                <a:ext uri="{FF2B5EF4-FFF2-40B4-BE49-F238E27FC236}">
                  <a16:creationId xmlns:a16="http://schemas.microsoft.com/office/drawing/2014/main" id="{2E24E544-5F99-5AC1-6779-8EA24B247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306">
              <a:extLst>
                <a:ext uri="{FF2B5EF4-FFF2-40B4-BE49-F238E27FC236}">
                  <a16:creationId xmlns:a16="http://schemas.microsoft.com/office/drawing/2014/main" id="{128EB362-4633-28C4-B5ED-B774EDAF7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307">
              <a:extLst>
                <a:ext uri="{FF2B5EF4-FFF2-40B4-BE49-F238E27FC236}">
                  <a16:creationId xmlns:a16="http://schemas.microsoft.com/office/drawing/2014/main" id="{872788CB-8524-7D09-AF3D-34A94BA1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3723487"/>
              <a:ext cx="53976" cy="368292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308">
              <a:extLst>
                <a:ext uri="{FF2B5EF4-FFF2-40B4-BE49-F238E27FC236}">
                  <a16:creationId xmlns:a16="http://schemas.microsoft.com/office/drawing/2014/main" id="{BFEDCC71-C64F-BE3D-BACF-BE489B660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0" y="3723487"/>
              <a:ext cx="55564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Rectangle 309">
              <a:extLst>
                <a:ext uri="{FF2B5EF4-FFF2-40B4-BE49-F238E27FC236}">
                  <a16:creationId xmlns:a16="http://schemas.microsoft.com/office/drawing/2014/main" id="{E128885D-3D00-F40B-307C-3B83A5F96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310">
              <a:extLst>
                <a:ext uri="{FF2B5EF4-FFF2-40B4-BE49-F238E27FC236}">
                  <a16:creationId xmlns:a16="http://schemas.microsoft.com/office/drawing/2014/main" id="{3DF81B5B-FBAA-CF5B-C434-E9E7CF956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2" y="3723487"/>
              <a:ext cx="55564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Rectangle 311">
              <a:extLst>
                <a:ext uri="{FF2B5EF4-FFF2-40B4-BE49-F238E27FC236}">
                  <a16:creationId xmlns:a16="http://schemas.microsoft.com/office/drawing/2014/main" id="{4BB58DF2-E477-1115-B61A-F907FB88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2" y="3723487"/>
              <a:ext cx="55564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Rectangle 312">
              <a:extLst>
                <a:ext uri="{FF2B5EF4-FFF2-40B4-BE49-F238E27FC236}">
                  <a16:creationId xmlns:a16="http://schemas.microsoft.com/office/drawing/2014/main" id="{37523516-8B6A-F7D7-B086-2AF2F889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Rectangle 313">
              <a:extLst>
                <a:ext uri="{FF2B5EF4-FFF2-40B4-BE49-F238E27FC236}">
                  <a16:creationId xmlns:a16="http://schemas.microsoft.com/office/drawing/2014/main" id="{78EFA8DE-1E51-C27A-3E8E-08D554A0B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3723487"/>
              <a:ext cx="53976" cy="368292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Rectangle 314">
              <a:extLst>
                <a:ext uri="{FF2B5EF4-FFF2-40B4-BE49-F238E27FC236}">
                  <a16:creationId xmlns:a16="http://schemas.microsoft.com/office/drawing/2014/main" id="{D85BF3A4-5D55-A9F8-6B47-4BAB3E693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6" y="3723487"/>
              <a:ext cx="52388" cy="368292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Rectangle 315">
              <a:extLst>
                <a:ext uri="{FF2B5EF4-FFF2-40B4-BE49-F238E27FC236}">
                  <a16:creationId xmlns:a16="http://schemas.microsoft.com/office/drawing/2014/main" id="{9259A9F2-9DAA-85F7-00E0-A7DEA91C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Rectangle 316">
              <a:extLst>
                <a:ext uri="{FF2B5EF4-FFF2-40B4-BE49-F238E27FC236}">
                  <a16:creationId xmlns:a16="http://schemas.microsoft.com/office/drawing/2014/main" id="{55CBD454-2474-3039-093A-27953C252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3723487"/>
              <a:ext cx="53976" cy="368292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Rectangle 317">
              <a:extLst>
                <a:ext uri="{FF2B5EF4-FFF2-40B4-BE49-F238E27FC236}">
                  <a16:creationId xmlns:a16="http://schemas.microsoft.com/office/drawing/2014/main" id="{B045DC34-A855-FFEA-AE77-CB78D1B6E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8" y="3723487"/>
              <a:ext cx="52388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Rectangle 318">
              <a:extLst>
                <a:ext uri="{FF2B5EF4-FFF2-40B4-BE49-F238E27FC236}">
                  <a16:creationId xmlns:a16="http://schemas.microsoft.com/office/drawing/2014/main" id="{531F3C09-0310-4FC2-8B77-7530E19E7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Rectangle 319">
              <a:extLst>
                <a:ext uri="{FF2B5EF4-FFF2-40B4-BE49-F238E27FC236}">
                  <a16:creationId xmlns:a16="http://schemas.microsoft.com/office/drawing/2014/main" id="{C83B2E5A-E6A8-C916-67B5-2025B5B8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3723487"/>
              <a:ext cx="52388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Rectangle 320">
              <a:extLst>
                <a:ext uri="{FF2B5EF4-FFF2-40B4-BE49-F238E27FC236}">
                  <a16:creationId xmlns:a16="http://schemas.microsoft.com/office/drawing/2014/main" id="{E44DF7C6-1A9A-6454-F611-53DF7643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Rectangle 321">
              <a:extLst>
                <a:ext uri="{FF2B5EF4-FFF2-40B4-BE49-F238E27FC236}">
                  <a16:creationId xmlns:a16="http://schemas.microsoft.com/office/drawing/2014/main" id="{0A98229E-EE51-9447-D845-4C63453D2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3723487"/>
              <a:ext cx="52388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Rectangle 322">
              <a:extLst>
                <a:ext uri="{FF2B5EF4-FFF2-40B4-BE49-F238E27FC236}">
                  <a16:creationId xmlns:a16="http://schemas.microsoft.com/office/drawing/2014/main" id="{BC9C38FD-1F08-27AD-B73B-ED0FA7984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3723487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Rectangle 323">
              <a:extLst>
                <a:ext uri="{FF2B5EF4-FFF2-40B4-BE49-F238E27FC236}">
                  <a16:creationId xmlns:a16="http://schemas.microsoft.com/office/drawing/2014/main" id="{30102929-F0CE-42C2-DE04-B6A362A07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3723487"/>
              <a:ext cx="53976" cy="368292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Rectangle 324">
              <a:extLst>
                <a:ext uri="{FF2B5EF4-FFF2-40B4-BE49-F238E27FC236}">
                  <a16:creationId xmlns:a16="http://schemas.microsoft.com/office/drawing/2014/main" id="{84860A27-03EB-81A8-0F5C-CD184B121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3723487"/>
              <a:ext cx="52388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Rectangle 325">
              <a:extLst>
                <a:ext uri="{FF2B5EF4-FFF2-40B4-BE49-F238E27FC236}">
                  <a16:creationId xmlns:a16="http://schemas.microsoft.com/office/drawing/2014/main" id="{B760C800-1188-7101-5CFE-5B6404AC4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3723487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Rectangle 326">
              <a:extLst>
                <a:ext uri="{FF2B5EF4-FFF2-40B4-BE49-F238E27FC236}">
                  <a16:creationId xmlns:a16="http://schemas.microsoft.com/office/drawing/2014/main" id="{A1480492-BDAC-D22B-5355-8258AE04C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3723487"/>
              <a:ext cx="52388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Rectangle 327">
              <a:extLst>
                <a:ext uri="{FF2B5EF4-FFF2-40B4-BE49-F238E27FC236}">
                  <a16:creationId xmlns:a16="http://schemas.microsoft.com/office/drawing/2014/main" id="{3D71A434-7B6A-9413-B3D9-DB94E0C7B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Rectangle 328">
              <a:extLst>
                <a:ext uri="{FF2B5EF4-FFF2-40B4-BE49-F238E27FC236}">
                  <a16:creationId xmlns:a16="http://schemas.microsoft.com/office/drawing/2014/main" id="{314E04D1-2C57-FE9C-AFC4-3F90CC08F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3723487"/>
              <a:ext cx="53976" cy="368292"/>
            </a:xfrm>
            <a:prstGeom prst="rect">
              <a:avLst/>
            </a:prstGeom>
            <a:solidFill>
              <a:srgbClr val="22C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Rectangle 329">
              <a:extLst>
                <a:ext uri="{FF2B5EF4-FFF2-40B4-BE49-F238E27FC236}">
                  <a16:creationId xmlns:a16="http://schemas.microsoft.com/office/drawing/2014/main" id="{0FF6EF96-BC53-4C33-6590-B810BBF11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1" y="3723487"/>
              <a:ext cx="52388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Rectangle 330">
              <a:extLst>
                <a:ext uri="{FF2B5EF4-FFF2-40B4-BE49-F238E27FC236}">
                  <a16:creationId xmlns:a16="http://schemas.microsoft.com/office/drawing/2014/main" id="{2FDA9CC8-1441-26AD-21D2-FEF4793AC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Rectangle 331">
              <a:extLst>
                <a:ext uri="{FF2B5EF4-FFF2-40B4-BE49-F238E27FC236}">
                  <a16:creationId xmlns:a16="http://schemas.microsoft.com/office/drawing/2014/main" id="{5138BA5F-5379-BBA1-1074-2EEC6738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3" y="3723487"/>
              <a:ext cx="52388" cy="368292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Rectangle 332">
              <a:extLst>
                <a:ext uri="{FF2B5EF4-FFF2-40B4-BE49-F238E27FC236}">
                  <a16:creationId xmlns:a16="http://schemas.microsoft.com/office/drawing/2014/main" id="{C2CFB57D-34E0-10F8-E730-C05EBA1C5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3723487"/>
              <a:ext cx="53976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Rectangle 333">
              <a:extLst>
                <a:ext uri="{FF2B5EF4-FFF2-40B4-BE49-F238E27FC236}">
                  <a16:creationId xmlns:a16="http://schemas.microsoft.com/office/drawing/2014/main" id="{3DFC0F63-8B2B-2BE2-3CAA-42D43CA82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Rectangle 334">
              <a:extLst>
                <a:ext uri="{FF2B5EF4-FFF2-40B4-BE49-F238E27FC236}">
                  <a16:creationId xmlns:a16="http://schemas.microsoft.com/office/drawing/2014/main" id="{45A33A4E-02DC-2EC6-3441-FB05633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3723487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Rectangle 335">
              <a:extLst>
                <a:ext uri="{FF2B5EF4-FFF2-40B4-BE49-F238E27FC236}">
                  <a16:creationId xmlns:a16="http://schemas.microsoft.com/office/drawing/2014/main" id="{CE051B43-9BB9-386E-BECA-E4D28A2D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0" y="3723487"/>
              <a:ext cx="55564" cy="368292"/>
            </a:xfrm>
            <a:prstGeom prst="rect">
              <a:avLst/>
            </a:prstGeom>
            <a:solidFill>
              <a:srgbClr val="FE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Rectangle 336">
              <a:extLst>
                <a:ext uri="{FF2B5EF4-FFF2-40B4-BE49-F238E27FC236}">
                  <a16:creationId xmlns:a16="http://schemas.microsoft.com/office/drawing/2014/main" id="{377C2031-15B5-31FD-B995-C9E5AA7D1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3723487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337">
              <a:extLst>
                <a:ext uri="{FF2B5EF4-FFF2-40B4-BE49-F238E27FC236}">
                  <a16:creationId xmlns:a16="http://schemas.microsoft.com/office/drawing/2014/main" id="{252F326A-DECD-F847-507C-152650963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2" y="3723487"/>
              <a:ext cx="55564" cy="368292"/>
            </a:xfrm>
            <a:prstGeom prst="rect">
              <a:avLst/>
            </a:prstGeom>
            <a:solidFill>
              <a:srgbClr val="019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Rectangle 338">
              <a:extLst>
                <a:ext uri="{FF2B5EF4-FFF2-40B4-BE49-F238E27FC236}">
                  <a16:creationId xmlns:a16="http://schemas.microsoft.com/office/drawing/2014/main" id="{D4025FA6-F24C-DB66-0A40-C3DCD140E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2" y="3723487"/>
              <a:ext cx="55564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Rectangle 339">
              <a:extLst>
                <a:ext uri="{FF2B5EF4-FFF2-40B4-BE49-F238E27FC236}">
                  <a16:creationId xmlns:a16="http://schemas.microsoft.com/office/drawing/2014/main" id="{BDE8A38D-CC17-EAFF-4D19-6091CC13C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340">
              <a:extLst>
                <a:ext uri="{FF2B5EF4-FFF2-40B4-BE49-F238E27FC236}">
                  <a16:creationId xmlns:a16="http://schemas.microsoft.com/office/drawing/2014/main" id="{335215CF-3FF9-5D47-7F70-84F8EC28D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3723487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Rectangle 341">
              <a:extLst>
                <a:ext uri="{FF2B5EF4-FFF2-40B4-BE49-F238E27FC236}">
                  <a16:creationId xmlns:a16="http://schemas.microsoft.com/office/drawing/2014/main" id="{6B1D2B2D-C17A-7803-8E3D-C36BBA6E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3723487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Rectangle 342">
              <a:extLst>
                <a:ext uri="{FF2B5EF4-FFF2-40B4-BE49-F238E27FC236}">
                  <a16:creationId xmlns:a16="http://schemas.microsoft.com/office/drawing/2014/main" id="{BF170FB9-1C35-53D9-CD1A-1100DABDC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Rectangle 343">
              <a:extLst>
                <a:ext uri="{FF2B5EF4-FFF2-40B4-BE49-F238E27FC236}">
                  <a16:creationId xmlns:a16="http://schemas.microsoft.com/office/drawing/2014/main" id="{92893AFF-CB78-AD31-74E9-4F7EA150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3723487"/>
              <a:ext cx="53976" cy="368292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344">
              <a:extLst>
                <a:ext uri="{FF2B5EF4-FFF2-40B4-BE49-F238E27FC236}">
                  <a16:creationId xmlns:a16="http://schemas.microsoft.com/office/drawing/2014/main" id="{2AF0520C-C3BF-108E-E80F-B49F3B360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8" y="3723487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345">
              <a:extLst>
                <a:ext uri="{FF2B5EF4-FFF2-40B4-BE49-F238E27FC236}">
                  <a16:creationId xmlns:a16="http://schemas.microsoft.com/office/drawing/2014/main" id="{6D1D692C-63C6-A999-ECCE-4B87556B7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3723487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Rectangle 346">
              <a:extLst>
                <a:ext uri="{FF2B5EF4-FFF2-40B4-BE49-F238E27FC236}">
                  <a16:creationId xmlns:a16="http://schemas.microsoft.com/office/drawing/2014/main" id="{F84E8242-54A8-C7E6-FE42-8390EEF4F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3723487"/>
              <a:ext cx="52388" cy="368292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Rectangle 347">
              <a:extLst>
                <a:ext uri="{FF2B5EF4-FFF2-40B4-BE49-F238E27FC236}">
                  <a16:creationId xmlns:a16="http://schemas.microsoft.com/office/drawing/2014/main" id="{DB6B80FD-B005-2115-EE01-F74A12522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13" y="3723487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351">
              <a:extLst>
                <a:ext uri="{FF2B5EF4-FFF2-40B4-BE49-F238E27FC236}">
                  <a16:creationId xmlns:a16="http://schemas.microsoft.com/office/drawing/2014/main" id="{8C68A236-FA41-CE0A-464E-D13C511A7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2959899"/>
              <a:ext cx="52388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Rectangle 352">
              <a:extLst>
                <a:ext uri="{FF2B5EF4-FFF2-40B4-BE49-F238E27FC236}">
                  <a16:creationId xmlns:a16="http://schemas.microsoft.com/office/drawing/2014/main" id="{BD99E2C0-9C31-462C-7BE4-A396E8B28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2959899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353">
              <a:extLst>
                <a:ext uri="{FF2B5EF4-FFF2-40B4-BE49-F238E27FC236}">
                  <a16:creationId xmlns:a16="http://schemas.microsoft.com/office/drawing/2014/main" id="{89150762-78C0-5646-9247-063B001D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2959899"/>
              <a:ext cx="53976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354">
              <a:extLst>
                <a:ext uri="{FF2B5EF4-FFF2-40B4-BE49-F238E27FC236}">
                  <a16:creationId xmlns:a16="http://schemas.microsoft.com/office/drawing/2014/main" id="{E6273D37-1F36-5E8C-7ACB-2E72CA70A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2959899"/>
              <a:ext cx="52388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Rectangle 355">
              <a:extLst>
                <a:ext uri="{FF2B5EF4-FFF2-40B4-BE49-F238E27FC236}">
                  <a16:creationId xmlns:a16="http://schemas.microsoft.com/office/drawing/2014/main" id="{4A5D154A-D263-E57C-8FF7-EFCF472D3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2959899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Rectangle 356">
              <a:extLst>
                <a:ext uri="{FF2B5EF4-FFF2-40B4-BE49-F238E27FC236}">
                  <a16:creationId xmlns:a16="http://schemas.microsoft.com/office/drawing/2014/main" id="{42140953-4B15-470B-CFC9-32C0EC04B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2959899"/>
              <a:ext cx="52388" cy="368292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Rectangle 357">
              <a:extLst>
                <a:ext uri="{FF2B5EF4-FFF2-40B4-BE49-F238E27FC236}">
                  <a16:creationId xmlns:a16="http://schemas.microsoft.com/office/drawing/2014/main" id="{4B932040-5FFD-F1DA-6007-62E5A7577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Rectangle 358">
              <a:extLst>
                <a:ext uri="{FF2B5EF4-FFF2-40B4-BE49-F238E27FC236}">
                  <a16:creationId xmlns:a16="http://schemas.microsoft.com/office/drawing/2014/main" id="{069B10A1-F941-C635-CA86-BA2AF4D80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2959899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Rectangle 359">
              <a:extLst>
                <a:ext uri="{FF2B5EF4-FFF2-40B4-BE49-F238E27FC236}">
                  <a16:creationId xmlns:a16="http://schemas.microsoft.com/office/drawing/2014/main" id="{CB2F77AA-849A-7E9F-A8D1-F6B5829DD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2959899"/>
              <a:ext cx="52388" cy="368292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Rectangle 360">
              <a:extLst>
                <a:ext uri="{FF2B5EF4-FFF2-40B4-BE49-F238E27FC236}">
                  <a16:creationId xmlns:a16="http://schemas.microsoft.com/office/drawing/2014/main" id="{ACCB2C2C-EB6C-B9D4-8DF5-A3EF58ECE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Rectangle 361">
              <a:extLst>
                <a:ext uri="{FF2B5EF4-FFF2-40B4-BE49-F238E27FC236}">
                  <a16:creationId xmlns:a16="http://schemas.microsoft.com/office/drawing/2014/main" id="{CA55987B-3274-AADC-4CC5-E2F0272EC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2959899"/>
              <a:ext cx="52388" cy="368292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Rectangle 362">
              <a:extLst>
                <a:ext uri="{FF2B5EF4-FFF2-40B4-BE49-F238E27FC236}">
                  <a16:creationId xmlns:a16="http://schemas.microsoft.com/office/drawing/2014/main" id="{A270D62B-CD94-0C7F-4E37-A8CFEE48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2959899"/>
              <a:ext cx="53976" cy="368292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Rectangle 363">
              <a:extLst>
                <a:ext uri="{FF2B5EF4-FFF2-40B4-BE49-F238E27FC236}">
                  <a16:creationId xmlns:a16="http://schemas.microsoft.com/office/drawing/2014/main" id="{E577D918-FFAD-AB21-4B95-036398DC2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Rectangle 364">
              <a:extLst>
                <a:ext uri="{FF2B5EF4-FFF2-40B4-BE49-F238E27FC236}">
                  <a16:creationId xmlns:a16="http://schemas.microsoft.com/office/drawing/2014/main" id="{31E2064A-27BC-EAA7-2F32-7DB1990DA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2959899"/>
              <a:ext cx="52388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Rectangle 365">
              <a:extLst>
                <a:ext uri="{FF2B5EF4-FFF2-40B4-BE49-F238E27FC236}">
                  <a16:creationId xmlns:a16="http://schemas.microsoft.com/office/drawing/2014/main" id="{65465C55-A91B-C9D5-4E8D-C39E9BEC2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2959899"/>
              <a:ext cx="53976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Rectangle 366">
              <a:extLst>
                <a:ext uri="{FF2B5EF4-FFF2-40B4-BE49-F238E27FC236}">
                  <a16:creationId xmlns:a16="http://schemas.microsoft.com/office/drawing/2014/main" id="{AD319BF8-D35E-78CF-81A1-4E779157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2959899"/>
              <a:ext cx="52388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Rectangle 367">
              <a:extLst>
                <a:ext uri="{FF2B5EF4-FFF2-40B4-BE49-F238E27FC236}">
                  <a16:creationId xmlns:a16="http://schemas.microsoft.com/office/drawing/2014/main" id="{5E928305-8214-F9AA-2C34-57D5DB3C0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2959899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Rectangle 368">
              <a:extLst>
                <a:ext uri="{FF2B5EF4-FFF2-40B4-BE49-F238E27FC236}">
                  <a16:creationId xmlns:a16="http://schemas.microsoft.com/office/drawing/2014/main" id="{92CD8E50-136D-9C17-CC65-3D0D949B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2959899"/>
              <a:ext cx="55564" cy="368292"/>
            </a:xfrm>
            <a:prstGeom prst="rect">
              <a:avLst/>
            </a:prstGeom>
            <a:solidFill>
              <a:srgbClr val="3AC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Rectangle 369">
              <a:extLst>
                <a:ext uri="{FF2B5EF4-FFF2-40B4-BE49-F238E27FC236}">
                  <a16:creationId xmlns:a16="http://schemas.microsoft.com/office/drawing/2014/main" id="{DCE9932D-09DF-DE3C-21DE-67B43C65C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Rectangle 370">
              <a:extLst>
                <a:ext uri="{FF2B5EF4-FFF2-40B4-BE49-F238E27FC236}">
                  <a16:creationId xmlns:a16="http://schemas.microsoft.com/office/drawing/2014/main" id="{B749827D-78C1-5746-B53F-C767AEC13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2959899"/>
              <a:ext cx="55564" cy="368292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Rectangle 371">
              <a:extLst>
                <a:ext uri="{FF2B5EF4-FFF2-40B4-BE49-F238E27FC236}">
                  <a16:creationId xmlns:a16="http://schemas.microsoft.com/office/drawing/2014/main" id="{D634AE38-B870-39AE-9168-F25B38CEE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2959899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Rectangle 372">
              <a:extLst>
                <a:ext uri="{FF2B5EF4-FFF2-40B4-BE49-F238E27FC236}">
                  <a16:creationId xmlns:a16="http://schemas.microsoft.com/office/drawing/2014/main" id="{1E3E428B-BBF7-BAFA-9C70-8C78C2C30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2959899"/>
              <a:ext cx="55564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Rectangle 373">
              <a:extLst>
                <a:ext uri="{FF2B5EF4-FFF2-40B4-BE49-F238E27FC236}">
                  <a16:creationId xmlns:a16="http://schemas.microsoft.com/office/drawing/2014/main" id="{213A7CA5-D2F0-A027-F92A-1477F9DA0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Rectangle 374">
              <a:extLst>
                <a:ext uri="{FF2B5EF4-FFF2-40B4-BE49-F238E27FC236}">
                  <a16:creationId xmlns:a16="http://schemas.microsoft.com/office/drawing/2014/main" id="{B14B9AD4-9A7C-1487-49F4-2B9774DBA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2959899"/>
              <a:ext cx="52388" cy="368292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Rectangle 375">
              <a:extLst>
                <a:ext uri="{FF2B5EF4-FFF2-40B4-BE49-F238E27FC236}">
                  <a16:creationId xmlns:a16="http://schemas.microsoft.com/office/drawing/2014/main" id="{DEDFD8E8-D3E5-6D7B-AB82-B41B44EBB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Rectangle 376">
              <a:extLst>
                <a:ext uri="{FF2B5EF4-FFF2-40B4-BE49-F238E27FC236}">
                  <a16:creationId xmlns:a16="http://schemas.microsoft.com/office/drawing/2014/main" id="{3C16CBF9-6AA2-8202-F79F-39834E8A6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2959899"/>
              <a:ext cx="52388" cy="368292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Rectangle 377">
              <a:extLst>
                <a:ext uri="{FF2B5EF4-FFF2-40B4-BE49-F238E27FC236}">
                  <a16:creationId xmlns:a16="http://schemas.microsoft.com/office/drawing/2014/main" id="{092007AE-A09F-E305-93AD-7DEBD604C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2959899"/>
              <a:ext cx="53976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378">
              <a:extLst>
                <a:ext uri="{FF2B5EF4-FFF2-40B4-BE49-F238E27FC236}">
                  <a16:creationId xmlns:a16="http://schemas.microsoft.com/office/drawing/2014/main" id="{19320F32-E95E-624E-7D3B-2AF9069D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2959899"/>
              <a:ext cx="52388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379">
              <a:extLst>
                <a:ext uri="{FF2B5EF4-FFF2-40B4-BE49-F238E27FC236}">
                  <a16:creationId xmlns:a16="http://schemas.microsoft.com/office/drawing/2014/main" id="{D843AE1E-BCF1-5605-F871-AB4D42F5F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2959899"/>
              <a:ext cx="53976" cy="368292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380">
              <a:extLst>
                <a:ext uri="{FF2B5EF4-FFF2-40B4-BE49-F238E27FC236}">
                  <a16:creationId xmlns:a16="http://schemas.microsoft.com/office/drawing/2014/main" id="{46646D77-1759-2780-04F6-D69A4CA7E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2959899"/>
              <a:ext cx="53976" cy="368292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381">
              <a:extLst>
                <a:ext uri="{FF2B5EF4-FFF2-40B4-BE49-F238E27FC236}">
                  <a16:creationId xmlns:a16="http://schemas.microsoft.com/office/drawing/2014/main" id="{DF8717EF-584F-4BFF-E17B-84C0159DE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4" y="2959899"/>
              <a:ext cx="52388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382">
              <a:extLst>
                <a:ext uri="{FF2B5EF4-FFF2-40B4-BE49-F238E27FC236}">
                  <a16:creationId xmlns:a16="http://schemas.microsoft.com/office/drawing/2014/main" id="{121BA83D-7AC4-ADC3-1A82-916BC846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2959899"/>
              <a:ext cx="53976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383">
              <a:extLst>
                <a:ext uri="{FF2B5EF4-FFF2-40B4-BE49-F238E27FC236}">
                  <a16:creationId xmlns:a16="http://schemas.microsoft.com/office/drawing/2014/main" id="{12FCCD9B-BC5B-9119-18B9-C73BE4432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2959899"/>
              <a:ext cx="52388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Rectangle 384">
              <a:extLst>
                <a:ext uri="{FF2B5EF4-FFF2-40B4-BE49-F238E27FC236}">
                  <a16:creationId xmlns:a16="http://schemas.microsoft.com/office/drawing/2014/main" id="{25A0BFB3-2B11-74BC-CA8D-6FEE56F8E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2959899"/>
              <a:ext cx="53976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Rectangle 385">
              <a:extLst>
                <a:ext uri="{FF2B5EF4-FFF2-40B4-BE49-F238E27FC236}">
                  <a16:creationId xmlns:a16="http://schemas.microsoft.com/office/drawing/2014/main" id="{D15A0736-5076-5517-E7D4-7D57E6994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2959899"/>
              <a:ext cx="53976" cy="368292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Rectangle 386">
              <a:extLst>
                <a:ext uri="{FF2B5EF4-FFF2-40B4-BE49-F238E27FC236}">
                  <a16:creationId xmlns:a16="http://schemas.microsoft.com/office/drawing/2014/main" id="{1B4C0FD6-4FF6-9DC8-5736-942EA8B59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9" y="2959899"/>
              <a:ext cx="52388" cy="368292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Rectangle 387">
              <a:extLst>
                <a:ext uri="{FF2B5EF4-FFF2-40B4-BE49-F238E27FC236}">
                  <a16:creationId xmlns:a16="http://schemas.microsoft.com/office/drawing/2014/main" id="{0B77A7AA-85D3-1B3D-5C8F-F71037EE0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2959899"/>
              <a:ext cx="53976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Rectangle 388">
              <a:extLst>
                <a:ext uri="{FF2B5EF4-FFF2-40B4-BE49-F238E27FC236}">
                  <a16:creationId xmlns:a16="http://schemas.microsoft.com/office/drawing/2014/main" id="{C2C15C41-75B6-46B3-779A-9A95B576C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2959899"/>
              <a:ext cx="52388" cy="368292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389">
              <a:extLst>
                <a:ext uri="{FF2B5EF4-FFF2-40B4-BE49-F238E27FC236}">
                  <a16:creationId xmlns:a16="http://schemas.microsoft.com/office/drawing/2014/main" id="{96F21BF3-20F6-A7F8-5BB8-CE5445602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2959899"/>
              <a:ext cx="53976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390">
              <a:extLst>
                <a:ext uri="{FF2B5EF4-FFF2-40B4-BE49-F238E27FC236}">
                  <a16:creationId xmlns:a16="http://schemas.microsoft.com/office/drawing/2014/main" id="{E52927DC-FF71-F373-0520-397F21BF3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2959899"/>
              <a:ext cx="53976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Rectangle 391">
              <a:extLst>
                <a:ext uri="{FF2B5EF4-FFF2-40B4-BE49-F238E27FC236}">
                  <a16:creationId xmlns:a16="http://schemas.microsoft.com/office/drawing/2014/main" id="{7B098062-88B6-C059-9B4D-7805DA461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4" y="2959899"/>
              <a:ext cx="52388" cy="368292"/>
            </a:xfrm>
            <a:prstGeom prst="rect">
              <a:avLst/>
            </a:prstGeom>
            <a:solidFill>
              <a:srgbClr val="FEA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392">
              <a:extLst>
                <a:ext uri="{FF2B5EF4-FFF2-40B4-BE49-F238E27FC236}">
                  <a16:creationId xmlns:a16="http://schemas.microsoft.com/office/drawing/2014/main" id="{D5C54EF4-4AD8-A94C-C7E5-42BCECE1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6" y="2959899"/>
              <a:ext cx="53976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Rectangle 393">
              <a:extLst>
                <a:ext uri="{FF2B5EF4-FFF2-40B4-BE49-F238E27FC236}">
                  <a16:creationId xmlns:a16="http://schemas.microsoft.com/office/drawing/2014/main" id="{82CAB8CB-2072-8328-2CA3-25C4012F9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2959899"/>
              <a:ext cx="52388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394">
              <a:extLst>
                <a:ext uri="{FF2B5EF4-FFF2-40B4-BE49-F238E27FC236}">
                  <a16:creationId xmlns:a16="http://schemas.microsoft.com/office/drawing/2014/main" id="{F48DED92-42A9-0CA2-EA7A-B6E2F1D89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2959899"/>
              <a:ext cx="53976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395">
              <a:extLst>
                <a:ext uri="{FF2B5EF4-FFF2-40B4-BE49-F238E27FC236}">
                  <a16:creationId xmlns:a16="http://schemas.microsoft.com/office/drawing/2014/main" id="{B483EDE8-DA78-4F12-A06B-42C2045D3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959899"/>
              <a:ext cx="55564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396">
              <a:extLst>
                <a:ext uri="{FF2B5EF4-FFF2-40B4-BE49-F238E27FC236}">
                  <a16:creationId xmlns:a16="http://schemas.microsoft.com/office/drawing/2014/main" id="{FA90D896-CA85-E089-E675-AC20FE61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1" y="2959899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Rectangle 397">
              <a:extLst>
                <a:ext uri="{FF2B5EF4-FFF2-40B4-BE49-F238E27FC236}">
                  <a16:creationId xmlns:a16="http://schemas.microsoft.com/office/drawing/2014/main" id="{7DC07EFA-182F-36DD-76BD-60216837F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2959899"/>
              <a:ext cx="55564" cy="368292"/>
            </a:xfrm>
            <a:prstGeom prst="rect">
              <a:avLst/>
            </a:prstGeom>
            <a:solidFill>
              <a:srgbClr val="75D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Rectangle 398">
              <a:extLst>
                <a:ext uri="{FF2B5EF4-FFF2-40B4-BE49-F238E27FC236}">
                  <a16:creationId xmlns:a16="http://schemas.microsoft.com/office/drawing/2014/main" id="{7D77A5F5-1132-86DE-77B4-06DD2E3D7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2959899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Rectangle 399">
              <a:extLst>
                <a:ext uri="{FF2B5EF4-FFF2-40B4-BE49-F238E27FC236}">
                  <a16:creationId xmlns:a16="http://schemas.microsoft.com/office/drawing/2014/main" id="{2AC15369-CDB6-C632-C7C9-8613963C5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5" y="2959899"/>
              <a:ext cx="55564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400">
              <a:extLst>
                <a:ext uri="{FF2B5EF4-FFF2-40B4-BE49-F238E27FC236}">
                  <a16:creationId xmlns:a16="http://schemas.microsoft.com/office/drawing/2014/main" id="{50F811E9-CE24-6099-C441-5E27F0F04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6" y="2959899"/>
              <a:ext cx="53976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401">
              <a:extLst>
                <a:ext uri="{FF2B5EF4-FFF2-40B4-BE49-F238E27FC236}">
                  <a16:creationId xmlns:a16="http://schemas.microsoft.com/office/drawing/2014/main" id="{87E1FD2C-9BC9-FA55-92E3-ADE2D6062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2959899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402">
              <a:extLst>
                <a:ext uri="{FF2B5EF4-FFF2-40B4-BE49-F238E27FC236}">
                  <a16:creationId xmlns:a16="http://schemas.microsoft.com/office/drawing/2014/main" id="{7F6EC642-81FD-0EA7-184B-6900CF74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2959899"/>
              <a:ext cx="53976" cy="368292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Rectangle 403">
              <a:extLst>
                <a:ext uri="{FF2B5EF4-FFF2-40B4-BE49-F238E27FC236}">
                  <a16:creationId xmlns:a16="http://schemas.microsoft.com/office/drawing/2014/main" id="{AE3BA961-9D21-E5F5-5358-303E0E5C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9" y="2959899"/>
              <a:ext cx="52388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Rectangle 404">
              <a:extLst>
                <a:ext uri="{FF2B5EF4-FFF2-40B4-BE49-F238E27FC236}">
                  <a16:creationId xmlns:a16="http://schemas.microsoft.com/office/drawing/2014/main" id="{6E0D90A0-999E-3286-7A00-A6C726FFC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1" y="2959899"/>
              <a:ext cx="53976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405">
              <a:extLst>
                <a:ext uri="{FF2B5EF4-FFF2-40B4-BE49-F238E27FC236}">
                  <a16:creationId xmlns:a16="http://schemas.microsoft.com/office/drawing/2014/main" id="{5EF9F0A2-2F24-A374-2CFF-07B194CEA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1" y="2959899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407">
              <a:extLst>
                <a:ext uri="{FF2B5EF4-FFF2-40B4-BE49-F238E27FC236}">
                  <a16:creationId xmlns:a16="http://schemas.microsoft.com/office/drawing/2014/main" id="{7AA4D555-D1F0-3C68-2B28-6FAB45EE5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2959900"/>
              <a:ext cx="52388" cy="368292"/>
            </a:xfrm>
            <a:prstGeom prst="rect">
              <a:avLst/>
            </a:prstGeom>
            <a:solidFill>
              <a:srgbClr val="75D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408">
              <a:extLst>
                <a:ext uri="{FF2B5EF4-FFF2-40B4-BE49-F238E27FC236}">
                  <a16:creationId xmlns:a16="http://schemas.microsoft.com/office/drawing/2014/main" id="{5F268685-2A10-4671-5BBF-9578ABEE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2959900"/>
              <a:ext cx="53976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409">
              <a:extLst>
                <a:ext uri="{FF2B5EF4-FFF2-40B4-BE49-F238E27FC236}">
                  <a16:creationId xmlns:a16="http://schemas.microsoft.com/office/drawing/2014/main" id="{8ED0DCA2-62FE-582D-20D4-82264D82F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2959900"/>
              <a:ext cx="52388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410">
              <a:extLst>
                <a:ext uri="{FF2B5EF4-FFF2-40B4-BE49-F238E27FC236}">
                  <a16:creationId xmlns:a16="http://schemas.microsoft.com/office/drawing/2014/main" id="{E8F3F6C2-31A4-FE55-F1EE-89AA7083B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6" y="2959900"/>
              <a:ext cx="53976" cy="368292"/>
            </a:xfrm>
            <a:prstGeom prst="rect">
              <a:avLst/>
            </a:prstGeom>
            <a:solidFill>
              <a:srgbClr val="75D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411">
              <a:extLst>
                <a:ext uri="{FF2B5EF4-FFF2-40B4-BE49-F238E27FC236}">
                  <a16:creationId xmlns:a16="http://schemas.microsoft.com/office/drawing/2014/main" id="{59230571-B606-6CD8-FFB1-B92612CDA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6" y="2959900"/>
              <a:ext cx="53976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412">
              <a:extLst>
                <a:ext uri="{FF2B5EF4-FFF2-40B4-BE49-F238E27FC236}">
                  <a16:creationId xmlns:a16="http://schemas.microsoft.com/office/drawing/2014/main" id="{8B516F44-EF0E-B9E4-D1E5-E601FD71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2959900"/>
              <a:ext cx="52388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413">
              <a:extLst>
                <a:ext uri="{FF2B5EF4-FFF2-40B4-BE49-F238E27FC236}">
                  <a16:creationId xmlns:a16="http://schemas.microsoft.com/office/drawing/2014/main" id="{99BB6E6F-59B9-1287-6735-EAA773A33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2959900"/>
              <a:ext cx="53976" cy="368292"/>
            </a:xfrm>
            <a:prstGeom prst="rect">
              <a:avLst/>
            </a:prstGeom>
            <a:solidFill>
              <a:srgbClr val="71D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414">
              <a:extLst>
                <a:ext uri="{FF2B5EF4-FFF2-40B4-BE49-F238E27FC236}">
                  <a16:creationId xmlns:a16="http://schemas.microsoft.com/office/drawing/2014/main" id="{9AC5B5CD-3C8F-2369-779D-1DD484CC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8" y="2959900"/>
              <a:ext cx="52388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415">
              <a:extLst>
                <a:ext uri="{FF2B5EF4-FFF2-40B4-BE49-F238E27FC236}">
                  <a16:creationId xmlns:a16="http://schemas.microsoft.com/office/drawing/2014/main" id="{32670B32-4EF4-8D25-A401-EF7E4C128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416">
              <a:extLst>
                <a:ext uri="{FF2B5EF4-FFF2-40B4-BE49-F238E27FC236}">
                  <a16:creationId xmlns:a16="http://schemas.microsoft.com/office/drawing/2014/main" id="{70DBA562-74BD-306F-F605-1B96A45EE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2959900"/>
              <a:ext cx="53976" cy="368292"/>
            </a:xfrm>
            <a:prstGeom prst="rect">
              <a:avLst/>
            </a:prstGeom>
            <a:solidFill>
              <a:srgbClr val="3AC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417">
              <a:extLst>
                <a:ext uri="{FF2B5EF4-FFF2-40B4-BE49-F238E27FC236}">
                  <a16:creationId xmlns:a16="http://schemas.microsoft.com/office/drawing/2014/main" id="{581869E3-B3E6-22C3-A41A-C1B020BE0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1" y="2959900"/>
              <a:ext cx="52388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418">
              <a:extLst>
                <a:ext uri="{FF2B5EF4-FFF2-40B4-BE49-F238E27FC236}">
                  <a16:creationId xmlns:a16="http://schemas.microsoft.com/office/drawing/2014/main" id="{5CED79C8-6494-9978-75C7-82CBDACB7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419">
              <a:extLst>
                <a:ext uri="{FF2B5EF4-FFF2-40B4-BE49-F238E27FC236}">
                  <a16:creationId xmlns:a16="http://schemas.microsoft.com/office/drawing/2014/main" id="{8E9873DE-F78A-DD0C-619C-CF34D5F08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3" y="2959900"/>
              <a:ext cx="52388" cy="368292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420">
              <a:extLst>
                <a:ext uri="{FF2B5EF4-FFF2-40B4-BE49-F238E27FC236}">
                  <a16:creationId xmlns:a16="http://schemas.microsoft.com/office/drawing/2014/main" id="{FD7ECD20-5BC5-D6D6-B41A-0A1E9A2B9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2959900"/>
              <a:ext cx="53976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421">
              <a:extLst>
                <a:ext uri="{FF2B5EF4-FFF2-40B4-BE49-F238E27FC236}">
                  <a16:creationId xmlns:a16="http://schemas.microsoft.com/office/drawing/2014/main" id="{FA4462A2-3E62-EA68-E145-D48672C1D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422">
              <a:extLst>
                <a:ext uri="{FF2B5EF4-FFF2-40B4-BE49-F238E27FC236}">
                  <a16:creationId xmlns:a16="http://schemas.microsoft.com/office/drawing/2014/main" id="{A1363F1C-8F64-7DF7-C3DA-F6C5172E3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2959900"/>
              <a:ext cx="53976" cy="368292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423">
              <a:extLst>
                <a:ext uri="{FF2B5EF4-FFF2-40B4-BE49-F238E27FC236}">
                  <a16:creationId xmlns:a16="http://schemas.microsoft.com/office/drawing/2014/main" id="{AE0BF7E6-A364-009A-C002-7927E35B0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0" y="2959900"/>
              <a:ext cx="55564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424">
              <a:extLst>
                <a:ext uri="{FF2B5EF4-FFF2-40B4-BE49-F238E27FC236}">
                  <a16:creationId xmlns:a16="http://schemas.microsoft.com/office/drawing/2014/main" id="{DC9FBB11-9D6B-D816-4733-FF8008DE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425">
              <a:extLst>
                <a:ext uri="{FF2B5EF4-FFF2-40B4-BE49-F238E27FC236}">
                  <a16:creationId xmlns:a16="http://schemas.microsoft.com/office/drawing/2014/main" id="{15EF6503-4689-0E8C-5FDD-A587AC602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2" y="2959900"/>
              <a:ext cx="55564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426">
              <a:extLst>
                <a:ext uri="{FF2B5EF4-FFF2-40B4-BE49-F238E27FC236}">
                  <a16:creationId xmlns:a16="http://schemas.microsoft.com/office/drawing/2014/main" id="{0C22AF64-60AF-0AF1-7D50-6FA52AEFB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2" y="2959900"/>
              <a:ext cx="55564" cy="368292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427">
              <a:extLst>
                <a:ext uri="{FF2B5EF4-FFF2-40B4-BE49-F238E27FC236}">
                  <a16:creationId xmlns:a16="http://schemas.microsoft.com/office/drawing/2014/main" id="{099F85B0-040D-B20D-54CB-F35F080E6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428">
              <a:extLst>
                <a:ext uri="{FF2B5EF4-FFF2-40B4-BE49-F238E27FC236}">
                  <a16:creationId xmlns:a16="http://schemas.microsoft.com/office/drawing/2014/main" id="{1C99B9BE-35BD-0888-07EC-4E5E7CCE6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2959900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429">
              <a:extLst>
                <a:ext uri="{FF2B5EF4-FFF2-40B4-BE49-F238E27FC236}">
                  <a16:creationId xmlns:a16="http://schemas.microsoft.com/office/drawing/2014/main" id="{29C24DCC-F251-EFF8-AAFB-1E51E17D9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6" y="2959900"/>
              <a:ext cx="52388" cy="368292"/>
            </a:xfrm>
            <a:prstGeom prst="rect">
              <a:avLst/>
            </a:prstGeom>
            <a:solidFill>
              <a:srgbClr val="FE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430">
              <a:extLst>
                <a:ext uri="{FF2B5EF4-FFF2-40B4-BE49-F238E27FC236}">
                  <a16:creationId xmlns:a16="http://schemas.microsoft.com/office/drawing/2014/main" id="{DDC8AAE1-E972-46C6-F7F0-DD483818F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431">
              <a:extLst>
                <a:ext uri="{FF2B5EF4-FFF2-40B4-BE49-F238E27FC236}">
                  <a16:creationId xmlns:a16="http://schemas.microsoft.com/office/drawing/2014/main" id="{174BC42E-AD53-ECCB-F560-3354EDBF8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2959900"/>
              <a:ext cx="53976" cy="368292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Rectangle 432">
              <a:extLst>
                <a:ext uri="{FF2B5EF4-FFF2-40B4-BE49-F238E27FC236}">
                  <a16:creationId xmlns:a16="http://schemas.microsoft.com/office/drawing/2014/main" id="{AB99167E-92AD-E7BC-7237-E4F3EB766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8" y="2959900"/>
              <a:ext cx="52388" cy="368292"/>
            </a:xfrm>
            <a:prstGeom prst="rect">
              <a:avLst/>
            </a:prstGeom>
            <a:solidFill>
              <a:srgbClr val="FE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Rectangle 433">
              <a:extLst>
                <a:ext uri="{FF2B5EF4-FFF2-40B4-BE49-F238E27FC236}">
                  <a16:creationId xmlns:a16="http://schemas.microsoft.com/office/drawing/2014/main" id="{C9944614-3BB1-1CA6-1358-A26D7E23E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Rectangle 434">
              <a:extLst>
                <a:ext uri="{FF2B5EF4-FFF2-40B4-BE49-F238E27FC236}">
                  <a16:creationId xmlns:a16="http://schemas.microsoft.com/office/drawing/2014/main" id="{255F6B09-A203-2126-FA36-C396BD870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2959900"/>
              <a:ext cx="52388" cy="368292"/>
            </a:xfrm>
            <a:prstGeom prst="rect">
              <a:avLst/>
            </a:prstGeom>
            <a:solidFill>
              <a:srgbClr val="32C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435">
              <a:extLst>
                <a:ext uri="{FF2B5EF4-FFF2-40B4-BE49-F238E27FC236}">
                  <a16:creationId xmlns:a16="http://schemas.microsoft.com/office/drawing/2014/main" id="{A8ED5393-3C55-4534-41E1-91BCAA566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2959900"/>
              <a:ext cx="53976" cy="368292"/>
            </a:xfrm>
            <a:prstGeom prst="rect">
              <a:avLst/>
            </a:prstGeom>
            <a:solidFill>
              <a:srgbClr val="FEA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Rectangle 436">
              <a:extLst>
                <a:ext uri="{FF2B5EF4-FFF2-40B4-BE49-F238E27FC236}">
                  <a16:creationId xmlns:a16="http://schemas.microsoft.com/office/drawing/2014/main" id="{EB9E0FFC-137B-11DB-12D7-E1483D902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2959900"/>
              <a:ext cx="52388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437">
              <a:extLst>
                <a:ext uri="{FF2B5EF4-FFF2-40B4-BE49-F238E27FC236}">
                  <a16:creationId xmlns:a16="http://schemas.microsoft.com/office/drawing/2014/main" id="{0D13BA02-DC7D-1E37-E11D-D50ABCC66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2959900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Rectangle 438">
              <a:extLst>
                <a:ext uri="{FF2B5EF4-FFF2-40B4-BE49-F238E27FC236}">
                  <a16:creationId xmlns:a16="http://schemas.microsoft.com/office/drawing/2014/main" id="{E1CD90AA-88F9-0C39-FDAD-2FA0BFFDC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2959900"/>
              <a:ext cx="53976" cy="368292"/>
            </a:xfrm>
            <a:prstGeom prst="rect">
              <a:avLst/>
            </a:prstGeom>
            <a:solidFill>
              <a:srgbClr val="FE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Rectangle 439">
              <a:extLst>
                <a:ext uri="{FF2B5EF4-FFF2-40B4-BE49-F238E27FC236}">
                  <a16:creationId xmlns:a16="http://schemas.microsoft.com/office/drawing/2014/main" id="{C656E174-6AFD-FB14-7EFD-2A357C043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2959900"/>
              <a:ext cx="52388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Rectangle 440">
              <a:extLst>
                <a:ext uri="{FF2B5EF4-FFF2-40B4-BE49-F238E27FC236}">
                  <a16:creationId xmlns:a16="http://schemas.microsoft.com/office/drawing/2014/main" id="{5293E62F-8F3E-961E-012A-CC189EFF4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2959900"/>
              <a:ext cx="53976" cy="368292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Rectangle 441">
              <a:extLst>
                <a:ext uri="{FF2B5EF4-FFF2-40B4-BE49-F238E27FC236}">
                  <a16:creationId xmlns:a16="http://schemas.microsoft.com/office/drawing/2014/main" id="{4E7F0959-B04F-5E59-A6C0-4D919A4C8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2959900"/>
              <a:ext cx="52388" cy="368292"/>
            </a:xfrm>
            <a:prstGeom prst="rect">
              <a:avLst/>
            </a:prstGeom>
            <a:solidFill>
              <a:srgbClr val="FE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442">
              <a:extLst>
                <a:ext uri="{FF2B5EF4-FFF2-40B4-BE49-F238E27FC236}">
                  <a16:creationId xmlns:a16="http://schemas.microsoft.com/office/drawing/2014/main" id="{D4928179-0840-D0EE-A327-E51FD0FCD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443">
              <a:extLst>
                <a:ext uri="{FF2B5EF4-FFF2-40B4-BE49-F238E27FC236}">
                  <a16:creationId xmlns:a16="http://schemas.microsoft.com/office/drawing/2014/main" id="{88F6A9E0-7F51-8AE4-ECCA-FAFD7880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2959900"/>
              <a:ext cx="53976" cy="368292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444">
              <a:extLst>
                <a:ext uri="{FF2B5EF4-FFF2-40B4-BE49-F238E27FC236}">
                  <a16:creationId xmlns:a16="http://schemas.microsoft.com/office/drawing/2014/main" id="{F989427F-7F3E-9EF5-2AFD-D9A5B8039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1" y="2959900"/>
              <a:ext cx="52388" cy="368292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Rectangle 445">
              <a:extLst>
                <a:ext uri="{FF2B5EF4-FFF2-40B4-BE49-F238E27FC236}">
                  <a16:creationId xmlns:a16="http://schemas.microsoft.com/office/drawing/2014/main" id="{AE60F727-1E7E-E97A-808D-5E308DDB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2959900"/>
              <a:ext cx="53976" cy="368292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446">
              <a:extLst>
                <a:ext uri="{FF2B5EF4-FFF2-40B4-BE49-F238E27FC236}">
                  <a16:creationId xmlns:a16="http://schemas.microsoft.com/office/drawing/2014/main" id="{E7BEA6DE-B3CF-557F-AB89-288A65CCA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3" y="2959900"/>
              <a:ext cx="52388" cy="368292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Rectangle 447">
              <a:extLst>
                <a:ext uri="{FF2B5EF4-FFF2-40B4-BE49-F238E27FC236}">
                  <a16:creationId xmlns:a16="http://schemas.microsoft.com/office/drawing/2014/main" id="{73B6BD1C-8031-25C9-4293-037C50D9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2959900"/>
              <a:ext cx="53976" cy="368292"/>
            </a:xfrm>
            <a:prstGeom prst="rect">
              <a:avLst/>
            </a:prstGeom>
            <a:solidFill>
              <a:srgbClr val="FEE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Rectangle 448">
              <a:extLst>
                <a:ext uri="{FF2B5EF4-FFF2-40B4-BE49-F238E27FC236}">
                  <a16:creationId xmlns:a16="http://schemas.microsoft.com/office/drawing/2014/main" id="{F9EEB5A7-5D81-6E9A-DEF2-E6BB827E9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Rectangle 449">
              <a:extLst>
                <a:ext uri="{FF2B5EF4-FFF2-40B4-BE49-F238E27FC236}">
                  <a16:creationId xmlns:a16="http://schemas.microsoft.com/office/drawing/2014/main" id="{424212B5-BF57-C439-F72B-0628CF9A3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2959900"/>
              <a:ext cx="53976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Rectangle 450">
              <a:extLst>
                <a:ext uri="{FF2B5EF4-FFF2-40B4-BE49-F238E27FC236}">
                  <a16:creationId xmlns:a16="http://schemas.microsoft.com/office/drawing/2014/main" id="{04E42F6A-EC38-19C0-4A72-C3AD037C2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0" y="2959900"/>
              <a:ext cx="55564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451">
              <a:extLst>
                <a:ext uri="{FF2B5EF4-FFF2-40B4-BE49-F238E27FC236}">
                  <a16:creationId xmlns:a16="http://schemas.microsoft.com/office/drawing/2014/main" id="{C5F729C7-A159-E328-3D96-81A1AB5CE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452">
              <a:extLst>
                <a:ext uri="{FF2B5EF4-FFF2-40B4-BE49-F238E27FC236}">
                  <a16:creationId xmlns:a16="http://schemas.microsoft.com/office/drawing/2014/main" id="{A46D3347-A64A-1354-D2E9-735E4D729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2" y="2959900"/>
              <a:ext cx="55564" cy="368292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453">
              <a:extLst>
                <a:ext uri="{FF2B5EF4-FFF2-40B4-BE49-F238E27FC236}">
                  <a16:creationId xmlns:a16="http://schemas.microsoft.com/office/drawing/2014/main" id="{F82C2E73-19E1-0ECB-6865-4C6994F1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2" y="2959900"/>
              <a:ext cx="55564" cy="368292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Rectangle 454">
              <a:extLst>
                <a:ext uri="{FF2B5EF4-FFF2-40B4-BE49-F238E27FC236}">
                  <a16:creationId xmlns:a16="http://schemas.microsoft.com/office/drawing/2014/main" id="{0991D819-F921-62D9-F1CA-5689B71CC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455">
              <a:extLst>
                <a:ext uri="{FF2B5EF4-FFF2-40B4-BE49-F238E27FC236}">
                  <a16:creationId xmlns:a16="http://schemas.microsoft.com/office/drawing/2014/main" id="{00637AA6-D30C-84AF-CA69-7B51BCEFF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2959900"/>
              <a:ext cx="53976" cy="368292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456">
              <a:extLst>
                <a:ext uri="{FF2B5EF4-FFF2-40B4-BE49-F238E27FC236}">
                  <a16:creationId xmlns:a16="http://schemas.microsoft.com/office/drawing/2014/main" id="{AA3F4E1A-7A5D-93B6-6D77-49BFC9FCF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2959900"/>
              <a:ext cx="53976" cy="368292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Rectangle 457">
              <a:extLst>
                <a:ext uri="{FF2B5EF4-FFF2-40B4-BE49-F238E27FC236}">
                  <a16:creationId xmlns:a16="http://schemas.microsoft.com/office/drawing/2014/main" id="{EC1B4952-227B-3370-FA1A-70F8C8259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458">
              <a:extLst>
                <a:ext uri="{FF2B5EF4-FFF2-40B4-BE49-F238E27FC236}">
                  <a16:creationId xmlns:a16="http://schemas.microsoft.com/office/drawing/2014/main" id="{565A318A-F293-0F1B-573A-135547DFC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2959900"/>
              <a:ext cx="53976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459">
              <a:extLst>
                <a:ext uri="{FF2B5EF4-FFF2-40B4-BE49-F238E27FC236}">
                  <a16:creationId xmlns:a16="http://schemas.microsoft.com/office/drawing/2014/main" id="{DE71CE5F-716C-935E-5B34-1A57453C8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8" y="2959900"/>
              <a:ext cx="52388" cy="368292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460">
              <a:extLst>
                <a:ext uri="{FF2B5EF4-FFF2-40B4-BE49-F238E27FC236}">
                  <a16:creationId xmlns:a16="http://schemas.microsoft.com/office/drawing/2014/main" id="{7C73845F-7CD6-7E70-2BE8-59E6C98F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2959900"/>
              <a:ext cx="53976" cy="368292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Rectangle 461">
              <a:extLst>
                <a:ext uri="{FF2B5EF4-FFF2-40B4-BE49-F238E27FC236}">
                  <a16:creationId xmlns:a16="http://schemas.microsoft.com/office/drawing/2014/main" id="{D7ED94F1-90B3-D8C4-6A66-BBBC7BA94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2959900"/>
              <a:ext cx="52388" cy="368292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Rectangle 462">
              <a:extLst>
                <a:ext uri="{FF2B5EF4-FFF2-40B4-BE49-F238E27FC236}">
                  <a16:creationId xmlns:a16="http://schemas.microsoft.com/office/drawing/2014/main" id="{ADC16473-C969-1B51-E26B-1F3ACD573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13" y="2959900"/>
              <a:ext cx="53976" cy="368292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Rectangle 466">
              <a:extLst>
                <a:ext uri="{FF2B5EF4-FFF2-40B4-BE49-F238E27FC236}">
                  <a16:creationId xmlns:a16="http://schemas.microsoft.com/office/drawing/2014/main" id="{2135BF9D-8FBB-20D7-0866-726E4A4A7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Rectangle 467">
              <a:extLst>
                <a:ext uri="{FF2B5EF4-FFF2-40B4-BE49-F238E27FC236}">
                  <a16:creationId xmlns:a16="http://schemas.microsoft.com/office/drawing/2014/main" id="{5F18579B-D7C3-0C9F-DDAF-74F198805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2196312"/>
              <a:ext cx="53976" cy="368292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Rectangle 468">
              <a:extLst>
                <a:ext uri="{FF2B5EF4-FFF2-40B4-BE49-F238E27FC236}">
                  <a16:creationId xmlns:a16="http://schemas.microsoft.com/office/drawing/2014/main" id="{3046188A-919A-FEC3-8763-AEA348CB2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2196312"/>
              <a:ext cx="53976" cy="368292"/>
            </a:xfrm>
            <a:prstGeom prst="rect">
              <a:avLst/>
            </a:prstGeom>
            <a:solidFill>
              <a:srgbClr val="FEDE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Rectangle 469">
              <a:extLst>
                <a:ext uri="{FF2B5EF4-FFF2-40B4-BE49-F238E27FC236}">
                  <a16:creationId xmlns:a16="http://schemas.microsoft.com/office/drawing/2014/main" id="{F2B01677-3DD2-83A1-3370-8BF1AB6FB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Rectangle 470">
              <a:extLst>
                <a:ext uri="{FF2B5EF4-FFF2-40B4-BE49-F238E27FC236}">
                  <a16:creationId xmlns:a16="http://schemas.microsoft.com/office/drawing/2014/main" id="{095479F4-F78F-F779-2E1E-34539F283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2196312"/>
              <a:ext cx="53976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Rectangle 471">
              <a:extLst>
                <a:ext uri="{FF2B5EF4-FFF2-40B4-BE49-F238E27FC236}">
                  <a16:creationId xmlns:a16="http://schemas.microsoft.com/office/drawing/2014/main" id="{FF7DBA42-68C4-8108-886E-B76E99E2B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2196312"/>
              <a:ext cx="52388" cy="368292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Rectangle 472">
              <a:extLst>
                <a:ext uri="{FF2B5EF4-FFF2-40B4-BE49-F238E27FC236}">
                  <a16:creationId xmlns:a16="http://schemas.microsoft.com/office/drawing/2014/main" id="{F53EB370-D37B-7194-B0C8-7665D7AA1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2196312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Rectangle 473">
              <a:extLst>
                <a:ext uri="{FF2B5EF4-FFF2-40B4-BE49-F238E27FC236}">
                  <a16:creationId xmlns:a16="http://schemas.microsoft.com/office/drawing/2014/main" id="{641CD186-ABD6-DA58-7593-38AF34F94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Rectangle 474">
              <a:extLst>
                <a:ext uri="{FF2B5EF4-FFF2-40B4-BE49-F238E27FC236}">
                  <a16:creationId xmlns:a16="http://schemas.microsoft.com/office/drawing/2014/main" id="{10E27256-752D-E734-74CC-A45D40CEA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2196312"/>
              <a:ext cx="52388" cy="368292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Rectangle 475">
              <a:extLst>
                <a:ext uri="{FF2B5EF4-FFF2-40B4-BE49-F238E27FC236}">
                  <a16:creationId xmlns:a16="http://schemas.microsoft.com/office/drawing/2014/main" id="{F630FD22-B936-D908-9910-E92EA6E2A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2196312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Rectangle 476">
              <a:extLst>
                <a:ext uri="{FF2B5EF4-FFF2-40B4-BE49-F238E27FC236}">
                  <a16:creationId xmlns:a16="http://schemas.microsoft.com/office/drawing/2014/main" id="{FF9A7103-68A2-B240-8592-3DC84DE3E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2196312"/>
              <a:ext cx="52388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Rectangle 477">
              <a:extLst>
                <a:ext uri="{FF2B5EF4-FFF2-40B4-BE49-F238E27FC236}">
                  <a16:creationId xmlns:a16="http://schemas.microsoft.com/office/drawing/2014/main" id="{FC387B2D-E510-0076-461B-775DFBE06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2196312"/>
              <a:ext cx="53976" cy="368292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Rectangle 478">
              <a:extLst>
                <a:ext uri="{FF2B5EF4-FFF2-40B4-BE49-F238E27FC236}">
                  <a16:creationId xmlns:a16="http://schemas.microsoft.com/office/drawing/2014/main" id="{97046091-85B2-88A8-621A-0E898C6C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2196312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479">
              <a:extLst>
                <a:ext uri="{FF2B5EF4-FFF2-40B4-BE49-F238E27FC236}">
                  <a16:creationId xmlns:a16="http://schemas.microsoft.com/office/drawing/2014/main" id="{C45D486A-A61D-18FE-6E89-FC1B84F3D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2196312"/>
              <a:ext cx="52388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Rectangle 480">
              <a:extLst>
                <a:ext uri="{FF2B5EF4-FFF2-40B4-BE49-F238E27FC236}">
                  <a16:creationId xmlns:a16="http://schemas.microsoft.com/office/drawing/2014/main" id="{CDE78ADC-77CC-9D41-C97A-B73A60464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2196312"/>
              <a:ext cx="53976" cy="368292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Rectangle 481">
              <a:extLst>
                <a:ext uri="{FF2B5EF4-FFF2-40B4-BE49-F238E27FC236}">
                  <a16:creationId xmlns:a16="http://schemas.microsoft.com/office/drawing/2014/main" id="{93D9C316-C361-9381-A85A-205F80674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Rectangle 482">
              <a:extLst>
                <a:ext uri="{FF2B5EF4-FFF2-40B4-BE49-F238E27FC236}">
                  <a16:creationId xmlns:a16="http://schemas.microsoft.com/office/drawing/2014/main" id="{4D3B1284-3EAA-84A1-66EE-CA70617E0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2196312"/>
              <a:ext cx="53976" cy="368292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Rectangle 483">
              <a:extLst>
                <a:ext uri="{FF2B5EF4-FFF2-40B4-BE49-F238E27FC236}">
                  <a16:creationId xmlns:a16="http://schemas.microsoft.com/office/drawing/2014/main" id="{A7B0054B-31ED-A46B-63EE-C522E85A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2196312"/>
              <a:ext cx="55564" cy="368292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484">
              <a:extLst>
                <a:ext uri="{FF2B5EF4-FFF2-40B4-BE49-F238E27FC236}">
                  <a16:creationId xmlns:a16="http://schemas.microsoft.com/office/drawing/2014/main" id="{D4211B1F-A1FD-973D-3DFB-EA14F8622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196312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Rectangle 485">
              <a:extLst>
                <a:ext uri="{FF2B5EF4-FFF2-40B4-BE49-F238E27FC236}">
                  <a16:creationId xmlns:a16="http://schemas.microsoft.com/office/drawing/2014/main" id="{B22607B8-A331-13D7-0FF5-45677386C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2196312"/>
              <a:ext cx="55564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Rectangle 486">
              <a:extLst>
                <a:ext uri="{FF2B5EF4-FFF2-40B4-BE49-F238E27FC236}">
                  <a16:creationId xmlns:a16="http://schemas.microsoft.com/office/drawing/2014/main" id="{E628D11A-ABBF-79EE-868D-19CF00578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2196312"/>
              <a:ext cx="53976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487">
              <a:extLst>
                <a:ext uri="{FF2B5EF4-FFF2-40B4-BE49-F238E27FC236}">
                  <a16:creationId xmlns:a16="http://schemas.microsoft.com/office/drawing/2014/main" id="{19DDBB1F-0015-F7AF-6BC7-71FE59C22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2196312"/>
              <a:ext cx="55564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488">
              <a:extLst>
                <a:ext uri="{FF2B5EF4-FFF2-40B4-BE49-F238E27FC236}">
                  <a16:creationId xmlns:a16="http://schemas.microsoft.com/office/drawing/2014/main" id="{8CBB04AB-3B90-C7B1-7AD9-B785B359E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2196312"/>
              <a:ext cx="53976" cy="368292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Rectangle 489">
              <a:extLst>
                <a:ext uri="{FF2B5EF4-FFF2-40B4-BE49-F238E27FC236}">
                  <a16:creationId xmlns:a16="http://schemas.microsoft.com/office/drawing/2014/main" id="{9CE40E32-24DE-1B98-26A6-C2C4F8924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2196312"/>
              <a:ext cx="52388" cy="368292"/>
            </a:xfrm>
            <a:prstGeom prst="rect">
              <a:avLst/>
            </a:prstGeom>
            <a:solidFill>
              <a:srgbClr val="FEDE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Rectangle 490">
              <a:extLst>
                <a:ext uri="{FF2B5EF4-FFF2-40B4-BE49-F238E27FC236}">
                  <a16:creationId xmlns:a16="http://schemas.microsoft.com/office/drawing/2014/main" id="{4662ABE6-8DB5-DE58-2B8A-C477D04A5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2196312"/>
              <a:ext cx="53976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Rectangle 491">
              <a:extLst>
                <a:ext uri="{FF2B5EF4-FFF2-40B4-BE49-F238E27FC236}">
                  <a16:creationId xmlns:a16="http://schemas.microsoft.com/office/drawing/2014/main" id="{C4DC6781-F312-F6B1-019C-4BCD79503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2196312"/>
              <a:ext cx="52388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492">
              <a:extLst>
                <a:ext uri="{FF2B5EF4-FFF2-40B4-BE49-F238E27FC236}">
                  <a16:creationId xmlns:a16="http://schemas.microsoft.com/office/drawing/2014/main" id="{501D7B2B-CE0E-3F89-642A-05B8C8276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2196312"/>
              <a:ext cx="53976" cy="368292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Rectangle 493">
              <a:extLst>
                <a:ext uri="{FF2B5EF4-FFF2-40B4-BE49-F238E27FC236}">
                  <a16:creationId xmlns:a16="http://schemas.microsoft.com/office/drawing/2014/main" id="{F8247EC7-F59E-7129-A615-869296F2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Rectangle 494">
              <a:extLst>
                <a:ext uri="{FF2B5EF4-FFF2-40B4-BE49-F238E27FC236}">
                  <a16:creationId xmlns:a16="http://schemas.microsoft.com/office/drawing/2014/main" id="{3DE7A747-F6DA-E8BC-818A-4E25930AA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2196312"/>
              <a:ext cx="53976" cy="368292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495">
              <a:extLst>
                <a:ext uri="{FF2B5EF4-FFF2-40B4-BE49-F238E27FC236}">
                  <a16:creationId xmlns:a16="http://schemas.microsoft.com/office/drawing/2014/main" id="{84E8D1D7-A3CB-0123-CAF6-02B695998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2196312"/>
              <a:ext cx="53976" cy="368292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Rectangle 496">
              <a:extLst>
                <a:ext uri="{FF2B5EF4-FFF2-40B4-BE49-F238E27FC236}">
                  <a16:creationId xmlns:a16="http://schemas.microsoft.com/office/drawing/2014/main" id="{FF0C5CB3-BBCD-23D5-A0D4-6C2AA75D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4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Rectangle 497">
              <a:extLst>
                <a:ext uri="{FF2B5EF4-FFF2-40B4-BE49-F238E27FC236}">
                  <a16:creationId xmlns:a16="http://schemas.microsoft.com/office/drawing/2014/main" id="{591D0C40-CAFF-1BB2-CDDE-E45AE75D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6" y="2196312"/>
              <a:ext cx="53976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Rectangle 498">
              <a:extLst>
                <a:ext uri="{FF2B5EF4-FFF2-40B4-BE49-F238E27FC236}">
                  <a16:creationId xmlns:a16="http://schemas.microsoft.com/office/drawing/2014/main" id="{6E7358FD-7AD5-10D9-5AFB-956A09DA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2196312"/>
              <a:ext cx="52388" cy="368292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Rectangle 499">
              <a:extLst>
                <a:ext uri="{FF2B5EF4-FFF2-40B4-BE49-F238E27FC236}">
                  <a16:creationId xmlns:a16="http://schemas.microsoft.com/office/drawing/2014/main" id="{FD71A035-C815-BC2D-60BC-FA8FB7BD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500">
              <a:extLst>
                <a:ext uri="{FF2B5EF4-FFF2-40B4-BE49-F238E27FC236}">
                  <a16:creationId xmlns:a16="http://schemas.microsoft.com/office/drawing/2014/main" id="{925A5510-30E5-A20D-2480-A6ED8BA5B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2196312"/>
              <a:ext cx="53976" cy="368292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Rectangle 501">
              <a:extLst>
                <a:ext uri="{FF2B5EF4-FFF2-40B4-BE49-F238E27FC236}">
                  <a16:creationId xmlns:a16="http://schemas.microsoft.com/office/drawing/2014/main" id="{69324BF4-1AD9-C233-6802-F9E06AEB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9" y="2196312"/>
              <a:ext cx="52388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502">
              <a:extLst>
                <a:ext uri="{FF2B5EF4-FFF2-40B4-BE49-F238E27FC236}">
                  <a16:creationId xmlns:a16="http://schemas.microsoft.com/office/drawing/2014/main" id="{D8F6FE53-B09D-9ACB-7AC0-2B8C8C4C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1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503">
              <a:extLst>
                <a:ext uri="{FF2B5EF4-FFF2-40B4-BE49-F238E27FC236}">
                  <a16:creationId xmlns:a16="http://schemas.microsoft.com/office/drawing/2014/main" id="{F15986AA-2BC6-B5E1-4BDD-9E6133C9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2196312"/>
              <a:ext cx="52388" cy="368292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Rectangle 504">
              <a:extLst>
                <a:ext uri="{FF2B5EF4-FFF2-40B4-BE49-F238E27FC236}">
                  <a16:creationId xmlns:a16="http://schemas.microsoft.com/office/drawing/2014/main" id="{A9DC3A55-842C-5C99-E050-F436F28BA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2196312"/>
              <a:ext cx="53976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Rectangle 505">
              <a:extLst>
                <a:ext uri="{FF2B5EF4-FFF2-40B4-BE49-F238E27FC236}">
                  <a16:creationId xmlns:a16="http://schemas.microsoft.com/office/drawing/2014/main" id="{0E9ADF73-575F-16AD-48D2-42849CB75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Rectangle 506">
              <a:extLst>
                <a:ext uri="{FF2B5EF4-FFF2-40B4-BE49-F238E27FC236}">
                  <a16:creationId xmlns:a16="http://schemas.microsoft.com/office/drawing/2014/main" id="{D884B669-0FB6-AF6F-B092-2D01995AE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4" y="2196312"/>
              <a:ext cx="52388" cy="368292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Rectangle 507">
              <a:extLst>
                <a:ext uri="{FF2B5EF4-FFF2-40B4-BE49-F238E27FC236}">
                  <a16:creationId xmlns:a16="http://schemas.microsoft.com/office/drawing/2014/main" id="{43F1D4CE-BA13-9200-B3F9-C962662D1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6" y="2196312"/>
              <a:ext cx="53976" cy="368292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Rectangle 508">
              <a:extLst>
                <a:ext uri="{FF2B5EF4-FFF2-40B4-BE49-F238E27FC236}">
                  <a16:creationId xmlns:a16="http://schemas.microsoft.com/office/drawing/2014/main" id="{E92E4888-BE36-0ACD-D80A-D05E0BF7B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2196312"/>
              <a:ext cx="52388" cy="368292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Rectangle 509">
              <a:extLst>
                <a:ext uri="{FF2B5EF4-FFF2-40B4-BE49-F238E27FC236}">
                  <a16:creationId xmlns:a16="http://schemas.microsoft.com/office/drawing/2014/main" id="{B7B7020C-60B5-FB0F-D0FC-5E32C4B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2196312"/>
              <a:ext cx="53976" cy="368292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Rectangle 510">
              <a:extLst>
                <a:ext uri="{FF2B5EF4-FFF2-40B4-BE49-F238E27FC236}">
                  <a16:creationId xmlns:a16="http://schemas.microsoft.com/office/drawing/2014/main" id="{EE506CBF-3F67-BE62-1E86-496D6CEF0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196312"/>
              <a:ext cx="55564" cy="368292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Rectangle 511">
              <a:extLst>
                <a:ext uri="{FF2B5EF4-FFF2-40B4-BE49-F238E27FC236}">
                  <a16:creationId xmlns:a16="http://schemas.microsoft.com/office/drawing/2014/main" id="{AD599CDE-F9BF-626F-0CE4-76AE2C06B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1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Rectangle 512">
              <a:extLst>
                <a:ext uri="{FF2B5EF4-FFF2-40B4-BE49-F238E27FC236}">
                  <a16:creationId xmlns:a16="http://schemas.microsoft.com/office/drawing/2014/main" id="{F0D50845-6101-0371-1397-E0EDEE15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2196312"/>
              <a:ext cx="55564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Rectangle 513">
              <a:extLst>
                <a:ext uri="{FF2B5EF4-FFF2-40B4-BE49-F238E27FC236}">
                  <a16:creationId xmlns:a16="http://schemas.microsoft.com/office/drawing/2014/main" id="{2202EDE0-0753-DCC3-BA4D-BC54369E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2196312"/>
              <a:ext cx="53976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Rectangle 514">
              <a:extLst>
                <a:ext uri="{FF2B5EF4-FFF2-40B4-BE49-F238E27FC236}">
                  <a16:creationId xmlns:a16="http://schemas.microsoft.com/office/drawing/2014/main" id="{9A3DEF5D-4F0B-F0D4-9601-B78FEC73C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5" y="2196312"/>
              <a:ext cx="55564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Rectangle 515">
              <a:extLst>
                <a:ext uri="{FF2B5EF4-FFF2-40B4-BE49-F238E27FC236}">
                  <a16:creationId xmlns:a16="http://schemas.microsoft.com/office/drawing/2014/main" id="{7BEB1E99-829B-72DD-7346-2F30D5CE3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6" y="2196312"/>
              <a:ext cx="53976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516">
              <a:extLst>
                <a:ext uri="{FF2B5EF4-FFF2-40B4-BE49-F238E27FC236}">
                  <a16:creationId xmlns:a16="http://schemas.microsoft.com/office/drawing/2014/main" id="{CC23235D-2419-0851-B1AB-79D0F93AE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2196312"/>
              <a:ext cx="52388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Rectangle 517">
              <a:extLst>
                <a:ext uri="{FF2B5EF4-FFF2-40B4-BE49-F238E27FC236}">
                  <a16:creationId xmlns:a16="http://schemas.microsoft.com/office/drawing/2014/main" id="{A0E08FFE-F9C2-B840-2158-9DCC3FCDA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Rectangle 518">
              <a:extLst>
                <a:ext uri="{FF2B5EF4-FFF2-40B4-BE49-F238E27FC236}">
                  <a16:creationId xmlns:a16="http://schemas.microsoft.com/office/drawing/2014/main" id="{97A93672-9E4A-DA06-207D-5CD424B2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9" y="2196312"/>
              <a:ext cx="52388" cy="368292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Rectangle 519">
              <a:extLst>
                <a:ext uri="{FF2B5EF4-FFF2-40B4-BE49-F238E27FC236}">
                  <a16:creationId xmlns:a16="http://schemas.microsoft.com/office/drawing/2014/main" id="{C52ABE5D-A9B0-1157-E433-0FC352531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1" y="2196312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Rectangle 520">
              <a:extLst>
                <a:ext uri="{FF2B5EF4-FFF2-40B4-BE49-F238E27FC236}">
                  <a16:creationId xmlns:a16="http://schemas.microsoft.com/office/drawing/2014/main" id="{23496036-2893-CE2B-146E-C68A12BDE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521">
              <a:extLst>
                <a:ext uri="{FF2B5EF4-FFF2-40B4-BE49-F238E27FC236}">
                  <a16:creationId xmlns:a16="http://schemas.microsoft.com/office/drawing/2014/main" id="{F8BFDA19-8C8F-054B-B75B-7BDCB52CB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2196312"/>
              <a:ext cx="52388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522">
              <a:extLst>
                <a:ext uri="{FF2B5EF4-FFF2-40B4-BE49-F238E27FC236}">
                  <a16:creationId xmlns:a16="http://schemas.microsoft.com/office/drawing/2014/main" id="{ED49FC4A-6CD3-5824-4C76-F7BC961F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2196312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Rectangle 523">
              <a:extLst>
                <a:ext uri="{FF2B5EF4-FFF2-40B4-BE49-F238E27FC236}">
                  <a16:creationId xmlns:a16="http://schemas.microsoft.com/office/drawing/2014/main" id="{CF40A30A-A51C-468D-96D1-C69CFD44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2196312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524">
              <a:extLst>
                <a:ext uri="{FF2B5EF4-FFF2-40B4-BE49-F238E27FC236}">
                  <a16:creationId xmlns:a16="http://schemas.microsoft.com/office/drawing/2014/main" id="{ABF79051-198A-C94B-5B10-23F4AFA2C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6" y="2196312"/>
              <a:ext cx="53976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Rectangle 525">
              <a:extLst>
                <a:ext uri="{FF2B5EF4-FFF2-40B4-BE49-F238E27FC236}">
                  <a16:creationId xmlns:a16="http://schemas.microsoft.com/office/drawing/2014/main" id="{1BA789A0-B527-47D3-6F1F-8F9F561DE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6" y="2196312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526">
              <a:extLst>
                <a:ext uri="{FF2B5EF4-FFF2-40B4-BE49-F238E27FC236}">
                  <a16:creationId xmlns:a16="http://schemas.microsoft.com/office/drawing/2014/main" id="{534314DA-EC01-0A27-D575-2551E6C9E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2196312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527">
              <a:extLst>
                <a:ext uri="{FF2B5EF4-FFF2-40B4-BE49-F238E27FC236}">
                  <a16:creationId xmlns:a16="http://schemas.microsoft.com/office/drawing/2014/main" id="{8A0EE972-0A01-65F9-BCBD-DBD6D4E61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2196312"/>
              <a:ext cx="53976" cy="368292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Rectangle 528">
              <a:extLst>
                <a:ext uri="{FF2B5EF4-FFF2-40B4-BE49-F238E27FC236}">
                  <a16:creationId xmlns:a16="http://schemas.microsoft.com/office/drawing/2014/main" id="{B0BD0BD2-CF50-F563-3AC6-CD78615CC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8" y="2196312"/>
              <a:ext cx="52388" cy="368292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Rectangle 529">
              <a:extLst>
                <a:ext uri="{FF2B5EF4-FFF2-40B4-BE49-F238E27FC236}">
                  <a16:creationId xmlns:a16="http://schemas.microsoft.com/office/drawing/2014/main" id="{F42F9BCA-167D-3CD0-9760-695597373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Rectangle 530">
              <a:extLst>
                <a:ext uri="{FF2B5EF4-FFF2-40B4-BE49-F238E27FC236}">
                  <a16:creationId xmlns:a16="http://schemas.microsoft.com/office/drawing/2014/main" id="{5C356F2C-60CF-A908-CC56-8F721047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2196312"/>
              <a:ext cx="53976" cy="368292"/>
            </a:xfrm>
            <a:prstGeom prst="rect">
              <a:avLst/>
            </a:prstGeom>
            <a:solidFill>
              <a:srgbClr val="4ED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Rectangle 531">
              <a:extLst>
                <a:ext uri="{FF2B5EF4-FFF2-40B4-BE49-F238E27FC236}">
                  <a16:creationId xmlns:a16="http://schemas.microsoft.com/office/drawing/2014/main" id="{A0B94684-B4E0-F98D-4C0B-2CABB0818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1" y="2196312"/>
              <a:ext cx="52388" cy="368292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Rectangle 532">
              <a:extLst>
                <a:ext uri="{FF2B5EF4-FFF2-40B4-BE49-F238E27FC236}">
                  <a16:creationId xmlns:a16="http://schemas.microsoft.com/office/drawing/2014/main" id="{5DD1D6DB-D140-3EBE-A30F-C0AEF988B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Rectangle 533">
              <a:extLst>
                <a:ext uri="{FF2B5EF4-FFF2-40B4-BE49-F238E27FC236}">
                  <a16:creationId xmlns:a16="http://schemas.microsoft.com/office/drawing/2014/main" id="{0B11E09E-FBA4-586E-5440-F6F5CA54E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3" y="2196312"/>
              <a:ext cx="52388" cy="368292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Rectangle 534">
              <a:extLst>
                <a:ext uri="{FF2B5EF4-FFF2-40B4-BE49-F238E27FC236}">
                  <a16:creationId xmlns:a16="http://schemas.microsoft.com/office/drawing/2014/main" id="{F5805379-588B-FA89-60A9-804921961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2196312"/>
              <a:ext cx="53976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Rectangle 535">
              <a:extLst>
                <a:ext uri="{FF2B5EF4-FFF2-40B4-BE49-F238E27FC236}">
                  <a16:creationId xmlns:a16="http://schemas.microsoft.com/office/drawing/2014/main" id="{D275BAE1-628C-9B10-D51E-D0B21867C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536">
              <a:extLst>
                <a:ext uri="{FF2B5EF4-FFF2-40B4-BE49-F238E27FC236}">
                  <a16:creationId xmlns:a16="http://schemas.microsoft.com/office/drawing/2014/main" id="{1CD7467B-017C-3BCC-68A2-0FA62DF0D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2196312"/>
              <a:ext cx="53976" cy="368292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537">
              <a:extLst>
                <a:ext uri="{FF2B5EF4-FFF2-40B4-BE49-F238E27FC236}">
                  <a16:creationId xmlns:a16="http://schemas.microsoft.com/office/drawing/2014/main" id="{EBE2C481-8B42-3A7A-B5E0-FB0927B56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0" y="2196312"/>
              <a:ext cx="55564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538">
              <a:extLst>
                <a:ext uri="{FF2B5EF4-FFF2-40B4-BE49-F238E27FC236}">
                  <a16:creationId xmlns:a16="http://schemas.microsoft.com/office/drawing/2014/main" id="{3E6D179D-DAAC-E656-AAD7-6471598C9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539">
              <a:extLst>
                <a:ext uri="{FF2B5EF4-FFF2-40B4-BE49-F238E27FC236}">
                  <a16:creationId xmlns:a16="http://schemas.microsoft.com/office/drawing/2014/main" id="{65551956-7FF5-B79C-09DD-8D12E6500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2" y="2196312"/>
              <a:ext cx="55564" cy="368292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540">
              <a:extLst>
                <a:ext uri="{FF2B5EF4-FFF2-40B4-BE49-F238E27FC236}">
                  <a16:creationId xmlns:a16="http://schemas.microsoft.com/office/drawing/2014/main" id="{B14DD1B3-6156-DE2F-987E-C8F084B6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2" y="2196312"/>
              <a:ext cx="55564" cy="368292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541">
              <a:extLst>
                <a:ext uri="{FF2B5EF4-FFF2-40B4-BE49-F238E27FC236}">
                  <a16:creationId xmlns:a16="http://schemas.microsoft.com/office/drawing/2014/main" id="{78FE4EB1-5E1F-9213-C39A-9F42CEC8C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542">
              <a:extLst>
                <a:ext uri="{FF2B5EF4-FFF2-40B4-BE49-F238E27FC236}">
                  <a16:creationId xmlns:a16="http://schemas.microsoft.com/office/drawing/2014/main" id="{52E6A402-8E86-8B31-8534-4339871B0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2196312"/>
              <a:ext cx="53976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Rectangle 543">
              <a:extLst>
                <a:ext uri="{FF2B5EF4-FFF2-40B4-BE49-F238E27FC236}">
                  <a16:creationId xmlns:a16="http://schemas.microsoft.com/office/drawing/2014/main" id="{161438D5-B2F4-0EDB-AE99-1563D9F5A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6" y="2196312"/>
              <a:ext cx="52388" cy="368292"/>
            </a:xfrm>
            <a:prstGeom prst="rect">
              <a:avLst/>
            </a:prstGeom>
            <a:solidFill>
              <a:srgbClr val="FEC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544">
              <a:extLst>
                <a:ext uri="{FF2B5EF4-FFF2-40B4-BE49-F238E27FC236}">
                  <a16:creationId xmlns:a16="http://schemas.microsoft.com/office/drawing/2014/main" id="{A77D62D7-F0A5-C7F4-88C6-0158D65B5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Rectangle 545">
              <a:extLst>
                <a:ext uri="{FF2B5EF4-FFF2-40B4-BE49-F238E27FC236}">
                  <a16:creationId xmlns:a16="http://schemas.microsoft.com/office/drawing/2014/main" id="{14485018-D692-DEAC-92E1-3D52406C8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2196312"/>
              <a:ext cx="53976" cy="368292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Rectangle 546">
              <a:extLst>
                <a:ext uri="{FF2B5EF4-FFF2-40B4-BE49-F238E27FC236}">
                  <a16:creationId xmlns:a16="http://schemas.microsoft.com/office/drawing/2014/main" id="{4BEBC627-D88F-4A75-11EC-FBE2239B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8" y="2196312"/>
              <a:ext cx="52388" cy="368292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547">
              <a:extLst>
                <a:ext uri="{FF2B5EF4-FFF2-40B4-BE49-F238E27FC236}">
                  <a16:creationId xmlns:a16="http://schemas.microsoft.com/office/drawing/2014/main" id="{B47D268F-48C8-0161-CF26-DD539B9B3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548">
              <a:extLst>
                <a:ext uri="{FF2B5EF4-FFF2-40B4-BE49-F238E27FC236}">
                  <a16:creationId xmlns:a16="http://schemas.microsoft.com/office/drawing/2014/main" id="{87B88BDC-BB63-2C6A-873F-3B51D3CBD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2196312"/>
              <a:ext cx="52388" cy="368292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549">
              <a:extLst>
                <a:ext uri="{FF2B5EF4-FFF2-40B4-BE49-F238E27FC236}">
                  <a16:creationId xmlns:a16="http://schemas.microsoft.com/office/drawing/2014/main" id="{E5F0B977-FD1F-4EFE-565D-731EAE2D2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2196312"/>
              <a:ext cx="53976" cy="368292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550">
              <a:extLst>
                <a:ext uri="{FF2B5EF4-FFF2-40B4-BE49-F238E27FC236}">
                  <a16:creationId xmlns:a16="http://schemas.microsoft.com/office/drawing/2014/main" id="{721DED85-229A-AE05-B174-A3A495B3D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2196312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551">
              <a:extLst>
                <a:ext uri="{FF2B5EF4-FFF2-40B4-BE49-F238E27FC236}">
                  <a16:creationId xmlns:a16="http://schemas.microsoft.com/office/drawing/2014/main" id="{EE654531-22D5-4B5A-5FC4-F04F2B211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2196312"/>
              <a:ext cx="53976" cy="368292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552">
              <a:extLst>
                <a:ext uri="{FF2B5EF4-FFF2-40B4-BE49-F238E27FC236}">
                  <a16:creationId xmlns:a16="http://schemas.microsoft.com/office/drawing/2014/main" id="{2C68B7E8-2140-D5DE-E2DF-758401C2A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2196312"/>
              <a:ext cx="53976" cy="368292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Rectangle 553">
              <a:extLst>
                <a:ext uri="{FF2B5EF4-FFF2-40B4-BE49-F238E27FC236}">
                  <a16:creationId xmlns:a16="http://schemas.microsoft.com/office/drawing/2014/main" id="{7DB9996F-9A8A-BA5C-7ED6-BC9F8983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2196312"/>
              <a:ext cx="52388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554">
              <a:extLst>
                <a:ext uri="{FF2B5EF4-FFF2-40B4-BE49-F238E27FC236}">
                  <a16:creationId xmlns:a16="http://schemas.microsoft.com/office/drawing/2014/main" id="{D7790400-825F-BCF3-EB39-2312682AD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2196312"/>
              <a:ext cx="53976" cy="368292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555">
              <a:extLst>
                <a:ext uri="{FF2B5EF4-FFF2-40B4-BE49-F238E27FC236}">
                  <a16:creationId xmlns:a16="http://schemas.microsoft.com/office/drawing/2014/main" id="{C9D5522F-8E06-7678-60BC-CD2F673CA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2196312"/>
              <a:ext cx="52388" cy="368292"/>
            </a:xfrm>
            <a:prstGeom prst="rect">
              <a:avLst/>
            </a:prstGeom>
            <a:solidFill>
              <a:srgbClr val="FED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556">
              <a:extLst>
                <a:ext uri="{FF2B5EF4-FFF2-40B4-BE49-F238E27FC236}">
                  <a16:creationId xmlns:a16="http://schemas.microsoft.com/office/drawing/2014/main" id="{F5EDB7A1-C57A-49E9-06C4-FA4BB0BF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557">
              <a:extLst>
                <a:ext uri="{FF2B5EF4-FFF2-40B4-BE49-F238E27FC236}">
                  <a16:creationId xmlns:a16="http://schemas.microsoft.com/office/drawing/2014/main" id="{44A17FDB-651C-7E9C-2523-88EFD048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2196312"/>
              <a:ext cx="53976" cy="368292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558">
              <a:extLst>
                <a:ext uri="{FF2B5EF4-FFF2-40B4-BE49-F238E27FC236}">
                  <a16:creationId xmlns:a16="http://schemas.microsoft.com/office/drawing/2014/main" id="{939C144D-8520-67B2-DEF4-E9C16FA7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1" y="2196312"/>
              <a:ext cx="52388" cy="368292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559">
              <a:extLst>
                <a:ext uri="{FF2B5EF4-FFF2-40B4-BE49-F238E27FC236}">
                  <a16:creationId xmlns:a16="http://schemas.microsoft.com/office/drawing/2014/main" id="{BD055059-DCA9-7E17-2081-F92ABA895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560">
              <a:extLst>
                <a:ext uri="{FF2B5EF4-FFF2-40B4-BE49-F238E27FC236}">
                  <a16:creationId xmlns:a16="http://schemas.microsoft.com/office/drawing/2014/main" id="{75BAAAC5-967B-D73A-FB2B-31CB5F246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3" y="2196312"/>
              <a:ext cx="52388" cy="368292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561">
              <a:extLst>
                <a:ext uri="{FF2B5EF4-FFF2-40B4-BE49-F238E27FC236}">
                  <a16:creationId xmlns:a16="http://schemas.microsoft.com/office/drawing/2014/main" id="{668C30B5-2A72-6A13-08F2-6D6A93989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2196312"/>
              <a:ext cx="53976" cy="368292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562">
              <a:extLst>
                <a:ext uri="{FF2B5EF4-FFF2-40B4-BE49-F238E27FC236}">
                  <a16:creationId xmlns:a16="http://schemas.microsoft.com/office/drawing/2014/main" id="{2F23CB69-85DF-AA3A-F5DA-F2E8894CF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563">
              <a:extLst>
                <a:ext uri="{FF2B5EF4-FFF2-40B4-BE49-F238E27FC236}">
                  <a16:creationId xmlns:a16="http://schemas.microsoft.com/office/drawing/2014/main" id="{1783C788-31CD-F44A-D44A-5442578F9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2196312"/>
              <a:ext cx="53976" cy="368292"/>
            </a:xfrm>
            <a:prstGeom prst="rect">
              <a:avLst/>
            </a:prstGeom>
            <a:solidFill>
              <a:srgbClr val="4A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564">
              <a:extLst>
                <a:ext uri="{FF2B5EF4-FFF2-40B4-BE49-F238E27FC236}">
                  <a16:creationId xmlns:a16="http://schemas.microsoft.com/office/drawing/2014/main" id="{ED41A0FB-2B91-C06F-BDB2-EFFC7EC6A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0" y="2196312"/>
              <a:ext cx="55564" cy="368292"/>
            </a:xfrm>
            <a:prstGeom prst="rect">
              <a:avLst/>
            </a:prstGeom>
            <a:solidFill>
              <a:srgbClr val="FEC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565">
              <a:extLst>
                <a:ext uri="{FF2B5EF4-FFF2-40B4-BE49-F238E27FC236}">
                  <a16:creationId xmlns:a16="http://schemas.microsoft.com/office/drawing/2014/main" id="{E8B91A94-074F-7E85-72E8-5246CA456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566">
              <a:extLst>
                <a:ext uri="{FF2B5EF4-FFF2-40B4-BE49-F238E27FC236}">
                  <a16:creationId xmlns:a16="http://schemas.microsoft.com/office/drawing/2014/main" id="{C21DF516-2664-DA7C-534A-5A6CE1F72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2" y="2196312"/>
              <a:ext cx="55564" cy="368292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567">
              <a:extLst>
                <a:ext uri="{FF2B5EF4-FFF2-40B4-BE49-F238E27FC236}">
                  <a16:creationId xmlns:a16="http://schemas.microsoft.com/office/drawing/2014/main" id="{B3BCB8E7-3270-9D42-F341-3652D0FF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2" y="2196312"/>
              <a:ext cx="55564" cy="368292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Rectangle 568">
              <a:extLst>
                <a:ext uri="{FF2B5EF4-FFF2-40B4-BE49-F238E27FC236}">
                  <a16:creationId xmlns:a16="http://schemas.microsoft.com/office/drawing/2014/main" id="{3C27A596-33A7-C011-3F4D-F5D2353C4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Rectangle 569">
              <a:extLst>
                <a:ext uri="{FF2B5EF4-FFF2-40B4-BE49-F238E27FC236}">
                  <a16:creationId xmlns:a16="http://schemas.microsoft.com/office/drawing/2014/main" id="{AD94051A-5003-36A1-EAF4-E77CCF58A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2196312"/>
              <a:ext cx="53976" cy="368292"/>
            </a:xfrm>
            <a:prstGeom prst="rect">
              <a:avLst/>
            </a:prstGeom>
            <a:solidFill>
              <a:srgbClr val="4A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570">
              <a:extLst>
                <a:ext uri="{FF2B5EF4-FFF2-40B4-BE49-F238E27FC236}">
                  <a16:creationId xmlns:a16="http://schemas.microsoft.com/office/drawing/2014/main" id="{9B2AB6D1-5488-5699-B165-DA2FC836B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2196312"/>
              <a:ext cx="53976" cy="368292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571">
              <a:extLst>
                <a:ext uri="{FF2B5EF4-FFF2-40B4-BE49-F238E27FC236}">
                  <a16:creationId xmlns:a16="http://schemas.microsoft.com/office/drawing/2014/main" id="{CA81EA1F-9E7D-FDB8-BB5D-16FBC7BE1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2196312"/>
              <a:ext cx="53976" cy="368292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Rectangle 572">
              <a:extLst>
                <a:ext uri="{FF2B5EF4-FFF2-40B4-BE49-F238E27FC236}">
                  <a16:creationId xmlns:a16="http://schemas.microsoft.com/office/drawing/2014/main" id="{738E07B2-9538-45DC-9AC6-AC348EBB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2196312"/>
              <a:ext cx="53976" cy="368292"/>
            </a:xfrm>
            <a:prstGeom prst="rect">
              <a:avLst/>
            </a:prstGeom>
            <a:solidFill>
              <a:srgbClr val="4ED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573">
              <a:extLst>
                <a:ext uri="{FF2B5EF4-FFF2-40B4-BE49-F238E27FC236}">
                  <a16:creationId xmlns:a16="http://schemas.microsoft.com/office/drawing/2014/main" id="{AAB1AEC7-9FD3-6F3C-05B2-C1F11E979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8" y="2196312"/>
              <a:ext cx="52388" cy="368292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574">
              <a:extLst>
                <a:ext uri="{FF2B5EF4-FFF2-40B4-BE49-F238E27FC236}">
                  <a16:creationId xmlns:a16="http://schemas.microsoft.com/office/drawing/2014/main" id="{C93CD3CB-457C-B52B-E467-D11EB2801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2196312"/>
              <a:ext cx="53976" cy="368292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575">
              <a:extLst>
                <a:ext uri="{FF2B5EF4-FFF2-40B4-BE49-F238E27FC236}">
                  <a16:creationId xmlns:a16="http://schemas.microsoft.com/office/drawing/2014/main" id="{6279AC8E-2EEB-9426-D60F-001303452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2196312"/>
              <a:ext cx="52388" cy="368292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576">
              <a:extLst>
                <a:ext uri="{FF2B5EF4-FFF2-40B4-BE49-F238E27FC236}">
                  <a16:creationId xmlns:a16="http://schemas.microsoft.com/office/drawing/2014/main" id="{A18651CE-FE88-19C8-3A33-51813583C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13" y="2196312"/>
              <a:ext cx="53976" cy="368292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580">
              <a:extLst>
                <a:ext uri="{FF2B5EF4-FFF2-40B4-BE49-F238E27FC236}">
                  <a16:creationId xmlns:a16="http://schemas.microsoft.com/office/drawing/2014/main" id="{BD4F88F1-ADDF-C233-4D5F-C8A3F9F46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001" y="1432572"/>
              <a:ext cx="52388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581">
              <a:extLst>
                <a:ext uri="{FF2B5EF4-FFF2-40B4-BE49-F238E27FC236}">
                  <a16:creationId xmlns:a16="http://schemas.microsoft.com/office/drawing/2014/main" id="{FD02BCB5-F541-20FE-DA27-14923E8BC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64" y="1432572"/>
              <a:ext cx="53976" cy="367008"/>
            </a:xfrm>
            <a:prstGeom prst="rect">
              <a:avLst/>
            </a:prstGeom>
            <a:solidFill>
              <a:srgbClr val="FEF2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582">
              <a:extLst>
                <a:ext uri="{FF2B5EF4-FFF2-40B4-BE49-F238E27FC236}">
                  <a16:creationId xmlns:a16="http://schemas.microsoft.com/office/drawing/2014/main" id="{C454DD72-5CC2-EEE7-3917-4DBCEB371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4" y="1432572"/>
              <a:ext cx="53976" cy="367008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583">
              <a:extLst>
                <a:ext uri="{FF2B5EF4-FFF2-40B4-BE49-F238E27FC236}">
                  <a16:creationId xmlns:a16="http://schemas.microsoft.com/office/drawing/2014/main" id="{436AE635-BEA2-CF27-EC3B-DF6B66F02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864" y="1432572"/>
              <a:ext cx="52388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584">
              <a:extLst>
                <a:ext uri="{FF2B5EF4-FFF2-40B4-BE49-F238E27FC236}">
                  <a16:creationId xmlns:a16="http://schemas.microsoft.com/office/drawing/2014/main" id="{D98E9083-40B8-4CD3-51D3-6574E525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6" y="1432572"/>
              <a:ext cx="53976" cy="367008"/>
            </a:xfrm>
            <a:prstGeom prst="rect">
              <a:avLst/>
            </a:prstGeom>
            <a:solidFill>
              <a:srgbClr val="FE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585">
              <a:extLst>
                <a:ext uri="{FF2B5EF4-FFF2-40B4-BE49-F238E27FC236}">
                  <a16:creationId xmlns:a16="http://schemas.microsoft.com/office/drawing/2014/main" id="{E69EF211-1830-DCF7-C972-E4A8CFF6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576" y="1432572"/>
              <a:ext cx="52388" cy="367008"/>
            </a:xfrm>
            <a:prstGeom prst="rect">
              <a:avLst/>
            </a:prstGeom>
            <a:solidFill>
              <a:srgbClr val="FEC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586">
              <a:extLst>
                <a:ext uri="{FF2B5EF4-FFF2-40B4-BE49-F238E27FC236}">
                  <a16:creationId xmlns:a16="http://schemas.microsoft.com/office/drawing/2014/main" id="{87B7B630-02BE-24B9-DBC9-9E24DCCCD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1432572"/>
              <a:ext cx="53976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587">
              <a:extLst>
                <a:ext uri="{FF2B5EF4-FFF2-40B4-BE49-F238E27FC236}">
                  <a16:creationId xmlns:a16="http://schemas.microsoft.com/office/drawing/2014/main" id="{F420DE4B-F522-223F-D34E-C8FA5E979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9" y="1432572"/>
              <a:ext cx="53976" cy="367008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588">
              <a:extLst>
                <a:ext uri="{FF2B5EF4-FFF2-40B4-BE49-F238E27FC236}">
                  <a16:creationId xmlns:a16="http://schemas.microsoft.com/office/drawing/2014/main" id="{B70875B9-2EA5-73EA-69AD-369EF654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9" y="1432572"/>
              <a:ext cx="52388" cy="367008"/>
            </a:xfrm>
            <a:prstGeom prst="rect">
              <a:avLst/>
            </a:prstGeom>
            <a:solidFill>
              <a:srgbClr val="FED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589">
              <a:extLst>
                <a:ext uri="{FF2B5EF4-FFF2-40B4-BE49-F238E27FC236}">
                  <a16:creationId xmlns:a16="http://schemas.microsoft.com/office/drawing/2014/main" id="{F6552F0C-FEA1-16D4-16EC-8A790C5DD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001" y="1432572"/>
              <a:ext cx="53976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590">
              <a:extLst>
                <a:ext uri="{FF2B5EF4-FFF2-40B4-BE49-F238E27FC236}">
                  <a16:creationId xmlns:a16="http://schemas.microsoft.com/office/drawing/2014/main" id="{DFBB1E80-EDC3-240F-5C43-018BCA5B3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151" y="1432572"/>
              <a:ext cx="52388" cy="367008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591">
              <a:extLst>
                <a:ext uri="{FF2B5EF4-FFF2-40B4-BE49-F238E27FC236}">
                  <a16:creationId xmlns:a16="http://schemas.microsoft.com/office/drawing/2014/main" id="{7E071455-F7DD-7B6C-F235-9891F9E6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1432572"/>
              <a:ext cx="53976" cy="367008"/>
            </a:xfrm>
            <a:prstGeom prst="rect">
              <a:avLst/>
            </a:prstGeom>
            <a:solidFill>
              <a:srgbClr val="FED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592">
              <a:extLst>
                <a:ext uri="{FF2B5EF4-FFF2-40B4-BE49-F238E27FC236}">
                  <a16:creationId xmlns:a16="http://schemas.microsoft.com/office/drawing/2014/main" id="{5D96E8CD-E553-A1B5-543E-4420D913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864" y="1432572"/>
              <a:ext cx="53976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593">
              <a:extLst>
                <a:ext uri="{FF2B5EF4-FFF2-40B4-BE49-F238E27FC236}">
                  <a16:creationId xmlns:a16="http://schemas.microsoft.com/office/drawing/2014/main" id="{5D199649-64FE-1529-9994-86578CA6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1432572"/>
              <a:ext cx="52388" cy="367008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594">
              <a:extLst>
                <a:ext uri="{FF2B5EF4-FFF2-40B4-BE49-F238E27FC236}">
                  <a16:creationId xmlns:a16="http://schemas.microsoft.com/office/drawing/2014/main" id="{514853C5-B505-C1A7-7CD3-9CB563B40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6" y="1432572"/>
              <a:ext cx="53976" cy="367008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595">
              <a:extLst>
                <a:ext uri="{FF2B5EF4-FFF2-40B4-BE49-F238E27FC236}">
                  <a16:creationId xmlns:a16="http://schemas.microsoft.com/office/drawing/2014/main" id="{78359E1C-5E39-74FB-01E3-76F2D45E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726" y="1432572"/>
              <a:ext cx="52388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596">
              <a:extLst>
                <a:ext uri="{FF2B5EF4-FFF2-40B4-BE49-F238E27FC236}">
                  <a16:creationId xmlns:a16="http://schemas.microsoft.com/office/drawing/2014/main" id="{A488330C-3491-B4CE-B501-CBBFE9534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289" y="1432572"/>
              <a:ext cx="53976" cy="367008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597">
              <a:extLst>
                <a:ext uri="{FF2B5EF4-FFF2-40B4-BE49-F238E27FC236}">
                  <a16:creationId xmlns:a16="http://schemas.microsoft.com/office/drawing/2014/main" id="{BE4EDD62-EB07-9584-A3CC-D8A7A0782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1432572"/>
              <a:ext cx="55564" cy="367008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598">
              <a:extLst>
                <a:ext uri="{FF2B5EF4-FFF2-40B4-BE49-F238E27FC236}">
                  <a16:creationId xmlns:a16="http://schemas.microsoft.com/office/drawing/2014/main" id="{21038D58-87CF-BACD-CECC-D926701CA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1432572"/>
              <a:ext cx="53976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599">
              <a:extLst>
                <a:ext uri="{FF2B5EF4-FFF2-40B4-BE49-F238E27FC236}">
                  <a16:creationId xmlns:a16="http://schemas.microsoft.com/office/drawing/2014/main" id="{23195591-F4A7-1E12-974F-592FCF172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563" y="1432572"/>
              <a:ext cx="55564" cy="367008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600">
              <a:extLst>
                <a:ext uri="{FF2B5EF4-FFF2-40B4-BE49-F238E27FC236}">
                  <a16:creationId xmlns:a16="http://schemas.microsoft.com/office/drawing/2014/main" id="{D077A499-6CDB-2E4D-E325-9EE9A070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714" y="1432572"/>
              <a:ext cx="53976" cy="367008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601">
              <a:extLst>
                <a:ext uri="{FF2B5EF4-FFF2-40B4-BE49-F238E27FC236}">
                  <a16:creationId xmlns:a16="http://schemas.microsoft.com/office/drawing/2014/main" id="{BD36C083-3541-1F9D-19B0-4F4D3A860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275" y="1432572"/>
              <a:ext cx="55564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602">
              <a:extLst>
                <a:ext uri="{FF2B5EF4-FFF2-40B4-BE49-F238E27FC236}">
                  <a16:creationId xmlns:a16="http://schemas.microsoft.com/office/drawing/2014/main" id="{CDCAC960-7921-EB1E-F888-8667AA9BD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426" y="1432572"/>
              <a:ext cx="53976" cy="367008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603">
              <a:extLst>
                <a:ext uri="{FF2B5EF4-FFF2-40B4-BE49-F238E27FC236}">
                  <a16:creationId xmlns:a16="http://schemas.microsoft.com/office/drawing/2014/main" id="{7B510D65-2D97-DF7A-017B-6BE36B0D3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576" y="1432572"/>
              <a:ext cx="52388" cy="367008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604">
              <a:extLst>
                <a:ext uri="{FF2B5EF4-FFF2-40B4-BE49-F238E27FC236}">
                  <a16:creationId xmlns:a16="http://schemas.microsoft.com/office/drawing/2014/main" id="{47DD06BD-16F1-A3E1-E110-989492740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139" y="1432572"/>
              <a:ext cx="53976" cy="367008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605">
              <a:extLst>
                <a:ext uri="{FF2B5EF4-FFF2-40B4-BE49-F238E27FC236}">
                  <a16:creationId xmlns:a16="http://schemas.microsoft.com/office/drawing/2014/main" id="{EBC395CC-E70C-D928-3E79-2BFB017AA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9" y="1432572"/>
              <a:ext cx="52388" cy="367008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606">
              <a:extLst>
                <a:ext uri="{FF2B5EF4-FFF2-40B4-BE49-F238E27FC236}">
                  <a16:creationId xmlns:a16="http://schemas.microsoft.com/office/drawing/2014/main" id="{F575DA03-E7CF-B34B-3027-B38577043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1432572"/>
              <a:ext cx="53976" cy="367008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608">
              <a:extLst>
                <a:ext uri="{FF2B5EF4-FFF2-40B4-BE49-F238E27FC236}">
                  <a16:creationId xmlns:a16="http://schemas.microsoft.com/office/drawing/2014/main" id="{8165FE86-3421-BFDD-7F36-DFC41AEFE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001" y="1432571"/>
              <a:ext cx="52390" cy="367010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609">
              <a:extLst>
                <a:ext uri="{FF2B5EF4-FFF2-40B4-BE49-F238E27FC236}">
                  <a16:creationId xmlns:a16="http://schemas.microsoft.com/office/drawing/2014/main" id="{923597C2-2931-E2B6-F5B0-4534AB81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4" y="1432571"/>
              <a:ext cx="53976" cy="367010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610">
              <a:extLst>
                <a:ext uri="{FF2B5EF4-FFF2-40B4-BE49-F238E27FC236}">
                  <a16:creationId xmlns:a16="http://schemas.microsoft.com/office/drawing/2014/main" id="{AC987605-AEAA-4021-6560-42025E93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714" y="1432571"/>
              <a:ext cx="53976" cy="367010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611">
              <a:extLst>
                <a:ext uri="{FF2B5EF4-FFF2-40B4-BE49-F238E27FC236}">
                  <a16:creationId xmlns:a16="http://schemas.microsoft.com/office/drawing/2014/main" id="{011FD39F-F55E-494B-6BF4-DBB46663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1432571"/>
              <a:ext cx="52390" cy="367010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612">
              <a:extLst>
                <a:ext uri="{FF2B5EF4-FFF2-40B4-BE49-F238E27FC236}">
                  <a16:creationId xmlns:a16="http://schemas.microsoft.com/office/drawing/2014/main" id="{6559A1DB-018E-1BDC-8595-21F828A0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7" y="1432571"/>
              <a:ext cx="53976" cy="367010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613">
              <a:extLst>
                <a:ext uri="{FF2B5EF4-FFF2-40B4-BE49-F238E27FC236}">
                  <a16:creationId xmlns:a16="http://schemas.microsoft.com/office/drawing/2014/main" id="{D5F4F56B-1F66-94FE-9C6E-0F47B909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1432571"/>
              <a:ext cx="52390" cy="367010"/>
            </a:xfrm>
            <a:prstGeom prst="rect">
              <a:avLst/>
            </a:prstGeom>
            <a:solidFill>
              <a:srgbClr val="FED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614">
              <a:extLst>
                <a:ext uri="{FF2B5EF4-FFF2-40B4-BE49-F238E27FC236}">
                  <a16:creationId xmlns:a16="http://schemas.microsoft.com/office/drawing/2014/main" id="{302F033A-8128-EDF5-37FC-EA69454F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139" y="1432571"/>
              <a:ext cx="53976" cy="367010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615">
              <a:extLst>
                <a:ext uri="{FF2B5EF4-FFF2-40B4-BE49-F238E27FC236}">
                  <a16:creationId xmlns:a16="http://schemas.microsoft.com/office/drawing/2014/main" id="{C7250D28-A1DC-B3CD-431F-68D22C5FF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9" y="1432571"/>
              <a:ext cx="53976" cy="367010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616">
              <a:extLst>
                <a:ext uri="{FF2B5EF4-FFF2-40B4-BE49-F238E27FC236}">
                  <a16:creationId xmlns:a16="http://schemas.microsoft.com/office/drawing/2014/main" id="{4D402698-7E0D-D304-7D94-69D842098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1432571"/>
              <a:ext cx="52390" cy="367010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617">
              <a:extLst>
                <a:ext uri="{FF2B5EF4-FFF2-40B4-BE49-F238E27FC236}">
                  <a16:creationId xmlns:a16="http://schemas.microsoft.com/office/drawing/2014/main" id="{0936C91D-0742-2345-9A40-2A737826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2" y="1432571"/>
              <a:ext cx="53976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618">
              <a:extLst>
                <a:ext uri="{FF2B5EF4-FFF2-40B4-BE49-F238E27FC236}">
                  <a16:creationId xmlns:a16="http://schemas.microsoft.com/office/drawing/2014/main" id="{0A30C18D-4620-EBE3-087C-64ACBAA0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1432571"/>
              <a:ext cx="52390" cy="367010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619">
              <a:extLst>
                <a:ext uri="{FF2B5EF4-FFF2-40B4-BE49-F238E27FC236}">
                  <a16:creationId xmlns:a16="http://schemas.microsoft.com/office/drawing/2014/main" id="{E6279F3F-BEF2-6E13-965F-075F405A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4" y="1432571"/>
              <a:ext cx="53976" cy="367010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620">
              <a:extLst>
                <a:ext uri="{FF2B5EF4-FFF2-40B4-BE49-F238E27FC236}">
                  <a16:creationId xmlns:a16="http://schemas.microsoft.com/office/drawing/2014/main" id="{E3A05B30-6BAC-21F7-01DC-704683E9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4" y="1432571"/>
              <a:ext cx="53976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621">
              <a:extLst>
                <a:ext uri="{FF2B5EF4-FFF2-40B4-BE49-F238E27FC236}">
                  <a16:creationId xmlns:a16="http://schemas.microsoft.com/office/drawing/2014/main" id="{6D227A71-53C0-4EF3-E2C0-EC7303E9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3" y="1432571"/>
              <a:ext cx="52390" cy="367010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622">
              <a:extLst>
                <a:ext uri="{FF2B5EF4-FFF2-40B4-BE49-F238E27FC236}">
                  <a16:creationId xmlns:a16="http://schemas.microsoft.com/office/drawing/2014/main" id="{0B3F8363-B022-D9BB-ABCC-292F97731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577" y="1432571"/>
              <a:ext cx="53976" cy="367010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623">
              <a:extLst>
                <a:ext uri="{FF2B5EF4-FFF2-40B4-BE49-F238E27FC236}">
                  <a16:creationId xmlns:a16="http://schemas.microsoft.com/office/drawing/2014/main" id="{480CBB68-2B75-C86C-905B-35A3EA056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726" y="1432571"/>
              <a:ext cx="52390" cy="367010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624">
              <a:extLst>
                <a:ext uri="{FF2B5EF4-FFF2-40B4-BE49-F238E27FC236}">
                  <a16:creationId xmlns:a16="http://schemas.microsoft.com/office/drawing/2014/main" id="{A64C2D87-9411-A60A-7E95-73131577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289" y="1432571"/>
              <a:ext cx="53976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625">
              <a:extLst>
                <a:ext uri="{FF2B5EF4-FFF2-40B4-BE49-F238E27FC236}">
                  <a16:creationId xmlns:a16="http://schemas.microsoft.com/office/drawing/2014/main" id="{088DF6CF-5585-6171-110F-149BA79EC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2" y="1432571"/>
              <a:ext cx="55564" cy="367010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626">
              <a:extLst>
                <a:ext uri="{FF2B5EF4-FFF2-40B4-BE49-F238E27FC236}">
                  <a16:creationId xmlns:a16="http://schemas.microsoft.com/office/drawing/2014/main" id="{0B7D15C8-795B-AA97-E76C-6596202C3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2" y="1432571"/>
              <a:ext cx="53976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627">
              <a:extLst>
                <a:ext uri="{FF2B5EF4-FFF2-40B4-BE49-F238E27FC236}">
                  <a16:creationId xmlns:a16="http://schemas.microsoft.com/office/drawing/2014/main" id="{F6D5AD76-96D8-1BDE-97A1-414F87C4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4" y="1432571"/>
              <a:ext cx="55564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628">
              <a:extLst>
                <a:ext uri="{FF2B5EF4-FFF2-40B4-BE49-F238E27FC236}">
                  <a16:creationId xmlns:a16="http://schemas.microsoft.com/office/drawing/2014/main" id="{AD587DD3-0EB2-38F6-53AD-C488B5F5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4" y="1432571"/>
              <a:ext cx="53976" cy="367010"/>
            </a:xfrm>
            <a:prstGeom prst="rect">
              <a:avLst/>
            </a:prstGeom>
            <a:solidFill>
              <a:srgbClr val="FE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629">
              <a:extLst>
                <a:ext uri="{FF2B5EF4-FFF2-40B4-BE49-F238E27FC236}">
                  <a16:creationId xmlns:a16="http://schemas.microsoft.com/office/drawing/2014/main" id="{0303DF3A-0B37-28A0-488C-D8E891E46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277" y="1432571"/>
              <a:ext cx="55564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630">
              <a:extLst>
                <a:ext uri="{FF2B5EF4-FFF2-40B4-BE49-F238E27FC236}">
                  <a16:creationId xmlns:a16="http://schemas.microsoft.com/office/drawing/2014/main" id="{86AE062D-0F7E-8A3C-C18C-D63974A79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7" y="1432571"/>
              <a:ext cx="53976" cy="367010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631">
              <a:extLst>
                <a:ext uri="{FF2B5EF4-FFF2-40B4-BE49-F238E27FC236}">
                  <a16:creationId xmlns:a16="http://schemas.microsoft.com/office/drawing/2014/main" id="{4D29925C-ADB0-CC0C-075F-983F69D96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1432571"/>
              <a:ext cx="52390" cy="367010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632">
              <a:extLst>
                <a:ext uri="{FF2B5EF4-FFF2-40B4-BE49-F238E27FC236}">
                  <a16:creationId xmlns:a16="http://schemas.microsoft.com/office/drawing/2014/main" id="{C56FBE8F-7A54-6BC6-7A71-A302E357D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39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633">
              <a:extLst>
                <a:ext uri="{FF2B5EF4-FFF2-40B4-BE49-F238E27FC236}">
                  <a16:creationId xmlns:a16="http://schemas.microsoft.com/office/drawing/2014/main" id="{B5E5F20D-D513-C428-5E90-7CD47A5D4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1432571"/>
              <a:ext cx="52390" cy="367010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634">
              <a:extLst>
                <a:ext uri="{FF2B5EF4-FFF2-40B4-BE49-F238E27FC236}">
                  <a16:creationId xmlns:a16="http://schemas.microsoft.com/office/drawing/2014/main" id="{AE826201-8A39-7287-1900-7DB791C0C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52" y="1432571"/>
              <a:ext cx="53976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635">
              <a:extLst>
                <a:ext uri="{FF2B5EF4-FFF2-40B4-BE49-F238E27FC236}">
                  <a16:creationId xmlns:a16="http://schemas.microsoft.com/office/drawing/2014/main" id="{C7A2FDE1-818C-FB56-CF30-5F733C345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2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636">
              <a:extLst>
                <a:ext uri="{FF2B5EF4-FFF2-40B4-BE49-F238E27FC236}">
                  <a16:creationId xmlns:a16="http://schemas.microsoft.com/office/drawing/2014/main" id="{3F696537-1248-AADA-6F8A-35EE2E53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1" y="1432571"/>
              <a:ext cx="52390" cy="367010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637">
              <a:extLst>
                <a:ext uri="{FF2B5EF4-FFF2-40B4-BE49-F238E27FC236}">
                  <a16:creationId xmlns:a16="http://schemas.microsoft.com/office/drawing/2014/main" id="{27119998-A3CB-6E99-E7EE-F937127EE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4" y="1432571"/>
              <a:ext cx="53976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638">
              <a:extLst>
                <a:ext uri="{FF2B5EF4-FFF2-40B4-BE49-F238E27FC236}">
                  <a16:creationId xmlns:a16="http://schemas.microsoft.com/office/drawing/2014/main" id="{F16B8017-81A7-3ED4-9A06-4C4F7CABB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63" y="1432571"/>
              <a:ext cx="52390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639">
              <a:extLst>
                <a:ext uri="{FF2B5EF4-FFF2-40B4-BE49-F238E27FC236}">
                  <a16:creationId xmlns:a16="http://schemas.microsoft.com/office/drawing/2014/main" id="{010F0E4E-D5FD-2CB0-F2C1-A4615FB80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7" y="1432571"/>
              <a:ext cx="53976" cy="367010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640">
              <a:extLst>
                <a:ext uri="{FF2B5EF4-FFF2-40B4-BE49-F238E27FC236}">
                  <a16:creationId xmlns:a16="http://schemas.microsoft.com/office/drawing/2014/main" id="{4B9F14C3-0EBE-8483-6476-9567C980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7" y="1432571"/>
              <a:ext cx="53976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641">
              <a:extLst>
                <a:ext uri="{FF2B5EF4-FFF2-40B4-BE49-F238E27FC236}">
                  <a16:creationId xmlns:a16="http://schemas.microsoft.com/office/drawing/2014/main" id="{D17031DE-061D-DF0C-1239-E376CC9A1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6" y="1432571"/>
              <a:ext cx="52390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642">
              <a:extLst>
                <a:ext uri="{FF2B5EF4-FFF2-40B4-BE49-F238E27FC236}">
                  <a16:creationId xmlns:a16="http://schemas.microsoft.com/office/drawing/2014/main" id="{F37C2C70-890F-986F-4F69-2C0BC6FEA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1432571"/>
              <a:ext cx="53976" cy="367010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643">
              <a:extLst>
                <a:ext uri="{FF2B5EF4-FFF2-40B4-BE49-F238E27FC236}">
                  <a16:creationId xmlns:a16="http://schemas.microsoft.com/office/drawing/2014/main" id="{80186181-BFB2-585D-F1DC-22B33256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437" y="1432571"/>
              <a:ext cx="52390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644">
              <a:extLst>
                <a:ext uri="{FF2B5EF4-FFF2-40B4-BE49-F238E27FC236}">
                  <a16:creationId xmlns:a16="http://schemas.microsoft.com/office/drawing/2014/main" id="{21833114-A12A-3B98-94A7-366E2DF3B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1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645">
              <a:extLst>
                <a:ext uri="{FF2B5EF4-FFF2-40B4-BE49-F238E27FC236}">
                  <a16:creationId xmlns:a16="http://schemas.microsoft.com/office/drawing/2014/main" id="{88EA1A10-8786-E727-BBC4-7DA3A0E3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1" y="1432571"/>
              <a:ext cx="53976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646">
              <a:extLst>
                <a:ext uri="{FF2B5EF4-FFF2-40B4-BE49-F238E27FC236}">
                  <a16:creationId xmlns:a16="http://schemas.microsoft.com/office/drawing/2014/main" id="{FA33B4E6-8084-CE29-FF50-3DC263EFA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3300" y="1432571"/>
              <a:ext cx="52390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647">
              <a:extLst>
                <a:ext uri="{FF2B5EF4-FFF2-40B4-BE49-F238E27FC236}">
                  <a16:creationId xmlns:a16="http://schemas.microsoft.com/office/drawing/2014/main" id="{C7B9080D-5149-EA33-1BD1-DC86D37AC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863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8">
              <a:extLst>
                <a:ext uri="{FF2B5EF4-FFF2-40B4-BE49-F238E27FC236}">
                  <a16:creationId xmlns:a16="http://schemas.microsoft.com/office/drawing/2014/main" id="{4BB047FF-C1CA-CB68-172D-CB37B299F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012" y="1432571"/>
              <a:ext cx="52390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649">
              <a:extLst>
                <a:ext uri="{FF2B5EF4-FFF2-40B4-BE49-F238E27FC236}">
                  <a16:creationId xmlns:a16="http://schemas.microsoft.com/office/drawing/2014/main" id="{D81678D0-7CE8-84EB-B42E-2E27B1E43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76" y="1432571"/>
              <a:ext cx="53976" cy="367010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650">
              <a:extLst>
                <a:ext uri="{FF2B5EF4-FFF2-40B4-BE49-F238E27FC236}">
                  <a16:creationId xmlns:a16="http://schemas.microsoft.com/office/drawing/2014/main" id="{7BDF1E7E-5F16-7BF8-7029-6F25E2B0E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6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651">
              <a:extLst>
                <a:ext uri="{FF2B5EF4-FFF2-40B4-BE49-F238E27FC236}">
                  <a16:creationId xmlns:a16="http://schemas.microsoft.com/office/drawing/2014/main" id="{4F37ECEF-D8CC-F7C5-0B85-45B8541DF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288" y="1432571"/>
              <a:ext cx="53976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652">
              <a:extLst>
                <a:ext uri="{FF2B5EF4-FFF2-40B4-BE49-F238E27FC236}">
                  <a16:creationId xmlns:a16="http://schemas.microsoft.com/office/drawing/2014/main" id="{8455D9EA-679F-FDB6-027F-38BB8BF5F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1432571"/>
              <a:ext cx="55564" cy="367010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653">
              <a:extLst>
                <a:ext uri="{FF2B5EF4-FFF2-40B4-BE49-F238E27FC236}">
                  <a16:creationId xmlns:a16="http://schemas.microsoft.com/office/drawing/2014/main" id="{31EBE64F-A282-A55C-1D67-3BBFD3C8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654">
              <a:extLst>
                <a:ext uri="{FF2B5EF4-FFF2-40B4-BE49-F238E27FC236}">
                  <a16:creationId xmlns:a16="http://schemas.microsoft.com/office/drawing/2014/main" id="{8E34A6DF-9DCF-B9D6-CF14-C02732C50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1432571"/>
              <a:ext cx="55564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655">
              <a:extLst>
                <a:ext uri="{FF2B5EF4-FFF2-40B4-BE49-F238E27FC236}">
                  <a16:creationId xmlns:a16="http://schemas.microsoft.com/office/drawing/2014/main" id="{E6EBC573-924D-450C-03DE-875C9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9713" y="1432571"/>
              <a:ext cx="55564" cy="36701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656">
              <a:extLst>
                <a:ext uri="{FF2B5EF4-FFF2-40B4-BE49-F238E27FC236}">
                  <a16:creationId xmlns:a16="http://schemas.microsoft.com/office/drawing/2014/main" id="{357E9BA6-04C1-E9F3-1D8C-5D92FB743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657">
              <a:extLst>
                <a:ext uri="{FF2B5EF4-FFF2-40B4-BE49-F238E27FC236}">
                  <a16:creationId xmlns:a16="http://schemas.microsoft.com/office/drawing/2014/main" id="{5F2B837C-FDD5-38B8-D6CC-BFE455797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2426" y="1432571"/>
              <a:ext cx="53976" cy="367010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658">
              <a:extLst>
                <a:ext uri="{FF2B5EF4-FFF2-40B4-BE49-F238E27FC236}">
                  <a16:creationId xmlns:a16="http://schemas.microsoft.com/office/drawing/2014/main" id="{05951229-DFB0-6BED-719C-C32893F4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432571"/>
              <a:ext cx="52390" cy="367010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659">
              <a:extLst>
                <a:ext uri="{FF2B5EF4-FFF2-40B4-BE49-F238E27FC236}">
                  <a16:creationId xmlns:a16="http://schemas.microsoft.com/office/drawing/2014/main" id="{3DB9BECD-9664-B438-562B-D74CD8842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138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660">
              <a:extLst>
                <a:ext uri="{FF2B5EF4-FFF2-40B4-BE49-F238E27FC236}">
                  <a16:creationId xmlns:a16="http://schemas.microsoft.com/office/drawing/2014/main" id="{125E89AF-D86E-27F0-F3AF-5FA9F0F36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288" y="1432571"/>
              <a:ext cx="53976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661">
              <a:extLst>
                <a:ext uri="{FF2B5EF4-FFF2-40B4-BE49-F238E27FC236}">
                  <a16:creationId xmlns:a16="http://schemas.microsoft.com/office/drawing/2014/main" id="{33B8ABBF-4333-29CF-BB8C-EF58EC869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37" y="1432571"/>
              <a:ext cx="52390" cy="367010"/>
            </a:xfrm>
            <a:prstGeom prst="rect">
              <a:avLst/>
            </a:prstGeom>
            <a:solidFill>
              <a:srgbClr val="FEC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662">
              <a:extLst>
                <a:ext uri="{FF2B5EF4-FFF2-40B4-BE49-F238E27FC236}">
                  <a16:creationId xmlns:a16="http://schemas.microsoft.com/office/drawing/2014/main" id="{1256B95C-DDBF-15BF-A06D-123096B04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663">
              <a:extLst>
                <a:ext uri="{FF2B5EF4-FFF2-40B4-BE49-F238E27FC236}">
                  <a16:creationId xmlns:a16="http://schemas.microsoft.com/office/drawing/2014/main" id="{E177EF76-6D1D-AA98-76F0-912A40B1A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1432571"/>
              <a:ext cx="52390" cy="367010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664">
              <a:extLst>
                <a:ext uri="{FF2B5EF4-FFF2-40B4-BE49-F238E27FC236}">
                  <a16:creationId xmlns:a16="http://schemas.microsoft.com/office/drawing/2014/main" id="{BFB60DAD-01FF-E0F7-72D1-39A1641F3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713" y="1432571"/>
              <a:ext cx="53976" cy="367010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665">
              <a:extLst>
                <a:ext uri="{FF2B5EF4-FFF2-40B4-BE49-F238E27FC236}">
                  <a16:creationId xmlns:a16="http://schemas.microsoft.com/office/drawing/2014/main" id="{2138B778-60F2-962E-6036-8914DCCE8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2" y="1432571"/>
              <a:ext cx="52390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666">
              <a:extLst>
                <a:ext uri="{FF2B5EF4-FFF2-40B4-BE49-F238E27FC236}">
                  <a16:creationId xmlns:a16="http://schemas.microsoft.com/office/drawing/2014/main" id="{F7FAF8FE-C957-3D0A-5E1C-AA8150FBC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6" y="1432571"/>
              <a:ext cx="53976" cy="367010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667">
              <a:extLst>
                <a:ext uri="{FF2B5EF4-FFF2-40B4-BE49-F238E27FC236}">
                  <a16:creationId xmlns:a16="http://schemas.microsoft.com/office/drawing/2014/main" id="{3AD6007B-77C5-B843-1F78-722ABE588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576" y="1432571"/>
              <a:ext cx="53976" cy="367010"/>
            </a:xfrm>
            <a:prstGeom prst="rect">
              <a:avLst/>
            </a:prstGeom>
            <a:solidFill>
              <a:srgbClr val="FEB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668">
              <a:extLst>
                <a:ext uri="{FF2B5EF4-FFF2-40B4-BE49-F238E27FC236}">
                  <a16:creationId xmlns:a16="http://schemas.microsoft.com/office/drawing/2014/main" id="{4D81351D-3355-9C04-6526-A397A520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5" y="1432571"/>
              <a:ext cx="52390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669">
              <a:extLst>
                <a:ext uri="{FF2B5EF4-FFF2-40B4-BE49-F238E27FC236}">
                  <a16:creationId xmlns:a16="http://schemas.microsoft.com/office/drawing/2014/main" id="{78DA7114-C5D8-EFB5-CD92-A3A7C2CFD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432571"/>
              <a:ext cx="53976" cy="367010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670">
              <a:extLst>
                <a:ext uri="{FF2B5EF4-FFF2-40B4-BE49-F238E27FC236}">
                  <a16:creationId xmlns:a16="http://schemas.microsoft.com/office/drawing/2014/main" id="{5544E610-4158-A58C-ED84-E9CC98A6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7" y="1432571"/>
              <a:ext cx="52390" cy="367010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671">
              <a:extLst>
                <a:ext uri="{FF2B5EF4-FFF2-40B4-BE49-F238E27FC236}">
                  <a16:creationId xmlns:a16="http://schemas.microsoft.com/office/drawing/2014/main" id="{59240017-B4AB-6DD1-2AAD-00EBB23E8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1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Rectangle 672">
              <a:extLst>
                <a:ext uri="{FF2B5EF4-FFF2-40B4-BE49-F238E27FC236}">
                  <a16:creationId xmlns:a16="http://schemas.microsoft.com/office/drawing/2014/main" id="{7B610D93-83D8-EC31-3B15-F1C70416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151" y="1432571"/>
              <a:ext cx="53976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Rectangle 673">
              <a:extLst>
                <a:ext uri="{FF2B5EF4-FFF2-40B4-BE49-F238E27FC236}">
                  <a16:creationId xmlns:a16="http://schemas.microsoft.com/office/drawing/2014/main" id="{792E386A-ACB9-A3BE-57D5-9596FB899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7300" y="1432571"/>
              <a:ext cx="52390" cy="367010"/>
            </a:xfrm>
            <a:prstGeom prst="rect">
              <a:avLst/>
            </a:prstGeom>
            <a:solidFill>
              <a:srgbClr val="FEB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674">
              <a:extLst>
                <a:ext uri="{FF2B5EF4-FFF2-40B4-BE49-F238E27FC236}">
                  <a16:creationId xmlns:a16="http://schemas.microsoft.com/office/drawing/2014/main" id="{37928303-ADB7-33E7-4A0E-929EB6297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863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Rectangle 675">
              <a:extLst>
                <a:ext uri="{FF2B5EF4-FFF2-40B4-BE49-F238E27FC236}">
                  <a16:creationId xmlns:a16="http://schemas.microsoft.com/office/drawing/2014/main" id="{2FBCEC78-4288-6A8F-7AF4-54D710D4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012" y="1432571"/>
              <a:ext cx="52390" cy="367010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Rectangle 676">
              <a:extLst>
                <a:ext uri="{FF2B5EF4-FFF2-40B4-BE49-F238E27FC236}">
                  <a16:creationId xmlns:a16="http://schemas.microsoft.com/office/drawing/2014/main" id="{DD0313B4-994F-E9EB-5D50-728EB971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5576" y="1432571"/>
              <a:ext cx="53976" cy="367010"/>
            </a:xfrm>
            <a:prstGeom prst="rect">
              <a:avLst/>
            </a:prstGeom>
            <a:solidFill>
              <a:srgbClr val="FEB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Rectangle 677">
              <a:extLst>
                <a:ext uri="{FF2B5EF4-FFF2-40B4-BE49-F238E27FC236}">
                  <a16:creationId xmlns:a16="http://schemas.microsoft.com/office/drawing/2014/main" id="{786B7CEF-AF46-E126-AB92-C0D9F726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2726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678">
              <a:extLst>
                <a:ext uri="{FF2B5EF4-FFF2-40B4-BE49-F238E27FC236}">
                  <a16:creationId xmlns:a16="http://schemas.microsoft.com/office/drawing/2014/main" id="{548533A7-3613-5590-979A-D8D42C4A7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288" y="1432571"/>
              <a:ext cx="53976" cy="367010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Rectangle 679">
              <a:extLst>
                <a:ext uri="{FF2B5EF4-FFF2-40B4-BE49-F238E27FC236}">
                  <a16:creationId xmlns:a16="http://schemas.microsoft.com/office/drawing/2014/main" id="{85037C0E-59A1-E777-487F-0EFA9107E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3851" y="1432571"/>
              <a:ext cx="55564" cy="367010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680">
              <a:extLst>
                <a:ext uri="{FF2B5EF4-FFF2-40B4-BE49-F238E27FC236}">
                  <a16:creationId xmlns:a16="http://schemas.microsoft.com/office/drawing/2014/main" id="{F7E358D5-5B22-44B4-7CF4-1F10A1616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1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681">
              <a:extLst>
                <a:ext uri="{FF2B5EF4-FFF2-40B4-BE49-F238E27FC236}">
                  <a16:creationId xmlns:a16="http://schemas.microsoft.com/office/drawing/2014/main" id="{B023A5E2-1C31-154C-15D4-1C29799FD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563" y="1432571"/>
              <a:ext cx="55564" cy="36701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682">
              <a:extLst>
                <a:ext uri="{FF2B5EF4-FFF2-40B4-BE49-F238E27FC236}">
                  <a16:creationId xmlns:a16="http://schemas.microsoft.com/office/drawing/2014/main" id="{0D140A53-678F-48B9-0D29-3EFEEB06A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3713" y="1432571"/>
              <a:ext cx="55564" cy="367010"/>
            </a:xfrm>
            <a:prstGeom prst="rect">
              <a:avLst/>
            </a:prstGeom>
            <a:solidFill>
              <a:srgbClr val="FEC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683">
              <a:extLst>
                <a:ext uri="{FF2B5EF4-FFF2-40B4-BE49-F238E27FC236}">
                  <a16:creationId xmlns:a16="http://schemas.microsoft.com/office/drawing/2014/main" id="{6D91C81F-1418-313F-1392-0697A29FF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0863" y="1432571"/>
              <a:ext cx="53976" cy="36701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684">
              <a:extLst>
                <a:ext uri="{FF2B5EF4-FFF2-40B4-BE49-F238E27FC236}">
                  <a16:creationId xmlns:a16="http://schemas.microsoft.com/office/drawing/2014/main" id="{AF3E619C-A8F3-1A8A-47F9-C1C2F106D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26" y="1432571"/>
              <a:ext cx="53976" cy="367010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685">
              <a:extLst>
                <a:ext uri="{FF2B5EF4-FFF2-40B4-BE49-F238E27FC236}">
                  <a16:creationId xmlns:a16="http://schemas.microsoft.com/office/drawing/2014/main" id="{A3B10A86-58D3-8300-51FC-2D166F022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576" y="1432571"/>
              <a:ext cx="53976" cy="367010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686">
              <a:extLst>
                <a:ext uri="{FF2B5EF4-FFF2-40B4-BE49-F238E27FC236}">
                  <a16:creationId xmlns:a16="http://schemas.microsoft.com/office/drawing/2014/main" id="{0AB8EAF7-0990-6081-D53A-9DBAD1BA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1432571"/>
              <a:ext cx="53976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687">
              <a:extLst>
                <a:ext uri="{FF2B5EF4-FFF2-40B4-BE49-F238E27FC236}">
                  <a16:creationId xmlns:a16="http://schemas.microsoft.com/office/drawing/2014/main" id="{E00CCBA5-A7A5-8899-EDB2-E1647A5E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1432571"/>
              <a:ext cx="53976" cy="367010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688">
              <a:extLst>
                <a:ext uri="{FF2B5EF4-FFF2-40B4-BE49-F238E27FC236}">
                  <a16:creationId xmlns:a16="http://schemas.microsoft.com/office/drawing/2014/main" id="{3D859A09-E357-3F6D-8102-CE86EB70F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37" y="1432571"/>
              <a:ext cx="52390" cy="367010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689">
              <a:extLst>
                <a:ext uri="{FF2B5EF4-FFF2-40B4-BE49-F238E27FC236}">
                  <a16:creationId xmlns:a16="http://schemas.microsoft.com/office/drawing/2014/main" id="{027FB8E7-34E1-63EE-BEBA-FED65AA52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1" y="1432571"/>
              <a:ext cx="53976" cy="36701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690">
              <a:extLst>
                <a:ext uri="{FF2B5EF4-FFF2-40B4-BE49-F238E27FC236}">
                  <a16:creationId xmlns:a16="http://schemas.microsoft.com/office/drawing/2014/main" id="{28310CBF-D0A9-CF27-C39A-B65872410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0" y="1432571"/>
              <a:ext cx="52390" cy="367010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Line 694">
              <a:extLst>
                <a:ext uri="{FF2B5EF4-FFF2-40B4-BE49-F238E27FC236}">
                  <a16:creationId xmlns:a16="http://schemas.microsoft.com/office/drawing/2014/main" id="{23F7AA9A-AE81-2F4D-04F3-11AB658B1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9192" y="1235075"/>
              <a:ext cx="0" cy="4581524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Line 695">
              <a:extLst>
                <a:ext uri="{FF2B5EF4-FFF2-40B4-BE49-F238E27FC236}">
                  <a16:creationId xmlns:a16="http://schemas.microsoft.com/office/drawing/2014/main" id="{4A7DA1BD-389E-2BDD-E792-84EF649B7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77276" y="1235075"/>
              <a:ext cx="0" cy="4581524"/>
            </a:xfrm>
            <a:prstGeom prst="line">
              <a:avLst/>
            </a:prstGeom>
            <a:noFill/>
            <a:ln w="17463" cap="sq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696">
              <a:extLst>
                <a:ext uri="{FF2B5EF4-FFF2-40B4-BE49-F238E27FC236}">
                  <a16:creationId xmlns:a16="http://schemas.microsoft.com/office/drawing/2014/main" id="{EBD45259-ED6C-C81B-12D2-164D47205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3942" y="4672013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697">
              <a:extLst>
                <a:ext uri="{FF2B5EF4-FFF2-40B4-BE49-F238E27FC236}">
                  <a16:creationId xmlns:a16="http://schemas.microsoft.com/office/drawing/2014/main" id="{AE5A4F95-A4BB-4031-FACC-6ED1CEA4F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3942" y="3143251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698">
              <a:extLst>
                <a:ext uri="{FF2B5EF4-FFF2-40B4-BE49-F238E27FC236}">
                  <a16:creationId xmlns:a16="http://schemas.microsoft.com/office/drawing/2014/main" id="{193F28C2-FB55-ABA4-603C-563259035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3942" y="1617663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699">
              <a:extLst>
                <a:ext uri="{FF2B5EF4-FFF2-40B4-BE49-F238E27FC236}">
                  <a16:creationId xmlns:a16="http://schemas.microsoft.com/office/drawing/2014/main" id="{6426E321-71D3-5B94-423B-4A3D7C0A8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4549216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0.03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6" name="Rectangle 702">
              <a:extLst>
                <a:ext uri="{FF2B5EF4-FFF2-40B4-BE49-F238E27FC236}">
                  <a16:creationId xmlns:a16="http://schemas.microsoft.com/office/drawing/2014/main" id="{873AA15D-0B9F-123D-DB0E-91BD3277E4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477051" y="3275111"/>
              <a:ext cx="396275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Onsite Waste Management Ratio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7" name="Rectangle 703">
              <a:extLst>
                <a:ext uri="{FF2B5EF4-FFF2-40B4-BE49-F238E27FC236}">
                  <a16:creationId xmlns:a16="http://schemas.microsoft.com/office/drawing/2014/main" id="{EA68C8DF-EE73-105A-D1F1-E22FABB5B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443" y="1212254"/>
              <a:ext cx="1287340" cy="30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b="1" dirty="0">
                  <a:solidFill>
                    <a:srgbClr val="000000"/>
                  </a:solidFill>
                </a:rPr>
                <a:t>Use/Waste</a:t>
              </a:r>
              <a:endPara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BD0F23E0-6646-6424-2FB1-4FD16E1286FE}"/>
                </a:ext>
              </a:extLst>
            </p:cNvPr>
            <p:cNvGrpSpPr/>
            <p:nvPr/>
          </p:nvGrpSpPr>
          <p:grpSpPr>
            <a:xfrm>
              <a:off x="2415188" y="1235075"/>
              <a:ext cx="6262088" cy="4581524"/>
              <a:chOff x="2241552" y="1235075"/>
              <a:chExt cx="6435724" cy="4581524"/>
            </a:xfrm>
          </p:grpSpPr>
          <p:sp>
            <p:nvSpPr>
              <p:cNvPr id="316" name="Line 692">
                <a:extLst>
                  <a:ext uri="{FF2B5EF4-FFF2-40B4-BE49-F238E27FC236}">
                    <a16:creationId xmlns:a16="http://schemas.microsoft.com/office/drawing/2014/main" id="{D6FDC7C2-9CCE-C579-B877-5828251DC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1552" y="5816599"/>
                <a:ext cx="6435724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Line 693">
                <a:extLst>
                  <a:ext uri="{FF2B5EF4-FFF2-40B4-BE49-F238E27FC236}">
                    <a16:creationId xmlns:a16="http://schemas.microsoft.com/office/drawing/2014/main" id="{5CFF6664-8540-CF06-2136-C5902BB77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1552" y="1235075"/>
                <a:ext cx="6435724" cy="0"/>
              </a:xfrm>
              <a:prstGeom prst="line">
                <a:avLst/>
              </a:prstGeom>
              <a:noFill/>
              <a:ln w="17463" cap="sq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15" name="Rectangle 691">
              <a:extLst>
                <a:ext uri="{FF2B5EF4-FFF2-40B4-BE49-F238E27FC236}">
                  <a16:creationId xmlns:a16="http://schemas.microsoft.com/office/drawing/2014/main" id="{7EB536AA-8817-BE3F-14E3-5D6ACF8D1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4062" y="2023132"/>
              <a:ext cx="53975" cy="419605"/>
            </a:xfrm>
            <a:prstGeom prst="rect">
              <a:avLst/>
            </a:prstGeom>
            <a:solidFill>
              <a:srgbClr val="FEE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704">
              <a:extLst>
                <a:ext uri="{FF2B5EF4-FFF2-40B4-BE49-F238E27FC236}">
                  <a16:creationId xmlns:a16="http://schemas.microsoft.com/office/drawing/2014/main" id="{119772D1-0E8E-0F93-7A30-3F9C8CDEC0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588936"/>
              <a:ext cx="12969" cy="254670"/>
            </a:xfrm>
            <a:prstGeom prst="rect">
              <a:avLst/>
            </a:prstGeom>
            <a:solidFill>
              <a:srgbClr val="01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29" name="Rectangle 705">
              <a:extLst>
                <a:ext uri="{FF2B5EF4-FFF2-40B4-BE49-F238E27FC236}">
                  <a16:creationId xmlns:a16="http://schemas.microsoft.com/office/drawing/2014/main" id="{2628EA61-ABB0-6E78-52BA-EF7CA248FC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602404"/>
              <a:ext cx="13966" cy="254670"/>
            </a:xfrm>
            <a:prstGeom prst="rect">
              <a:avLst/>
            </a:prstGeom>
            <a:solidFill>
              <a:srgbClr val="0176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0" name="Rectangle 706">
              <a:extLst>
                <a:ext uri="{FF2B5EF4-FFF2-40B4-BE49-F238E27FC236}">
                  <a16:creationId xmlns:a16="http://schemas.microsoft.com/office/drawing/2014/main" id="{FDE8BE57-F1F2-EC49-5387-138D3BD485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615872"/>
              <a:ext cx="12969" cy="254670"/>
            </a:xfrm>
            <a:prstGeom prst="rect">
              <a:avLst/>
            </a:prstGeom>
            <a:solidFill>
              <a:srgbClr val="017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1" name="Rectangle 707">
              <a:extLst>
                <a:ext uri="{FF2B5EF4-FFF2-40B4-BE49-F238E27FC236}">
                  <a16:creationId xmlns:a16="http://schemas.microsoft.com/office/drawing/2014/main" id="{8C486E06-B496-1A00-822D-A29CDBE4DB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628841"/>
              <a:ext cx="12969" cy="254670"/>
            </a:xfrm>
            <a:prstGeom prst="rect">
              <a:avLst/>
            </a:prstGeom>
            <a:solidFill>
              <a:srgbClr val="0178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2" name="Rectangle 708">
              <a:extLst>
                <a:ext uri="{FF2B5EF4-FFF2-40B4-BE49-F238E27FC236}">
                  <a16:creationId xmlns:a16="http://schemas.microsoft.com/office/drawing/2014/main" id="{56DE5F54-1694-4A2C-03CB-AC8EF7F877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642310"/>
              <a:ext cx="13966" cy="254670"/>
            </a:xfrm>
            <a:prstGeom prst="rect">
              <a:avLst/>
            </a:prstGeom>
            <a:solidFill>
              <a:srgbClr val="0178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3" name="Rectangle 709">
              <a:extLst>
                <a:ext uri="{FF2B5EF4-FFF2-40B4-BE49-F238E27FC236}">
                  <a16:creationId xmlns:a16="http://schemas.microsoft.com/office/drawing/2014/main" id="{49008B91-735E-5697-3DD5-10C03B3215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656277"/>
              <a:ext cx="13966" cy="254670"/>
            </a:xfrm>
            <a:prstGeom prst="rect">
              <a:avLst/>
            </a:prstGeom>
            <a:solidFill>
              <a:srgbClr val="017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4" name="Rectangle 710">
              <a:extLst>
                <a:ext uri="{FF2B5EF4-FFF2-40B4-BE49-F238E27FC236}">
                  <a16:creationId xmlns:a16="http://schemas.microsoft.com/office/drawing/2014/main" id="{4CE61914-C664-2886-F5AA-A1DAECD0CA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670246"/>
              <a:ext cx="13966" cy="254670"/>
            </a:xfrm>
            <a:prstGeom prst="rect">
              <a:avLst/>
            </a:prstGeom>
            <a:solidFill>
              <a:srgbClr val="017A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5" name="Rectangle 711">
              <a:extLst>
                <a:ext uri="{FF2B5EF4-FFF2-40B4-BE49-F238E27FC236}">
                  <a16:creationId xmlns:a16="http://schemas.microsoft.com/office/drawing/2014/main" id="{7F07FA74-3DBC-7833-6C41-91FA065876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683714"/>
              <a:ext cx="12969" cy="254670"/>
            </a:xfrm>
            <a:prstGeom prst="rect">
              <a:avLst/>
            </a:prstGeom>
            <a:solidFill>
              <a:srgbClr val="017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6" name="Rectangle 712">
              <a:extLst>
                <a:ext uri="{FF2B5EF4-FFF2-40B4-BE49-F238E27FC236}">
                  <a16:creationId xmlns:a16="http://schemas.microsoft.com/office/drawing/2014/main" id="{D1FA8AA4-B488-799A-7531-A43787EA87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696684"/>
              <a:ext cx="12969" cy="254670"/>
            </a:xfrm>
            <a:prstGeom prst="rect">
              <a:avLst/>
            </a:prstGeom>
            <a:solidFill>
              <a:srgbClr val="017D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7" name="Rectangle 713">
              <a:extLst>
                <a:ext uri="{FF2B5EF4-FFF2-40B4-BE49-F238E27FC236}">
                  <a16:creationId xmlns:a16="http://schemas.microsoft.com/office/drawing/2014/main" id="{EDDC2133-85E4-4329-7AC8-4FA7C45747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710152"/>
              <a:ext cx="13966" cy="254670"/>
            </a:xfrm>
            <a:prstGeom prst="rect">
              <a:avLst/>
            </a:prstGeom>
            <a:solidFill>
              <a:srgbClr val="017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8" name="Rectangle 714">
              <a:extLst>
                <a:ext uri="{FF2B5EF4-FFF2-40B4-BE49-F238E27FC236}">
                  <a16:creationId xmlns:a16="http://schemas.microsoft.com/office/drawing/2014/main" id="{66F306BA-4501-B35C-0CE7-1DE4FDDFBC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723623"/>
              <a:ext cx="12969" cy="254670"/>
            </a:xfrm>
            <a:prstGeom prst="rect">
              <a:avLst/>
            </a:prstGeom>
            <a:solidFill>
              <a:srgbClr val="017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9" name="Rectangle 715">
              <a:extLst>
                <a:ext uri="{FF2B5EF4-FFF2-40B4-BE49-F238E27FC236}">
                  <a16:creationId xmlns:a16="http://schemas.microsoft.com/office/drawing/2014/main" id="{515FA76B-26FD-854E-6B1C-4EC772FB1E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736592"/>
              <a:ext cx="12969" cy="254670"/>
            </a:xfrm>
            <a:prstGeom prst="rect">
              <a:avLst/>
            </a:prstGeom>
            <a:solidFill>
              <a:srgbClr val="017F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0" name="Rectangle 716">
              <a:extLst>
                <a:ext uri="{FF2B5EF4-FFF2-40B4-BE49-F238E27FC236}">
                  <a16:creationId xmlns:a16="http://schemas.microsoft.com/office/drawing/2014/main" id="{981CD86E-66CF-4056-D659-47C5A92418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750060"/>
              <a:ext cx="13966" cy="254670"/>
            </a:xfrm>
            <a:prstGeom prst="rect">
              <a:avLst/>
            </a:prstGeom>
            <a:solidFill>
              <a:srgbClr val="018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1" name="Rectangle 717">
              <a:extLst>
                <a:ext uri="{FF2B5EF4-FFF2-40B4-BE49-F238E27FC236}">
                  <a16:creationId xmlns:a16="http://schemas.microsoft.com/office/drawing/2014/main" id="{36211998-5DF2-2734-C25B-D98CB4355C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763529"/>
              <a:ext cx="12969" cy="254670"/>
            </a:xfrm>
            <a:prstGeom prst="rect">
              <a:avLst/>
            </a:prstGeom>
            <a:solidFill>
              <a:srgbClr val="018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2" name="Rectangle 718">
              <a:extLst>
                <a:ext uri="{FF2B5EF4-FFF2-40B4-BE49-F238E27FC236}">
                  <a16:creationId xmlns:a16="http://schemas.microsoft.com/office/drawing/2014/main" id="{7936BBCE-C1B1-FCCE-E21D-16B74C21EB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776498"/>
              <a:ext cx="12969" cy="254670"/>
            </a:xfrm>
            <a:prstGeom prst="rect">
              <a:avLst/>
            </a:prstGeom>
            <a:solidFill>
              <a:srgbClr val="018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3" name="Rectangle 719">
              <a:extLst>
                <a:ext uri="{FF2B5EF4-FFF2-40B4-BE49-F238E27FC236}">
                  <a16:creationId xmlns:a16="http://schemas.microsoft.com/office/drawing/2014/main" id="{B739FF41-170A-79DD-68C1-6FE70B5295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789966"/>
              <a:ext cx="13966" cy="254670"/>
            </a:xfrm>
            <a:prstGeom prst="rect">
              <a:avLst/>
            </a:prstGeom>
            <a:solidFill>
              <a:srgbClr val="018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4" name="Rectangle 720">
              <a:extLst>
                <a:ext uri="{FF2B5EF4-FFF2-40B4-BE49-F238E27FC236}">
                  <a16:creationId xmlns:a16="http://schemas.microsoft.com/office/drawing/2014/main" id="{B0B8C739-FD9D-F8EA-4CF4-98E319B3FA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803935"/>
              <a:ext cx="13966" cy="254670"/>
            </a:xfrm>
            <a:prstGeom prst="rect">
              <a:avLst/>
            </a:prstGeom>
            <a:solidFill>
              <a:srgbClr val="018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5" name="Rectangle 721">
              <a:extLst>
                <a:ext uri="{FF2B5EF4-FFF2-40B4-BE49-F238E27FC236}">
                  <a16:creationId xmlns:a16="http://schemas.microsoft.com/office/drawing/2014/main" id="{F9E74B1D-13C3-0800-2F47-E06A680746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817901"/>
              <a:ext cx="13966" cy="254670"/>
            </a:xfrm>
            <a:prstGeom prst="rect">
              <a:avLst/>
            </a:prstGeom>
            <a:solidFill>
              <a:srgbClr val="0185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6" name="Rectangle 722">
              <a:extLst>
                <a:ext uri="{FF2B5EF4-FFF2-40B4-BE49-F238E27FC236}">
                  <a16:creationId xmlns:a16="http://schemas.microsoft.com/office/drawing/2014/main" id="{01510929-85E3-A92F-F8F7-DC5FF78D68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831370"/>
              <a:ext cx="12969" cy="254670"/>
            </a:xfrm>
            <a:prstGeom prst="rect">
              <a:avLst/>
            </a:prstGeom>
            <a:solidFill>
              <a:srgbClr val="0186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7" name="Rectangle 723">
              <a:extLst>
                <a:ext uri="{FF2B5EF4-FFF2-40B4-BE49-F238E27FC236}">
                  <a16:creationId xmlns:a16="http://schemas.microsoft.com/office/drawing/2014/main" id="{EABD04A6-602E-74E6-56CB-CFF3F0FC0C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844342"/>
              <a:ext cx="12969" cy="254670"/>
            </a:xfrm>
            <a:prstGeom prst="rect">
              <a:avLst/>
            </a:prstGeom>
            <a:solidFill>
              <a:srgbClr val="018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8" name="Rectangle 724">
              <a:extLst>
                <a:ext uri="{FF2B5EF4-FFF2-40B4-BE49-F238E27FC236}">
                  <a16:creationId xmlns:a16="http://schemas.microsoft.com/office/drawing/2014/main" id="{6603C407-AF94-2C53-F85B-B894371A9C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857810"/>
              <a:ext cx="13966" cy="254670"/>
            </a:xfrm>
            <a:prstGeom prst="rect">
              <a:avLst/>
            </a:prstGeom>
            <a:solidFill>
              <a:srgbClr val="018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9" name="Rectangle 725">
              <a:extLst>
                <a:ext uri="{FF2B5EF4-FFF2-40B4-BE49-F238E27FC236}">
                  <a16:creationId xmlns:a16="http://schemas.microsoft.com/office/drawing/2014/main" id="{44F245F7-5B47-030F-2EC0-AF3D8483D8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871278"/>
              <a:ext cx="12969" cy="254670"/>
            </a:xfrm>
            <a:prstGeom prst="rect">
              <a:avLst/>
            </a:prstGeom>
            <a:solidFill>
              <a:srgbClr val="018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0" name="Rectangle 726">
              <a:extLst>
                <a:ext uri="{FF2B5EF4-FFF2-40B4-BE49-F238E27FC236}">
                  <a16:creationId xmlns:a16="http://schemas.microsoft.com/office/drawing/2014/main" id="{3A2070DB-C639-E54F-06AA-E1D41A8EEE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884247"/>
              <a:ext cx="12969" cy="254670"/>
            </a:xfrm>
            <a:prstGeom prst="rect">
              <a:avLst/>
            </a:prstGeom>
            <a:solidFill>
              <a:srgbClr val="018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1" name="Rectangle 727">
              <a:extLst>
                <a:ext uri="{FF2B5EF4-FFF2-40B4-BE49-F238E27FC236}">
                  <a16:creationId xmlns:a16="http://schemas.microsoft.com/office/drawing/2014/main" id="{79102AD5-2605-4FEA-57B1-952CEDF674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897716"/>
              <a:ext cx="13966" cy="254670"/>
            </a:xfrm>
            <a:prstGeom prst="rect">
              <a:avLst/>
            </a:prstGeom>
            <a:solidFill>
              <a:srgbClr val="018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2" name="Rectangle 728">
              <a:extLst>
                <a:ext uri="{FF2B5EF4-FFF2-40B4-BE49-F238E27FC236}">
                  <a16:creationId xmlns:a16="http://schemas.microsoft.com/office/drawing/2014/main" id="{7265EFCF-1B19-A883-1E6A-0CF14D510D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911184"/>
              <a:ext cx="12969" cy="254670"/>
            </a:xfrm>
            <a:prstGeom prst="rect">
              <a:avLst/>
            </a:prstGeom>
            <a:solidFill>
              <a:srgbClr val="018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3" name="Rectangle 729">
              <a:extLst>
                <a:ext uri="{FF2B5EF4-FFF2-40B4-BE49-F238E27FC236}">
                  <a16:creationId xmlns:a16="http://schemas.microsoft.com/office/drawing/2014/main" id="{C3E7989D-3170-FBD0-26F8-D0F9B88842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924652"/>
              <a:ext cx="13966" cy="254670"/>
            </a:xfrm>
            <a:prstGeom prst="rect">
              <a:avLst/>
            </a:prstGeom>
            <a:solidFill>
              <a:srgbClr val="01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4" name="Rectangle 730">
              <a:extLst>
                <a:ext uri="{FF2B5EF4-FFF2-40B4-BE49-F238E27FC236}">
                  <a16:creationId xmlns:a16="http://schemas.microsoft.com/office/drawing/2014/main" id="{F4D24D51-C92D-EBDF-5EC6-5F59CD6FD6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938122"/>
              <a:ext cx="12969" cy="254670"/>
            </a:xfrm>
            <a:prstGeom prst="rect">
              <a:avLst/>
            </a:prstGeom>
            <a:solidFill>
              <a:srgbClr val="018E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5" name="Rectangle 731">
              <a:extLst>
                <a:ext uri="{FF2B5EF4-FFF2-40B4-BE49-F238E27FC236}">
                  <a16:creationId xmlns:a16="http://schemas.microsoft.com/office/drawing/2014/main" id="{DE583BD0-E73E-566A-91A8-0CBEA8C3AB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951590"/>
              <a:ext cx="13966" cy="254670"/>
            </a:xfrm>
            <a:prstGeom prst="rect">
              <a:avLst/>
            </a:prstGeom>
            <a:solidFill>
              <a:srgbClr val="018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6" name="Rectangle 732">
              <a:extLst>
                <a:ext uri="{FF2B5EF4-FFF2-40B4-BE49-F238E27FC236}">
                  <a16:creationId xmlns:a16="http://schemas.microsoft.com/office/drawing/2014/main" id="{77A48370-0FAB-FF81-CFDE-3D426C8C0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1965558"/>
              <a:ext cx="13966" cy="254670"/>
            </a:xfrm>
            <a:prstGeom prst="rect">
              <a:avLst/>
            </a:prstGeom>
            <a:solidFill>
              <a:srgbClr val="018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7" name="Rectangle 733">
              <a:extLst>
                <a:ext uri="{FF2B5EF4-FFF2-40B4-BE49-F238E27FC236}">
                  <a16:creationId xmlns:a16="http://schemas.microsoft.com/office/drawing/2014/main" id="{3DEA8945-56A8-04C0-DFE7-A4F3FABBEB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979026"/>
              <a:ext cx="12969" cy="254670"/>
            </a:xfrm>
            <a:prstGeom prst="rect">
              <a:avLst/>
            </a:prstGeom>
            <a:solidFill>
              <a:srgbClr val="019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8" name="Rectangle 734">
              <a:extLst>
                <a:ext uri="{FF2B5EF4-FFF2-40B4-BE49-F238E27FC236}">
                  <a16:creationId xmlns:a16="http://schemas.microsoft.com/office/drawing/2014/main" id="{17B5790C-F14A-5EB9-54AB-B1F44E9E4C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1991998"/>
              <a:ext cx="12969" cy="254670"/>
            </a:xfrm>
            <a:prstGeom prst="rect">
              <a:avLst/>
            </a:prstGeom>
            <a:solidFill>
              <a:srgbClr val="019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9" name="Rectangle 735">
              <a:extLst>
                <a:ext uri="{FF2B5EF4-FFF2-40B4-BE49-F238E27FC236}">
                  <a16:creationId xmlns:a16="http://schemas.microsoft.com/office/drawing/2014/main" id="{ADC9C30F-97CE-2ECC-523F-18F52F94C8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005463"/>
              <a:ext cx="13966" cy="254670"/>
            </a:xfrm>
            <a:prstGeom prst="rect">
              <a:avLst/>
            </a:prstGeom>
            <a:solidFill>
              <a:srgbClr val="019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0" name="Rectangle 736">
              <a:extLst>
                <a:ext uri="{FF2B5EF4-FFF2-40B4-BE49-F238E27FC236}">
                  <a16:creationId xmlns:a16="http://schemas.microsoft.com/office/drawing/2014/main" id="{FFB345CD-7615-4787-C7B9-EECBB17DD9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018933"/>
              <a:ext cx="12969" cy="254670"/>
            </a:xfrm>
            <a:prstGeom prst="rect">
              <a:avLst/>
            </a:prstGeom>
            <a:solidFill>
              <a:srgbClr val="019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1" name="Rectangle 737">
              <a:extLst>
                <a:ext uri="{FF2B5EF4-FFF2-40B4-BE49-F238E27FC236}">
                  <a16:creationId xmlns:a16="http://schemas.microsoft.com/office/drawing/2014/main" id="{78E8D011-DEB3-483B-BEF8-34AE1078E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031904"/>
              <a:ext cx="12969" cy="254670"/>
            </a:xfrm>
            <a:prstGeom prst="rect">
              <a:avLst/>
            </a:prstGeom>
            <a:solidFill>
              <a:srgbClr val="019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2" name="Rectangle 738">
              <a:extLst>
                <a:ext uri="{FF2B5EF4-FFF2-40B4-BE49-F238E27FC236}">
                  <a16:creationId xmlns:a16="http://schemas.microsoft.com/office/drawing/2014/main" id="{242E2390-2A54-CCF0-593A-B8BC9EE775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045372"/>
              <a:ext cx="13966" cy="254670"/>
            </a:xfrm>
            <a:prstGeom prst="rect">
              <a:avLst/>
            </a:prstGeom>
            <a:solidFill>
              <a:srgbClr val="019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3" name="Rectangle 739">
              <a:extLst>
                <a:ext uri="{FF2B5EF4-FFF2-40B4-BE49-F238E27FC236}">
                  <a16:creationId xmlns:a16="http://schemas.microsoft.com/office/drawing/2014/main" id="{5B7544CB-23CD-EC2C-F91E-64BB33DEAA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058839"/>
              <a:ext cx="12969" cy="254670"/>
            </a:xfrm>
            <a:prstGeom prst="rect">
              <a:avLst/>
            </a:prstGeom>
            <a:solidFill>
              <a:srgbClr val="0196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4" name="Rectangle 740">
              <a:extLst>
                <a:ext uri="{FF2B5EF4-FFF2-40B4-BE49-F238E27FC236}">
                  <a16:creationId xmlns:a16="http://schemas.microsoft.com/office/drawing/2014/main" id="{6C6D491D-89D5-7EC4-3CAB-71F29413E2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072310"/>
              <a:ext cx="13966" cy="254670"/>
            </a:xfrm>
            <a:prstGeom prst="rect">
              <a:avLst/>
            </a:prstGeom>
            <a:solidFill>
              <a:srgbClr val="019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5" name="Rectangle 741">
              <a:extLst>
                <a:ext uri="{FF2B5EF4-FFF2-40B4-BE49-F238E27FC236}">
                  <a16:creationId xmlns:a16="http://schemas.microsoft.com/office/drawing/2014/main" id="{69AE2333-86FF-A13D-3527-EBE8672DB5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085778"/>
              <a:ext cx="12969" cy="254670"/>
            </a:xfrm>
            <a:prstGeom prst="rect">
              <a:avLst/>
            </a:prstGeom>
            <a:solidFill>
              <a:srgbClr val="019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6" name="Rectangle 742">
              <a:extLst>
                <a:ext uri="{FF2B5EF4-FFF2-40B4-BE49-F238E27FC236}">
                  <a16:creationId xmlns:a16="http://schemas.microsoft.com/office/drawing/2014/main" id="{5EEF6880-4D85-A213-06CB-7B5D576B55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099247"/>
              <a:ext cx="13966" cy="254670"/>
            </a:xfrm>
            <a:prstGeom prst="rect">
              <a:avLst/>
            </a:prstGeom>
            <a:solidFill>
              <a:srgbClr val="019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7" name="Rectangle 743">
              <a:extLst>
                <a:ext uri="{FF2B5EF4-FFF2-40B4-BE49-F238E27FC236}">
                  <a16:creationId xmlns:a16="http://schemas.microsoft.com/office/drawing/2014/main" id="{E7419D2C-51F8-9799-AA56-678DD274D2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113213"/>
              <a:ext cx="13966" cy="254670"/>
            </a:xfrm>
            <a:prstGeom prst="rect">
              <a:avLst/>
            </a:prstGeom>
            <a:solidFill>
              <a:srgbClr val="019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8" name="Rectangle 744">
              <a:extLst>
                <a:ext uri="{FF2B5EF4-FFF2-40B4-BE49-F238E27FC236}">
                  <a16:creationId xmlns:a16="http://schemas.microsoft.com/office/drawing/2014/main" id="{6D7C1786-1112-F3A1-0C3D-C0EC22D62D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126681"/>
              <a:ext cx="12969" cy="254670"/>
            </a:xfrm>
            <a:prstGeom prst="rect">
              <a:avLst/>
            </a:prstGeom>
            <a:solidFill>
              <a:srgbClr val="019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9" name="Rectangle 745">
              <a:extLst>
                <a:ext uri="{FF2B5EF4-FFF2-40B4-BE49-F238E27FC236}">
                  <a16:creationId xmlns:a16="http://schemas.microsoft.com/office/drawing/2014/main" id="{5D264A35-A00B-7E86-E7F3-C916E8AD6B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139653"/>
              <a:ext cx="12969" cy="254670"/>
            </a:xfrm>
            <a:prstGeom prst="rect">
              <a:avLst/>
            </a:prstGeom>
            <a:solidFill>
              <a:srgbClr val="019C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0" name="Rectangle 746">
              <a:extLst>
                <a:ext uri="{FF2B5EF4-FFF2-40B4-BE49-F238E27FC236}">
                  <a16:creationId xmlns:a16="http://schemas.microsoft.com/office/drawing/2014/main" id="{7808F725-C2D9-B9F2-73F8-5415206C56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153121"/>
              <a:ext cx="13966" cy="254670"/>
            </a:xfrm>
            <a:prstGeom prst="rect">
              <a:avLst/>
            </a:prstGeom>
            <a:solidFill>
              <a:srgbClr val="019D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1" name="Rectangle 747">
              <a:extLst>
                <a:ext uri="{FF2B5EF4-FFF2-40B4-BE49-F238E27FC236}">
                  <a16:creationId xmlns:a16="http://schemas.microsoft.com/office/drawing/2014/main" id="{A762CA67-8DB1-08F5-A917-7BCC2F86B4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166590"/>
              <a:ext cx="12969" cy="254670"/>
            </a:xfrm>
            <a:prstGeom prst="rect">
              <a:avLst/>
            </a:prstGeom>
            <a:solidFill>
              <a:srgbClr val="019E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2" name="Rectangle 748">
              <a:extLst>
                <a:ext uri="{FF2B5EF4-FFF2-40B4-BE49-F238E27FC236}">
                  <a16:creationId xmlns:a16="http://schemas.microsoft.com/office/drawing/2014/main" id="{1CCD52FD-AD5F-C678-25A4-F016300C04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179559"/>
              <a:ext cx="12969" cy="254670"/>
            </a:xfrm>
            <a:prstGeom prst="rect">
              <a:avLst/>
            </a:prstGeom>
            <a:solidFill>
              <a:srgbClr val="019F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3" name="Rectangle 749">
              <a:extLst>
                <a:ext uri="{FF2B5EF4-FFF2-40B4-BE49-F238E27FC236}">
                  <a16:creationId xmlns:a16="http://schemas.microsoft.com/office/drawing/2014/main" id="{5B1228D3-4CE3-CAFD-0397-1619C4A0E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193027"/>
              <a:ext cx="13966" cy="254670"/>
            </a:xfrm>
            <a:prstGeom prst="rect">
              <a:avLst/>
            </a:prstGeom>
            <a:solidFill>
              <a:srgbClr val="01A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4" name="Rectangle 750">
              <a:extLst>
                <a:ext uri="{FF2B5EF4-FFF2-40B4-BE49-F238E27FC236}">
                  <a16:creationId xmlns:a16="http://schemas.microsoft.com/office/drawing/2014/main" id="{84DC2B58-0E8D-CB6A-48C4-AADCC19C63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206495"/>
              <a:ext cx="12969" cy="254670"/>
            </a:xfrm>
            <a:prstGeom prst="rect">
              <a:avLst/>
            </a:prstGeom>
            <a:solidFill>
              <a:srgbClr val="01A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5" name="Rectangle 751">
              <a:extLst>
                <a:ext uri="{FF2B5EF4-FFF2-40B4-BE49-F238E27FC236}">
                  <a16:creationId xmlns:a16="http://schemas.microsoft.com/office/drawing/2014/main" id="{EB43B604-AAE1-A8ED-4A56-0C42934210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219965"/>
              <a:ext cx="13966" cy="254670"/>
            </a:xfrm>
            <a:prstGeom prst="rect">
              <a:avLst/>
            </a:prstGeom>
            <a:solidFill>
              <a:srgbClr val="01A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6" name="Rectangle 752">
              <a:extLst>
                <a:ext uri="{FF2B5EF4-FFF2-40B4-BE49-F238E27FC236}">
                  <a16:creationId xmlns:a16="http://schemas.microsoft.com/office/drawing/2014/main" id="{0C70ECFE-90E8-D3B2-E504-FF4601FCE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233933"/>
              <a:ext cx="13966" cy="254670"/>
            </a:xfrm>
            <a:prstGeom prst="rect">
              <a:avLst/>
            </a:prstGeom>
            <a:solidFill>
              <a:srgbClr val="01A3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7" name="Rectangle 753">
              <a:extLst>
                <a:ext uri="{FF2B5EF4-FFF2-40B4-BE49-F238E27FC236}">
                  <a16:creationId xmlns:a16="http://schemas.microsoft.com/office/drawing/2014/main" id="{CF38984C-E615-C70C-1944-9D67262A5A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247401"/>
              <a:ext cx="12969" cy="254670"/>
            </a:xfrm>
            <a:prstGeom prst="rect">
              <a:avLst/>
            </a:prstGeom>
            <a:solidFill>
              <a:srgbClr val="01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8" name="Rectangle 754">
              <a:extLst>
                <a:ext uri="{FF2B5EF4-FFF2-40B4-BE49-F238E27FC236}">
                  <a16:creationId xmlns:a16="http://schemas.microsoft.com/office/drawing/2014/main" id="{7C0F8FC4-1F66-770D-B0B9-8772BB15A8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260869"/>
              <a:ext cx="13966" cy="254670"/>
            </a:xfrm>
            <a:prstGeom prst="rect">
              <a:avLst/>
            </a:prstGeom>
            <a:solidFill>
              <a:srgbClr val="01A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9" name="Rectangle 755">
              <a:extLst>
                <a:ext uri="{FF2B5EF4-FFF2-40B4-BE49-F238E27FC236}">
                  <a16:creationId xmlns:a16="http://schemas.microsoft.com/office/drawing/2014/main" id="{2246E2B8-24F3-C45E-C786-8B2B9B9690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274339"/>
              <a:ext cx="12969" cy="254670"/>
            </a:xfrm>
            <a:prstGeom prst="rect">
              <a:avLst/>
            </a:prstGeom>
            <a:solidFill>
              <a:srgbClr val="01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0" name="Rectangle 756">
              <a:extLst>
                <a:ext uri="{FF2B5EF4-FFF2-40B4-BE49-F238E27FC236}">
                  <a16:creationId xmlns:a16="http://schemas.microsoft.com/office/drawing/2014/main" id="{0FBB9413-96EF-AFB7-5EB4-36277823CC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287309"/>
              <a:ext cx="12969" cy="254670"/>
            </a:xfrm>
            <a:prstGeom prst="rect">
              <a:avLst/>
            </a:prstGeom>
            <a:solidFill>
              <a:srgbClr val="01A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1" name="Rectangle 757">
              <a:extLst>
                <a:ext uri="{FF2B5EF4-FFF2-40B4-BE49-F238E27FC236}">
                  <a16:creationId xmlns:a16="http://schemas.microsoft.com/office/drawing/2014/main" id="{C8DB71B1-C1B1-2A4F-54A6-B2D43CB80F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300777"/>
              <a:ext cx="13966" cy="254670"/>
            </a:xfrm>
            <a:prstGeom prst="rect">
              <a:avLst/>
            </a:prstGeom>
            <a:solidFill>
              <a:srgbClr val="01A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2" name="Rectangle 758">
              <a:extLst>
                <a:ext uri="{FF2B5EF4-FFF2-40B4-BE49-F238E27FC236}">
                  <a16:creationId xmlns:a16="http://schemas.microsoft.com/office/drawing/2014/main" id="{9549FEE4-3325-8E81-FE80-91D95E0479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314245"/>
              <a:ext cx="12969" cy="254670"/>
            </a:xfrm>
            <a:prstGeom prst="rect">
              <a:avLst/>
            </a:prstGeom>
            <a:solidFill>
              <a:srgbClr val="01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3" name="Rectangle 759">
              <a:extLst>
                <a:ext uri="{FF2B5EF4-FFF2-40B4-BE49-F238E27FC236}">
                  <a16:creationId xmlns:a16="http://schemas.microsoft.com/office/drawing/2014/main" id="{E9888C34-A88D-2EAF-CD20-6949BA066B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327214"/>
              <a:ext cx="12969" cy="254670"/>
            </a:xfrm>
            <a:prstGeom prst="rect">
              <a:avLst/>
            </a:prstGeom>
            <a:solidFill>
              <a:srgbClr val="01A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4" name="Rectangle 760">
              <a:extLst>
                <a:ext uri="{FF2B5EF4-FFF2-40B4-BE49-F238E27FC236}">
                  <a16:creationId xmlns:a16="http://schemas.microsoft.com/office/drawing/2014/main" id="{9BF6924B-D8AB-1D4D-4DD3-E7AC22B633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340682"/>
              <a:ext cx="13966" cy="254670"/>
            </a:xfrm>
            <a:prstGeom prst="rect">
              <a:avLst/>
            </a:prstGeom>
            <a:solidFill>
              <a:srgbClr val="01AB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5" name="Rectangle 761">
              <a:extLst>
                <a:ext uri="{FF2B5EF4-FFF2-40B4-BE49-F238E27FC236}">
                  <a16:creationId xmlns:a16="http://schemas.microsoft.com/office/drawing/2014/main" id="{3227FC64-DE6B-EA96-8FA5-5D500437DE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354153"/>
              <a:ext cx="12969" cy="254670"/>
            </a:xfrm>
            <a:prstGeom prst="rect">
              <a:avLst/>
            </a:prstGeom>
            <a:solidFill>
              <a:srgbClr val="01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6" name="Rectangle 762">
              <a:extLst>
                <a:ext uri="{FF2B5EF4-FFF2-40B4-BE49-F238E27FC236}">
                  <a16:creationId xmlns:a16="http://schemas.microsoft.com/office/drawing/2014/main" id="{A4C72104-8200-1BF6-86F7-430CD20AE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367622"/>
              <a:ext cx="13966" cy="254670"/>
            </a:xfrm>
            <a:prstGeom prst="rect">
              <a:avLst/>
            </a:prstGeom>
            <a:solidFill>
              <a:srgbClr val="01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7" name="Rectangle 763">
              <a:extLst>
                <a:ext uri="{FF2B5EF4-FFF2-40B4-BE49-F238E27FC236}">
                  <a16:creationId xmlns:a16="http://schemas.microsoft.com/office/drawing/2014/main" id="{FDA16905-95BD-5359-CFF1-6B4BA5F919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381588"/>
              <a:ext cx="13966" cy="254670"/>
            </a:xfrm>
            <a:prstGeom prst="rect">
              <a:avLst/>
            </a:prstGeom>
            <a:solidFill>
              <a:srgbClr val="01A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8" name="Rectangle 764">
              <a:extLst>
                <a:ext uri="{FF2B5EF4-FFF2-40B4-BE49-F238E27FC236}">
                  <a16:creationId xmlns:a16="http://schemas.microsoft.com/office/drawing/2014/main" id="{34CD1461-0ADD-39B8-B801-C9EDF59E95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395056"/>
              <a:ext cx="12969" cy="254670"/>
            </a:xfrm>
            <a:prstGeom prst="rect">
              <a:avLst/>
            </a:prstGeom>
            <a:solidFill>
              <a:srgbClr val="01AF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9" name="Rectangle 765">
              <a:extLst>
                <a:ext uri="{FF2B5EF4-FFF2-40B4-BE49-F238E27FC236}">
                  <a16:creationId xmlns:a16="http://schemas.microsoft.com/office/drawing/2014/main" id="{BA8738DE-1AF4-01E5-25D2-3286430BD4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408525"/>
              <a:ext cx="13966" cy="254670"/>
            </a:xfrm>
            <a:prstGeom prst="rect">
              <a:avLst/>
            </a:prstGeom>
            <a:solidFill>
              <a:srgbClr val="01B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0" name="Rectangle 766">
              <a:extLst>
                <a:ext uri="{FF2B5EF4-FFF2-40B4-BE49-F238E27FC236}">
                  <a16:creationId xmlns:a16="http://schemas.microsoft.com/office/drawing/2014/main" id="{99401BAF-ED74-57E7-E5E9-C16004CFBD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421996"/>
              <a:ext cx="12969" cy="254670"/>
            </a:xfrm>
            <a:prstGeom prst="rect">
              <a:avLst/>
            </a:prstGeom>
            <a:solidFill>
              <a:srgbClr val="01B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1" name="Rectangle 767">
              <a:extLst>
                <a:ext uri="{FF2B5EF4-FFF2-40B4-BE49-F238E27FC236}">
                  <a16:creationId xmlns:a16="http://schemas.microsoft.com/office/drawing/2014/main" id="{863BAB8B-CF8A-AF26-3D36-6843459BD0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434965"/>
              <a:ext cx="12969" cy="254670"/>
            </a:xfrm>
            <a:prstGeom prst="rect">
              <a:avLst/>
            </a:prstGeom>
            <a:solidFill>
              <a:srgbClr val="01B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2" name="Rectangle 768">
              <a:extLst>
                <a:ext uri="{FF2B5EF4-FFF2-40B4-BE49-F238E27FC236}">
                  <a16:creationId xmlns:a16="http://schemas.microsoft.com/office/drawing/2014/main" id="{18D2D280-2573-3F3C-5247-1CB2361338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448433"/>
              <a:ext cx="13966" cy="254670"/>
            </a:xfrm>
            <a:prstGeom prst="rect">
              <a:avLst/>
            </a:prstGeom>
            <a:solidFill>
              <a:srgbClr val="01B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3" name="Rectangle 769">
              <a:extLst>
                <a:ext uri="{FF2B5EF4-FFF2-40B4-BE49-F238E27FC236}">
                  <a16:creationId xmlns:a16="http://schemas.microsoft.com/office/drawing/2014/main" id="{25A1BE58-82BE-28ED-B0A0-1DCD4CEBE5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461901"/>
              <a:ext cx="12969" cy="254670"/>
            </a:xfrm>
            <a:prstGeom prst="rect">
              <a:avLst/>
            </a:prstGeom>
            <a:solidFill>
              <a:srgbClr val="01B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4" name="Rectangle 770">
              <a:extLst>
                <a:ext uri="{FF2B5EF4-FFF2-40B4-BE49-F238E27FC236}">
                  <a16:creationId xmlns:a16="http://schemas.microsoft.com/office/drawing/2014/main" id="{03D6FDA7-B2B8-629C-ECBF-C7E2DDD63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475371"/>
              <a:ext cx="13966" cy="254670"/>
            </a:xfrm>
            <a:prstGeom prst="rect">
              <a:avLst/>
            </a:prstGeom>
            <a:solidFill>
              <a:srgbClr val="01B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5" name="Rectangle 771">
              <a:extLst>
                <a:ext uri="{FF2B5EF4-FFF2-40B4-BE49-F238E27FC236}">
                  <a16:creationId xmlns:a16="http://schemas.microsoft.com/office/drawing/2014/main" id="{274270AE-C1E2-C403-57A4-02A9CF5D70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488840"/>
              <a:ext cx="12969" cy="254670"/>
            </a:xfrm>
            <a:prstGeom prst="rect">
              <a:avLst/>
            </a:prstGeom>
            <a:solidFill>
              <a:srgbClr val="01B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6" name="Rectangle 772">
              <a:extLst>
                <a:ext uri="{FF2B5EF4-FFF2-40B4-BE49-F238E27FC236}">
                  <a16:creationId xmlns:a16="http://schemas.microsoft.com/office/drawing/2014/main" id="{4882E98E-018B-1D11-8933-8FB75CE856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501809"/>
              <a:ext cx="12969" cy="254670"/>
            </a:xfrm>
            <a:prstGeom prst="rect">
              <a:avLst/>
            </a:prstGeom>
            <a:solidFill>
              <a:srgbClr val="01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7" name="Rectangle 773">
              <a:extLst>
                <a:ext uri="{FF2B5EF4-FFF2-40B4-BE49-F238E27FC236}">
                  <a16:creationId xmlns:a16="http://schemas.microsoft.com/office/drawing/2014/main" id="{FA580F42-29FE-A302-183D-9963C85BEE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515277"/>
              <a:ext cx="13966" cy="254670"/>
            </a:xfrm>
            <a:prstGeom prst="rect">
              <a:avLst/>
            </a:prstGeom>
            <a:solidFill>
              <a:srgbClr val="01B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8" name="Rectangle 774">
              <a:extLst>
                <a:ext uri="{FF2B5EF4-FFF2-40B4-BE49-F238E27FC236}">
                  <a16:creationId xmlns:a16="http://schemas.microsoft.com/office/drawing/2014/main" id="{07C80577-F404-30ED-BE2B-722357775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529244"/>
              <a:ext cx="13966" cy="254670"/>
            </a:xfrm>
            <a:prstGeom prst="rect">
              <a:avLst/>
            </a:prstGeom>
            <a:solidFill>
              <a:srgbClr val="01B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9" name="Rectangle 775">
              <a:extLst>
                <a:ext uri="{FF2B5EF4-FFF2-40B4-BE49-F238E27FC236}">
                  <a16:creationId xmlns:a16="http://schemas.microsoft.com/office/drawing/2014/main" id="{17B2FA56-4AEC-DF44-D3A6-5C7A851592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542713"/>
              <a:ext cx="12969" cy="254670"/>
            </a:xfrm>
            <a:prstGeom prst="rect">
              <a:avLst/>
            </a:prstGeom>
            <a:solidFill>
              <a:srgbClr val="01B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0" name="Rectangle 776">
              <a:extLst>
                <a:ext uri="{FF2B5EF4-FFF2-40B4-BE49-F238E27FC236}">
                  <a16:creationId xmlns:a16="http://schemas.microsoft.com/office/drawing/2014/main" id="{9E21CE9C-9F6C-D1DA-9384-F475C9B12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556183"/>
              <a:ext cx="13966" cy="254670"/>
            </a:xfrm>
            <a:prstGeom prst="rect">
              <a:avLst/>
            </a:prstGeom>
            <a:solidFill>
              <a:srgbClr val="01B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1" name="Rectangle 777">
              <a:extLst>
                <a:ext uri="{FF2B5EF4-FFF2-40B4-BE49-F238E27FC236}">
                  <a16:creationId xmlns:a16="http://schemas.microsoft.com/office/drawing/2014/main" id="{3728C970-312F-1595-E4A6-A652B99399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569651"/>
              <a:ext cx="12969" cy="254670"/>
            </a:xfrm>
            <a:prstGeom prst="rect">
              <a:avLst/>
            </a:prstGeom>
            <a:solidFill>
              <a:srgbClr val="01B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2" name="Rectangle 778">
              <a:extLst>
                <a:ext uri="{FF2B5EF4-FFF2-40B4-BE49-F238E27FC236}">
                  <a16:creationId xmlns:a16="http://schemas.microsoft.com/office/drawing/2014/main" id="{9FB3E455-1ACA-D9C1-BA8E-813F0059CA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582620"/>
              <a:ext cx="12969" cy="254670"/>
            </a:xfrm>
            <a:prstGeom prst="rect">
              <a:avLst/>
            </a:prstGeom>
            <a:solidFill>
              <a:srgbClr val="01BC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3" name="Rectangle 779">
              <a:extLst>
                <a:ext uri="{FF2B5EF4-FFF2-40B4-BE49-F238E27FC236}">
                  <a16:creationId xmlns:a16="http://schemas.microsoft.com/office/drawing/2014/main" id="{2AEC93D0-233F-AC53-EF3B-56C2E278E4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596088"/>
              <a:ext cx="13966" cy="254670"/>
            </a:xfrm>
            <a:prstGeom prst="rect">
              <a:avLst/>
            </a:prstGeom>
            <a:solidFill>
              <a:srgbClr val="01B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4" name="Rectangle 780">
              <a:extLst>
                <a:ext uri="{FF2B5EF4-FFF2-40B4-BE49-F238E27FC236}">
                  <a16:creationId xmlns:a16="http://schemas.microsoft.com/office/drawing/2014/main" id="{57238E94-A121-081A-0A00-25DCE303ED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609557"/>
              <a:ext cx="12969" cy="254670"/>
            </a:xfrm>
            <a:prstGeom prst="rect">
              <a:avLst/>
            </a:prstGeom>
            <a:solidFill>
              <a:srgbClr val="02B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5" name="Rectangle 781">
              <a:extLst>
                <a:ext uri="{FF2B5EF4-FFF2-40B4-BE49-F238E27FC236}">
                  <a16:creationId xmlns:a16="http://schemas.microsoft.com/office/drawing/2014/main" id="{C0D9E51D-F329-CA0B-20B8-5B1BB5E3A2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623025"/>
              <a:ext cx="13966" cy="254670"/>
            </a:xfrm>
            <a:prstGeom prst="rect">
              <a:avLst/>
            </a:prstGeom>
            <a:solidFill>
              <a:srgbClr val="02B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6" name="Rectangle 782">
              <a:extLst>
                <a:ext uri="{FF2B5EF4-FFF2-40B4-BE49-F238E27FC236}">
                  <a16:creationId xmlns:a16="http://schemas.microsoft.com/office/drawing/2014/main" id="{6A7C1E32-50E2-1E5C-1134-B25150177B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636496"/>
              <a:ext cx="12969" cy="254670"/>
            </a:xfrm>
            <a:prstGeom prst="rect">
              <a:avLst/>
            </a:prstGeom>
            <a:solidFill>
              <a:srgbClr val="06C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7" name="Rectangle 783">
              <a:extLst>
                <a:ext uri="{FF2B5EF4-FFF2-40B4-BE49-F238E27FC236}">
                  <a16:creationId xmlns:a16="http://schemas.microsoft.com/office/drawing/2014/main" id="{44618518-BB96-DEC0-04F3-0D0A56142A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649465"/>
              <a:ext cx="12969" cy="254670"/>
            </a:xfrm>
            <a:prstGeom prst="rect">
              <a:avLst/>
            </a:prstGeom>
            <a:solidFill>
              <a:srgbClr val="0A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8" name="Rectangle 784">
              <a:extLst>
                <a:ext uri="{FF2B5EF4-FFF2-40B4-BE49-F238E27FC236}">
                  <a16:creationId xmlns:a16="http://schemas.microsoft.com/office/drawing/2014/main" id="{1CC8B819-4A4F-7211-164C-40BDBFC73E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662933"/>
              <a:ext cx="13966" cy="254670"/>
            </a:xfrm>
            <a:prstGeom prst="rect">
              <a:avLst/>
            </a:prstGeom>
            <a:solidFill>
              <a:srgbClr val="0EC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9" name="Rectangle 785">
              <a:extLst>
                <a:ext uri="{FF2B5EF4-FFF2-40B4-BE49-F238E27FC236}">
                  <a16:creationId xmlns:a16="http://schemas.microsoft.com/office/drawing/2014/main" id="{7089DAC1-CB76-9909-5CB0-EE6058F375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676900"/>
              <a:ext cx="13966" cy="254670"/>
            </a:xfrm>
            <a:prstGeom prst="rect">
              <a:avLst/>
            </a:prstGeom>
            <a:solidFill>
              <a:srgbClr val="12C2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0" name="Rectangle 786">
              <a:extLst>
                <a:ext uri="{FF2B5EF4-FFF2-40B4-BE49-F238E27FC236}">
                  <a16:creationId xmlns:a16="http://schemas.microsoft.com/office/drawing/2014/main" id="{F8F3F727-1C8D-6BE5-47C8-8ABF6713BD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690371"/>
              <a:ext cx="12969" cy="254670"/>
            </a:xfrm>
            <a:prstGeom prst="rect">
              <a:avLst/>
            </a:prstGeom>
            <a:solidFill>
              <a:srgbClr val="16C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1" name="Rectangle 787">
              <a:extLst>
                <a:ext uri="{FF2B5EF4-FFF2-40B4-BE49-F238E27FC236}">
                  <a16:creationId xmlns:a16="http://schemas.microsoft.com/office/drawing/2014/main" id="{584D2184-BA82-912E-0A97-959EB63FAC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703839"/>
              <a:ext cx="13966" cy="254670"/>
            </a:xfrm>
            <a:prstGeom prst="rect">
              <a:avLst/>
            </a:prstGeom>
            <a:solidFill>
              <a:srgbClr val="16C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2" name="Rectangle 788">
              <a:extLst>
                <a:ext uri="{FF2B5EF4-FFF2-40B4-BE49-F238E27FC236}">
                  <a16:creationId xmlns:a16="http://schemas.microsoft.com/office/drawing/2014/main" id="{1C9527C5-0231-D635-1F7D-23F92D3245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717307"/>
              <a:ext cx="12969" cy="254670"/>
            </a:xfrm>
            <a:prstGeom prst="rect">
              <a:avLst/>
            </a:prstGeom>
            <a:solidFill>
              <a:srgbClr val="1AC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3" name="Rectangle 789">
              <a:extLst>
                <a:ext uri="{FF2B5EF4-FFF2-40B4-BE49-F238E27FC236}">
                  <a16:creationId xmlns:a16="http://schemas.microsoft.com/office/drawing/2014/main" id="{7151BBFB-9720-555E-9A83-A584C5F053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730276"/>
              <a:ext cx="12969" cy="254670"/>
            </a:xfrm>
            <a:prstGeom prst="rect">
              <a:avLst/>
            </a:prstGeom>
            <a:solidFill>
              <a:srgbClr val="1EC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4" name="Rectangle 790">
              <a:extLst>
                <a:ext uri="{FF2B5EF4-FFF2-40B4-BE49-F238E27FC236}">
                  <a16:creationId xmlns:a16="http://schemas.microsoft.com/office/drawing/2014/main" id="{4D45BB4E-AFEA-1B43-93FE-DDC0A583C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743745"/>
              <a:ext cx="13966" cy="254670"/>
            </a:xfrm>
            <a:prstGeom prst="rect">
              <a:avLst/>
            </a:prstGeom>
            <a:solidFill>
              <a:srgbClr val="22C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5" name="Rectangle 791">
              <a:extLst>
                <a:ext uri="{FF2B5EF4-FFF2-40B4-BE49-F238E27FC236}">
                  <a16:creationId xmlns:a16="http://schemas.microsoft.com/office/drawing/2014/main" id="{0D029E8D-11B0-E643-9558-913FFF6CF4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757215"/>
              <a:ext cx="12969" cy="254670"/>
            </a:xfrm>
            <a:prstGeom prst="rect">
              <a:avLst/>
            </a:prstGeom>
            <a:solidFill>
              <a:srgbClr val="26C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6" name="Rectangle 792">
              <a:extLst>
                <a:ext uri="{FF2B5EF4-FFF2-40B4-BE49-F238E27FC236}">
                  <a16:creationId xmlns:a16="http://schemas.microsoft.com/office/drawing/2014/main" id="{41007A05-BB35-9B46-DAD8-FFF3981B73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770683"/>
              <a:ext cx="13966" cy="254670"/>
            </a:xfrm>
            <a:prstGeom prst="rect">
              <a:avLst/>
            </a:prstGeom>
            <a:solidFill>
              <a:srgbClr val="2AC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7" name="Rectangle 793">
              <a:extLst>
                <a:ext uri="{FF2B5EF4-FFF2-40B4-BE49-F238E27FC236}">
                  <a16:creationId xmlns:a16="http://schemas.microsoft.com/office/drawing/2014/main" id="{2F9CD2E8-6DA6-EFC3-3F87-BC046F18F4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784151"/>
              <a:ext cx="12969" cy="254670"/>
            </a:xfrm>
            <a:prstGeom prst="rect">
              <a:avLst/>
            </a:prstGeom>
            <a:solidFill>
              <a:srgbClr val="2AC8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8" name="Rectangle 794">
              <a:extLst>
                <a:ext uri="{FF2B5EF4-FFF2-40B4-BE49-F238E27FC236}">
                  <a16:creationId xmlns:a16="http://schemas.microsoft.com/office/drawing/2014/main" id="{EDF67FEE-C561-E576-2F43-B33C04AF23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797120"/>
              <a:ext cx="12969" cy="254670"/>
            </a:xfrm>
            <a:prstGeom prst="rect">
              <a:avLst/>
            </a:prstGeom>
            <a:solidFill>
              <a:srgbClr val="2E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9" name="Rectangle 795">
              <a:extLst>
                <a:ext uri="{FF2B5EF4-FFF2-40B4-BE49-F238E27FC236}">
                  <a16:creationId xmlns:a16="http://schemas.microsoft.com/office/drawing/2014/main" id="{A45B796F-DC48-334E-0EBB-C3097B6F73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810589"/>
              <a:ext cx="13966" cy="254670"/>
            </a:xfrm>
            <a:prstGeom prst="rect">
              <a:avLst/>
            </a:prstGeom>
            <a:solidFill>
              <a:srgbClr val="32CA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0" name="Rectangle 796">
              <a:extLst>
                <a:ext uri="{FF2B5EF4-FFF2-40B4-BE49-F238E27FC236}">
                  <a16:creationId xmlns:a16="http://schemas.microsoft.com/office/drawing/2014/main" id="{BCCE0744-1264-81DF-9D12-4CA4AC8956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824556"/>
              <a:ext cx="13966" cy="254670"/>
            </a:xfrm>
            <a:prstGeom prst="rect">
              <a:avLst/>
            </a:prstGeom>
            <a:solidFill>
              <a:srgbClr val="36C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1" name="Rectangle 797">
              <a:extLst>
                <a:ext uri="{FF2B5EF4-FFF2-40B4-BE49-F238E27FC236}">
                  <a16:creationId xmlns:a16="http://schemas.microsoft.com/office/drawing/2014/main" id="{2413ADC4-DBDC-D6AC-3527-711005B652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838026"/>
              <a:ext cx="12969" cy="254670"/>
            </a:xfrm>
            <a:prstGeom prst="rect">
              <a:avLst/>
            </a:prstGeom>
            <a:solidFill>
              <a:srgbClr val="3AC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2" name="Rectangle 798">
              <a:extLst>
                <a:ext uri="{FF2B5EF4-FFF2-40B4-BE49-F238E27FC236}">
                  <a16:creationId xmlns:a16="http://schemas.microsoft.com/office/drawing/2014/main" id="{29672485-39D0-3F3E-2ECC-085CA0BC7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851494"/>
              <a:ext cx="13966" cy="254670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3" name="Rectangle 799">
              <a:extLst>
                <a:ext uri="{FF2B5EF4-FFF2-40B4-BE49-F238E27FC236}">
                  <a16:creationId xmlns:a16="http://schemas.microsoft.com/office/drawing/2014/main" id="{E6F78C45-8D76-5EAC-12A6-59FCE7C5AC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864962"/>
              <a:ext cx="12969" cy="254670"/>
            </a:xfrm>
            <a:prstGeom prst="rect">
              <a:avLst/>
            </a:prstGeom>
            <a:solidFill>
              <a:srgbClr val="3EC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4" name="Rectangle 800">
              <a:extLst>
                <a:ext uri="{FF2B5EF4-FFF2-40B4-BE49-F238E27FC236}">
                  <a16:creationId xmlns:a16="http://schemas.microsoft.com/office/drawing/2014/main" id="{CA9A70A2-163D-49F0-DB44-B6795DE7B5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878431"/>
              <a:ext cx="13966" cy="254670"/>
            </a:xfrm>
            <a:prstGeom prst="rect">
              <a:avLst/>
            </a:prstGeom>
            <a:solidFill>
              <a:srgbClr val="42C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5" name="Rectangle 801">
              <a:extLst>
                <a:ext uri="{FF2B5EF4-FFF2-40B4-BE49-F238E27FC236}">
                  <a16:creationId xmlns:a16="http://schemas.microsoft.com/office/drawing/2014/main" id="{1ABCE6B8-9C6A-E9E9-1A06-F854FB523B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891899"/>
              <a:ext cx="12969" cy="254670"/>
            </a:xfrm>
            <a:prstGeom prst="rect">
              <a:avLst/>
            </a:prstGeom>
            <a:solidFill>
              <a:srgbClr val="46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6" name="Rectangle 802">
              <a:extLst>
                <a:ext uri="{FF2B5EF4-FFF2-40B4-BE49-F238E27FC236}">
                  <a16:creationId xmlns:a16="http://schemas.microsoft.com/office/drawing/2014/main" id="{2336009A-40B3-3F1C-2EFC-40CB318F8A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904868"/>
              <a:ext cx="12969" cy="254670"/>
            </a:xfrm>
            <a:prstGeom prst="rect">
              <a:avLst/>
            </a:prstGeom>
            <a:solidFill>
              <a:srgbClr val="4AC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7" name="Rectangle 803">
              <a:extLst>
                <a:ext uri="{FF2B5EF4-FFF2-40B4-BE49-F238E27FC236}">
                  <a16:creationId xmlns:a16="http://schemas.microsoft.com/office/drawing/2014/main" id="{CAA4127D-5979-96E4-B064-A78F57777B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918339"/>
              <a:ext cx="13966" cy="254670"/>
            </a:xfrm>
            <a:prstGeom prst="rect">
              <a:avLst/>
            </a:prstGeom>
            <a:solidFill>
              <a:srgbClr val="4ED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8" name="Rectangle 804">
              <a:extLst>
                <a:ext uri="{FF2B5EF4-FFF2-40B4-BE49-F238E27FC236}">
                  <a16:creationId xmlns:a16="http://schemas.microsoft.com/office/drawing/2014/main" id="{CA4024A6-4211-5A20-1C82-A0A0D26CDE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931806"/>
              <a:ext cx="12969" cy="254670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9" name="Rectangle 805">
              <a:extLst>
                <a:ext uri="{FF2B5EF4-FFF2-40B4-BE49-F238E27FC236}">
                  <a16:creationId xmlns:a16="http://schemas.microsoft.com/office/drawing/2014/main" id="{7BC55B3C-62B8-E358-7D25-85D7E6870F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945275"/>
              <a:ext cx="13966" cy="254670"/>
            </a:xfrm>
            <a:prstGeom prst="rect">
              <a:avLst/>
            </a:prstGeom>
            <a:solidFill>
              <a:srgbClr val="52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30" name="Rectangle 806">
              <a:extLst>
                <a:ext uri="{FF2B5EF4-FFF2-40B4-BE49-F238E27FC236}">
                  <a16:creationId xmlns:a16="http://schemas.microsoft.com/office/drawing/2014/main" id="{03A85E5D-2133-2F0D-0645-01BE962850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2959242"/>
              <a:ext cx="13966" cy="254670"/>
            </a:xfrm>
            <a:prstGeom prst="rect">
              <a:avLst/>
            </a:prstGeom>
            <a:solidFill>
              <a:srgbClr val="55D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31" name="Rectangle 807">
              <a:extLst>
                <a:ext uri="{FF2B5EF4-FFF2-40B4-BE49-F238E27FC236}">
                  <a16:creationId xmlns:a16="http://schemas.microsoft.com/office/drawing/2014/main" id="{BBD1F62D-EE6F-BB30-3D16-726237EBC5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972710"/>
              <a:ext cx="12969" cy="254670"/>
            </a:xfrm>
            <a:prstGeom prst="rect">
              <a:avLst/>
            </a:prstGeom>
            <a:solidFill>
              <a:srgbClr val="59D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2" name="Rectangle 809">
              <a:extLst>
                <a:ext uri="{FF2B5EF4-FFF2-40B4-BE49-F238E27FC236}">
                  <a16:creationId xmlns:a16="http://schemas.microsoft.com/office/drawing/2014/main" id="{F2FF07D0-0FAA-147E-6A71-E3375A72AD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2985682"/>
              <a:ext cx="12969" cy="254670"/>
            </a:xfrm>
            <a:prstGeom prst="rect">
              <a:avLst/>
            </a:prstGeom>
            <a:solidFill>
              <a:srgbClr val="5DD4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3" name="Rectangle 810">
              <a:extLst>
                <a:ext uri="{FF2B5EF4-FFF2-40B4-BE49-F238E27FC236}">
                  <a16:creationId xmlns:a16="http://schemas.microsoft.com/office/drawing/2014/main" id="{7BC60FD7-F891-18D7-90C3-EE61336740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2999150"/>
              <a:ext cx="13966" cy="254670"/>
            </a:xfrm>
            <a:prstGeom prst="rect">
              <a:avLst/>
            </a:prstGeom>
            <a:solidFill>
              <a:srgbClr val="61D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4" name="Rectangle 811">
              <a:extLst>
                <a:ext uri="{FF2B5EF4-FFF2-40B4-BE49-F238E27FC236}">
                  <a16:creationId xmlns:a16="http://schemas.microsoft.com/office/drawing/2014/main" id="{DD6F59DB-738B-2AA4-6456-6D30E911D7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012618"/>
              <a:ext cx="12969" cy="254670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5" name="Rectangle 812">
              <a:extLst>
                <a:ext uri="{FF2B5EF4-FFF2-40B4-BE49-F238E27FC236}">
                  <a16:creationId xmlns:a16="http://schemas.microsoft.com/office/drawing/2014/main" id="{E46EA3DA-ADF9-502B-A5EF-EAFCEF527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026086"/>
              <a:ext cx="13966" cy="254670"/>
            </a:xfrm>
            <a:prstGeom prst="rect">
              <a:avLst/>
            </a:prstGeom>
            <a:solidFill>
              <a:srgbClr val="65D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6" name="Rectangle 813">
              <a:extLst>
                <a:ext uri="{FF2B5EF4-FFF2-40B4-BE49-F238E27FC236}">
                  <a16:creationId xmlns:a16="http://schemas.microsoft.com/office/drawing/2014/main" id="{DF5AA434-4D26-BF94-8641-AEC05300BC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039554"/>
              <a:ext cx="12969" cy="254670"/>
            </a:xfrm>
            <a:prstGeom prst="rect">
              <a:avLst/>
            </a:prstGeom>
            <a:solidFill>
              <a:srgbClr val="69D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7" name="Rectangle 814">
              <a:extLst>
                <a:ext uri="{FF2B5EF4-FFF2-40B4-BE49-F238E27FC236}">
                  <a16:creationId xmlns:a16="http://schemas.microsoft.com/office/drawing/2014/main" id="{8A105CF4-9EE4-DC3C-DEA6-A9E2C8BCCE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052526"/>
              <a:ext cx="12969" cy="254670"/>
            </a:xfrm>
            <a:prstGeom prst="rect">
              <a:avLst/>
            </a:prstGeom>
            <a:solidFill>
              <a:srgbClr val="6DD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8" name="Rectangle 815">
              <a:extLst>
                <a:ext uri="{FF2B5EF4-FFF2-40B4-BE49-F238E27FC236}">
                  <a16:creationId xmlns:a16="http://schemas.microsoft.com/office/drawing/2014/main" id="{9767424E-4229-B8F8-B84D-9F8498B8E3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065994"/>
              <a:ext cx="13966" cy="254670"/>
            </a:xfrm>
            <a:prstGeom prst="rect">
              <a:avLst/>
            </a:prstGeom>
            <a:solidFill>
              <a:srgbClr val="71D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39" name="Rectangle 816">
              <a:extLst>
                <a:ext uri="{FF2B5EF4-FFF2-40B4-BE49-F238E27FC236}">
                  <a16:creationId xmlns:a16="http://schemas.microsoft.com/office/drawing/2014/main" id="{442B53A4-E146-A89D-C896-D1AA668A4D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079463"/>
              <a:ext cx="12969" cy="254670"/>
            </a:xfrm>
            <a:prstGeom prst="rect">
              <a:avLst/>
            </a:prstGeom>
            <a:solidFill>
              <a:srgbClr val="75D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0" name="Rectangle 817">
              <a:extLst>
                <a:ext uri="{FF2B5EF4-FFF2-40B4-BE49-F238E27FC236}">
                  <a16:creationId xmlns:a16="http://schemas.microsoft.com/office/drawing/2014/main" id="{23EAC06D-524E-5655-ECE0-25346902B4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092931"/>
              <a:ext cx="13966" cy="254670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1" name="Rectangle 818">
              <a:extLst>
                <a:ext uri="{FF2B5EF4-FFF2-40B4-BE49-F238E27FC236}">
                  <a16:creationId xmlns:a16="http://schemas.microsoft.com/office/drawing/2014/main" id="{374E3422-16E0-1C9A-3019-B84EB34B0C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106897"/>
              <a:ext cx="13966" cy="254670"/>
            </a:xfrm>
            <a:prstGeom prst="rect">
              <a:avLst/>
            </a:prstGeom>
            <a:solidFill>
              <a:srgbClr val="79D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2" name="Rectangle 819">
              <a:extLst>
                <a:ext uri="{FF2B5EF4-FFF2-40B4-BE49-F238E27FC236}">
                  <a16:creationId xmlns:a16="http://schemas.microsoft.com/office/drawing/2014/main" id="{5C37F3C4-7B75-5ECE-1693-B828FCBB2F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120368"/>
              <a:ext cx="12969" cy="254670"/>
            </a:xfrm>
            <a:prstGeom prst="rect">
              <a:avLst/>
            </a:prstGeom>
            <a:solidFill>
              <a:srgbClr val="7DD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3" name="Rectangle 820">
              <a:extLst>
                <a:ext uri="{FF2B5EF4-FFF2-40B4-BE49-F238E27FC236}">
                  <a16:creationId xmlns:a16="http://schemas.microsoft.com/office/drawing/2014/main" id="{EA60E9A6-77D1-0FC7-6FBD-FE3222E4CA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133337"/>
              <a:ext cx="12969" cy="254670"/>
            </a:xfrm>
            <a:prstGeom prst="rect">
              <a:avLst/>
            </a:prstGeom>
            <a:solidFill>
              <a:srgbClr val="81D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4" name="Rectangle 821">
              <a:extLst>
                <a:ext uri="{FF2B5EF4-FFF2-40B4-BE49-F238E27FC236}">
                  <a16:creationId xmlns:a16="http://schemas.microsoft.com/office/drawing/2014/main" id="{261C6696-C825-4927-A933-025B08C7A1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146806"/>
              <a:ext cx="13966" cy="254670"/>
            </a:xfrm>
            <a:prstGeom prst="rect">
              <a:avLst/>
            </a:prstGeom>
            <a:solidFill>
              <a:srgbClr val="85D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5" name="Rectangle 822">
              <a:extLst>
                <a:ext uri="{FF2B5EF4-FFF2-40B4-BE49-F238E27FC236}">
                  <a16:creationId xmlns:a16="http://schemas.microsoft.com/office/drawing/2014/main" id="{E635758B-C427-56B4-FF74-820EFE3BFF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160274"/>
              <a:ext cx="12969" cy="254670"/>
            </a:xfrm>
            <a:prstGeom prst="rect">
              <a:avLst/>
            </a:prstGeom>
            <a:solidFill>
              <a:srgbClr val="89D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6" name="Rectangle 823">
              <a:extLst>
                <a:ext uri="{FF2B5EF4-FFF2-40B4-BE49-F238E27FC236}">
                  <a16:creationId xmlns:a16="http://schemas.microsoft.com/office/drawing/2014/main" id="{83F37ADF-8B06-E9A3-0B1F-A11D60F5F7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173742"/>
              <a:ext cx="13966" cy="25467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7" name="Rectangle 824">
              <a:extLst>
                <a:ext uri="{FF2B5EF4-FFF2-40B4-BE49-F238E27FC236}">
                  <a16:creationId xmlns:a16="http://schemas.microsoft.com/office/drawing/2014/main" id="{54B1BF5D-845F-213A-BAF9-6AF2D38CFA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187212"/>
              <a:ext cx="12969" cy="254670"/>
            </a:xfrm>
            <a:prstGeom prst="rect">
              <a:avLst/>
            </a:prstGeom>
            <a:solidFill>
              <a:srgbClr val="8D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8" name="Rectangle 825">
              <a:extLst>
                <a:ext uri="{FF2B5EF4-FFF2-40B4-BE49-F238E27FC236}">
                  <a16:creationId xmlns:a16="http://schemas.microsoft.com/office/drawing/2014/main" id="{3B3C7CBC-708D-3281-949D-F3EC3620BD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200182"/>
              <a:ext cx="12969" cy="254670"/>
            </a:xfrm>
            <a:prstGeom prst="rect">
              <a:avLst/>
            </a:prstGeom>
            <a:solidFill>
              <a:srgbClr val="91DF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49" name="Rectangle 826">
              <a:extLst>
                <a:ext uri="{FF2B5EF4-FFF2-40B4-BE49-F238E27FC236}">
                  <a16:creationId xmlns:a16="http://schemas.microsoft.com/office/drawing/2014/main" id="{2CE565F6-3609-2D35-0C39-836229BEB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213650"/>
              <a:ext cx="13966" cy="254670"/>
            </a:xfrm>
            <a:prstGeom prst="rect">
              <a:avLst/>
            </a:prstGeom>
            <a:solidFill>
              <a:srgbClr val="95E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0" name="Rectangle 827">
              <a:extLst>
                <a:ext uri="{FF2B5EF4-FFF2-40B4-BE49-F238E27FC236}">
                  <a16:creationId xmlns:a16="http://schemas.microsoft.com/office/drawing/2014/main" id="{AAE429A1-F184-3C87-CE29-551D5C030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227118"/>
              <a:ext cx="12969" cy="254670"/>
            </a:xfrm>
            <a:prstGeom prst="rect">
              <a:avLst/>
            </a:prstGeom>
            <a:solidFill>
              <a:srgbClr val="99E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1" name="Rectangle 828">
              <a:extLst>
                <a:ext uri="{FF2B5EF4-FFF2-40B4-BE49-F238E27FC236}">
                  <a16:creationId xmlns:a16="http://schemas.microsoft.com/office/drawing/2014/main" id="{580900C3-61B5-F332-87BC-DD689BC70D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240586"/>
              <a:ext cx="13966" cy="254670"/>
            </a:xfrm>
            <a:prstGeom prst="rect">
              <a:avLst/>
            </a:prstGeom>
            <a:solidFill>
              <a:srgbClr val="9DE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2" name="Rectangle 829">
              <a:extLst>
                <a:ext uri="{FF2B5EF4-FFF2-40B4-BE49-F238E27FC236}">
                  <a16:creationId xmlns:a16="http://schemas.microsoft.com/office/drawing/2014/main" id="{55CC2A12-1AF6-B998-BDAA-02E54CC797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254553"/>
              <a:ext cx="13966" cy="254670"/>
            </a:xfrm>
            <a:prstGeom prst="rect">
              <a:avLst/>
            </a:prstGeom>
            <a:solidFill>
              <a:srgbClr val="A1E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3" name="Rectangle 830">
              <a:extLst>
                <a:ext uri="{FF2B5EF4-FFF2-40B4-BE49-F238E27FC236}">
                  <a16:creationId xmlns:a16="http://schemas.microsoft.com/office/drawing/2014/main" id="{784E33CA-4584-AB6F-C74C-66BEE675DF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268024"/>
              <a:ext cx="12969" cy="254670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4" name="Rectangle 831">
              <a:extLst>
                <a:ext uri="{FF2B5EF4-FFF2-40B4-BE49-F238E27FC236}">
                  <a16:creationId xmlns:a16="http://schemas.microsoft.com/office/drawing/2014/main" id="{7B6703D1-FFBE-7074-5370-F6D559791F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280994"/>
              <a:ext cx="12969" cy="254670"/>
            </a:xfrm>
            <a:prstGeom prst="rect">
              <a:avLst/>
            </a:prstGeom>
            <a:solidFill>
              <a:srgbClr val="A5E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5" name="Rectangle 832">
              <a:extLst>
                <a:ext uri="{FF2B5EF4-FFF2-40B4-BE49-F238E27FC236}">
                  <a16:creationId xmlns:a16="http://schemas.microsoft.com/office/drawing/2014/main" id="{FEB916B4-5969-87C9-0F00-57F330C31E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294461"/>
              <a:ext cx="13966" cy="254670"/>
            </a:xfrm>
            <a:prstGeom prst="rect">
              <a:avLst/>
            </a:prstGeom>
            <a:solidFill>
              <a:srgbClr val="A9E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6" name="Rectangle 833">
              <a:extLst>
                <a:ext uri="{FF2B5EF4-FFF2-40B4-BE49-F238E27FC236}">
                  <a16:creationId xmlns:a16="http://schemas.microsoft.com/office/drawing/2014/main" id="{17399E7B-8EE0-5A67-F10F-DAA62E8A00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307929"/>
              <a:ext cx="12969" cy="254670"/>
            </a:xfrm>
            <a:prstGeom prst="rect">
              <a:avLst/>
            </a:prstGeom>
            <a:solidFill>
              <a:srgbClr val="AC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7" name="Rectangle 834">
              <a:extLst>
                <a:ext uri="{FF2B5EF4-FFF2-40B4-BE49-F238E27FC236}">
                  <a16:creationId xmlns:a16="http://schemas.microsoft.com/office/drawing/2014/main" id="{CAC07725-9A5E-17BA-0196-56B8F041DF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321400"/>
              <a:ext cx="13966" cy="254670"/>
            </a:xfrm>
            <a:prstGeom prst="rect">
              <a:avLst/>
            </a:prstGeom>
            <a:solidFill>
              <a:srgbClr val="B0E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8" name="Rectangle 835">
              <a:extLst>
                <a:ext uri="{FF2B5EF4-FFF2-40B4-BE49-F238E27FC236}">
                  <a16:creationId xmlns:a16="http://schemas.microsoft.com/office/drawing/2014/main" id="{9A3E2922-2B37-9D7F-E322-83A4421F7A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334868"/>
              <a:ext cx="12969" cy="254670"/>
            </a:xfrm>
            <a:prstGeom prst="rect">
              <a:avLst/>
            </a:prstGeom>
            <a:solidFill>
              <a:srgbClr val="B4E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59" name="Rectangle 836">
              <a:extLst>
                <a:ext uri="{FF2B5EF4-FFF2-40B4-BE49-F238E27FC236}">
                  <a16:creationId xmlns:a16="http://schemas.microsoft.com/office/drawing/2014/main" id="{A707FF59-75AE-61BA-34C4-3B42BE1507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347838"/>
              <a:ext cx="12969" cy="254670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0" name="Rectangle 837">
              <a:extLst>
                <a:ext uri="{FF2B5EF4-FFF2-40B4-BE49-F238E27FC236}">
                  <a16:creationId xmlns:a16="http://schemas.microsoft.com/office/drawing/2014/main" id="{B4F11144-C541-6E2E-1F2C-E361966F15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361306"/>
              <a:ext cx="13966" cy="254670"/>
            </a:xfrm>
            <a:prstGeom prst="rect">
              <a:avLst/>
            </a:prstGeom>
            <a:solidFill>
              <a:srgbClr val="B8E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1" name="Rectangle 838">
              <a:extLst>
                <a:ext uri="{FF2B5EF4-FFF2-40B4-BE49-F238E27FC236}">
                  <a16:creationId xmlns:a16="http://schemas.microsoft.com/office/drawing/2014/main" id="{A9F5416D-73AC-A233-BFF5-B7C4574994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374774"/>
              <a:ext cx="12969" cy="254670"/>
            </a:xfrm>
            <a:prstGeom prst="rect">
              <a:avLst/>
            </a:prstGeom>
            <a:solidFill>
              <a:srgbClr val="BC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2" name="Rectangle 839">
              <a:extLst>
                <a:ext uri="{FF2B5EF4-FFF2-40B4-BE49-F238E27FC236}">
                  <a16:creationId xmlns:a16="http://schemas.microsoft.com/office/drawing/2014/main" id="{EF4F26E5-8454-E4AD-266F-2F1B4DE08B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388244"/>
              <a:ext cx="13966" cy="254670"/>
            </a:xfrm>
            <a:prstGeom prst="rect">
              <a:avLst/>
            </a:prstGeom>
            <a:solidFill>
              <a:srgbClr val="C0E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3" name="Rectangle 840">
              <a:extLst>
                <a:ext uri="{FF2B5EF4-FFF2-40B4-BE49-F238E27FC236}">
                  <a16:creationId xmlns:a16="http://schemas.microsoft.com/office/drawing/2014/main" id="{513BBCF2-3DC6-736F-0988-133936123B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402212"/>
              <a:ext cx="13966" cy="254670"/>
            </a:xfrm>
            <a:prstGeom prst="rect">
              <a:avLst/>
            </a:prstGeom>
            <a:solidFill>
              <a:srgbClr val="C4E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4" name="Rectangle 841">
              <a:extLst>
                <a:ext uri="{FF2B5EF4-FFF2-40B4-BE49-F238E27FC236}">
                  <a16:creationId xmlns:a16="http://schemas.microsoft.com/office/drawing/2014/main" id="{C4EA5973-8881-71FB-9A03-D79297DBE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415680"/>
              <a:ext cx="12969" cy="254670"/>
            </a:xfrm>
            <a:prstGeom prst="rect">
              <a:avLst/>
            </a:prstGeom>
            <a:solidFill>
              <a:srgbClr val="C8E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5" name="Rectangle 842">
              <a:extLst>
                <a:ext uri="{FF2B5EF4-FFF2-40B4-BE49-F238E27FC236}">
                  <a16:creationId xmlns:a16="http://schemas.microsoft.com/office/drawing/2014/main" id="{2E68095E-F3B5-5A96-217E-CF46007BD9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429148"/>
              <a:ext cx="13966" cy="254670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6" name="Rectangle 843">
              <a:extLst>
                <a:ext uri="{FF2B5EF4-FFF2-40B4-BE49-F238E27FC236}">
                  <a16:creationId xmlns:a16="http://schemas.microsoft.com/office/drawing/2014/main" id="{71A5BACB-B12D-02AF-1963-1C82B7B66C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442615"/>
              <a:ext cx="12969" cy="254670"/>
            </a:xfrm>
            <a:prstGeom prst="rect">
              <a:avLst/>
            </a:prstGeom>
            <a:solidFill>
              <a:srgbClr val="CCE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7" name="Rectangle 844">
              <a:extLst>
                <a:ext uri="{FF2B5EF4-FFF2-40B4-BE49-F238E27FC236}">
                  <a16:creationId xmlns:a16="http://schemas.microsoft.com/office/drawing/2014/main" id="{B78452ED-6E3A-C71B-D7D1-57A1A2E8F3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455585"/>
              <a:ext cx="12969" cy="254670"/>
            </a:xfrm>
            <a:prstGeom prst="rect">
              <a:avLst/>
            </a:prstGeom>
            <a:solidFill>
              <a:srgbClr val="D0E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8" name="Rectangle 845">
              <a:extLst>
                <a:ext uri="{FF2B5EF4-FFF2-40B4-BE49-F238E27FC236}">
                  <a16:creationId xmlns:a16="http://schemas.microsoft.com/office/drawing/2014/main" id="{67E0E986-196F-4B7E-DB0A-52749DDBC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469056"/>
              <a:ext cx="13966" cy="254670"/>
            </a:xfrm>
            <a:prstGeom prst="rect">
              <a:avLst/>
            </a:prstGeom>
            <a:solidFill>
              <a:srgbClr val="D4E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69" name="Rectangle 846">
              <a:extLst>
                <a:ext uri="{FF2B5EF4-FFF2-40B4-BE49-F238E27FC236}">
                  <a16:creationId xmlns:a16="http://schemas.microsoft.com/office/drawing/2014/main" id="{BD7E9C7A-69D3-FA27-E8E2-64E558B9DA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482524"/>
              <a:ext cx="12969" cy="254670"/>
            </a:xfrm>
            <a:prstGeom prst="rect">
              <a:avLst/>
            </a:prstGeom>
            <a:solidFill>
              <a:srgbClr val="D8F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0" name="Rectangle 847">
              <a:extLst>
                <a:ext uri="{FF2B5EF4-FFF2-40B4-BE49-F238E27FC236}">
                  <a16:creationId xmlns:a16="http://schemas.microsoft.com/office/drawing/2014/main" id="{36755164-3D9B-DB55-CF60-1A140AC28E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495493"/>
              <a:ext cx="12969" cy="254670"/>
            </a:xfrm>
            <a:prstGeom prst="rect">
              <a:avLst/>
            </a:prstGeom>
            <a:solidFill>
              <a:srgbClr val="DCF1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1" name="Rectangle 848">
              <a:extLst>
                <a:ext uri="{FF2B5EF4-FFF2-40B4-BE49-F238E27FC236}">
                  <a16:creationId xmlns:a16="http://schemas.microsoft.com/office/drawing/2014/main" id="{84F0E174-CD74-434E-5CC1-87027AC42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508961"/>
              <a:ext cx="13966" cy="25467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2" name="Rectangle 849">
              <a:extLst>
                <a:ext uri="{FF2B5EF4-FFF2-40B4-BE49-F238E27FC236}">
                  <a16:creationId xmlns:a16="http://schemas.microsoft.com/office/drawing/2014/main" id="{14E743E2-0ED7-A807-7D74-727EF38CD2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522429"/>
              <a:ext cx="12969" cy="254670"/>
            </a:xfrm>
            <a:prstGeom prst="rect">
              <a:avLst/>
            </a:prstGeom>
            <a:solidFill>
              <a:srgbClr val="E0F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3" name="Rectangle 850">
              <a:extLst>
                <a:ext uri="{FF2B5EF4-FFF2-40B4-BE49-F238E27FC236}">
                  <a16:creationId xmlns:a16="http://schemas.microsoft.com/office/drawing/2014/main" id="{CBE6A8DF-7579-291D-B475-586D9F420B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535900"/>
              <a:ext cx="13966" cy="254670"/>
            </a:xfrm>
            <a:prstGeom prst="rect">
              <a:avLst/>
            </a:prstGeom>
            <a:solidFill>
              <a:srgbClr val="E4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4" name="Rectangle 851">
              <a:extLst>
                <a:ext uri="{FF2B5EF4-FFF2-40B4-BE49-F238E27FC236}">
                  <a16:creationId xmlns:a16="http://schemas.microsoft.com/office/drawing/2014/main" id="{B18C39DF-32FE-9830-4E4D-D5EDFBC8EE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549867"/>
              <a:ext cx="13966" cy="254670"/>
            </a:xfrm>
            <a:prstGeom prst="rect">
              <a:avLst/>
            </a:prstGeom>
            <a:solidFill>
              <a:srgbClr val="E8F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5" name="Rectangle 852">
              <a:extLst>
                <a:ext uri="{FF2B5EF4-FFF2-40B4-BE49-F238E27FC236}">
                  <a16:creationId xmlns:a16="http://schemas.microsoft.com/office/drawing/2014/main" id="{646C2940-BBD7-562A-DDE3-E48600C92A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563335"/>
              <a:ext cx="12969" cy="254670"/>
            </a:xfrm>
            <a:prstGeom prst="rect">
              <a:avLst/>
            </a:prstGeom>
            <a:solidFill>
              <a:srgbClr val="ECF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6" name="Rectangle 853">
              <a:extLst>
                <a:ext uri="{FF2B5EF4-FFF2-40B4-BE49-F238E27FC236}">
                  <a16:creationId xmlns:a16="http://schemas.microsoft.com/office/drawing/2014/main" id="{26AB5336-49B6-CC97-96EF-A78AC2FC1D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576803"/>
              <a:ext cx="13966" cy="254670"/>
            </a:xfrm>
            <a:prstGeom prst="rect">
              <a:avLst/>
            </a:prstGeom>
            <a:solidFill>
              <a:srgbClr val="F0F5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7" name="Rectangle 854">
              <a:extLst>
                <a:ext uri="{FF2B5EF4-FFF2-40B4-BE49-F238E27FC236}">
                  <a16:creationId xmlns:a16="http://schemas.microsoft.com/office/drawing/2014/main" id="{351139C7-3893-B4CC-7CA8-4387EB69DF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590272"/>
              <a:ext cx="12969" cy="254670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8" name="Rectangle 855">
              <a:extLst>
                <a:ext uri="{FF2B5EF4-FFF2-40B4-BE49-F238E27FC236}">
                  <a16:creationId xmlns:a16="http://schemas.microsoft.com/office/drawing/2014/main" id="{DD5ABDCD-5547-0D02-665E-BADF0952E0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603244"/>
              <a:ext cx="12969" cy="254670"/>
            </a:xfrm>
            <a:prstGeom prst="rect">
              <a:avLst/>
            </a:prstGeom>
            <a:solidFill>
              <a:srgbClr val="F4F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79" name="Rectangle 856">
              <a:extLst>
                <a:ext uri="{FF2B5EF4-FFF2-40B4-BE49-F238E27FC236}">
                  <a16:creationId xmlns:a16="http://schemas.microsoft.com/office/drawing/2014/main" id="{78DADA13-8F59-B492-FA85-0EEA156F03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616712"/>
              <a:ext cx="13966" cy="254670"/>
            </a:xfrm>
            <a:prstGeom prst="rect">
              <a:avLst/>
            </a:prstGeom>
            <a:solidFill>
              <a:srgbClr val="F8F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0" name="Rectangle 857">
              <a:extLst>
                <a:ext uri="{FF2B5EF4-FFF2-40B4-BE49-F238E27FC236}">
                  <a16:creationId xmlns:a16="http://schemas.microsoft.com/office/drawing/2014/main" id="{128306AB-FC1D-3063-E139-CBA62D26B9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630180"/>
              <a:ext cx="12969" cy="254670"/>
            </a:xfrm>
            <a:prstGeom prst="rect">
              <a:avLst/>
            </a:prstGeom>
            <a:solidFill>
              <a:srgbClr val="FCF8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1" name="Rectangle 858">
              <a:extLst>
                <a:ext uri="{FF2B5EF4-FFF2-40B4-BE49-F238E27FC236}">
                  <a16:creationId xmlns:a16="http://schemas.microsoft.com/office/drawing/2014/main" id="{89AFECE8-D807-A90E-CBFB-6FCAC1910E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643149"/>
              <a:ext cx="12969" cy="254670"/>
            </a:xfrm>
            <a:prstGeom prst="rect">
              <a:avLst/>
            </a:prstGeom>
            <a:solidFill>
              <a:srgbClr val="FEF8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2" name="Rectangle 859">
              <a:extLst>
                <a:ext uri="{FF2B5EF4-FFF2-40B4-BE49-F238E27FC236}">
                  <a16:creationId xmlns:a16="http://schemas.microsoft.com/office/drawing/2014/main" id="{138AA3B2-0EB2-D784-8211-356CD11B8B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656617"/>
              <a:ext cx="13966" cy="254670"/>
            </a:xfrm>
            <a:prstGeom prst="rect">
              <a:avLst/>
            </a:prstGeom>
            <a:solidFill>
              <a:srgbClr val="FEF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3" name="Rectangle 860">
              <a:extLst>
                <a:ext uri="{FF2B5EF4-FFF2-40B4-BE49-F238E27FC236}">
                  <a16:creationId xmlns:a16="http://schemas.microsoft.com/office/drawing/2014/main" id="{0FFE8F61-5BA8-9E7A-82CF-E5F72A57E1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670587"/>
              <a:ext cx="13966" cy="254670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4" name="Rectangle 861">
              <a:extLst>
                <a:ext uri="{FF2B5EF4-FFF2-40B4-BE49-F238E27FC236}">
                  <a16:creationId xmlns:a16="http://schemas.microsoft.com/office/drawing/2014/main" id="{C5D6C32F-6400-82AA-C084-96BEE516FB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684055"/>
              <a:ext cx="12969" cy="254670"/>
            </a:xfrm>
            <a:prstGeom prst="rect">
              <a:avLst/>
            </a:prstGeom>
            <a:solidFill>
              <a:srgbClr val="FE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5" name="Rectangle 862">
              <a:extLst>
                <a:ext uri="{FF2B5EF4-FFF2-40B4-BE49-F238E27FC236}">
                  <a16:creationId xmlns:a16="http://schemas.microsoft.com/office/drawing/2014/main" id="{4A29FD17-D00D-0D73-9551-F93E09A199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697523"/>
              <a:ext cx="13966" cy="254670"/>
            </a:xfrm>
            <a:prstGeom prst="rect">
              <a:avLst/>
            </a:prstGeom>
            <a:solidFill>
              <a:srgbClr val="FEF2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6" name="Rectangle 863">
              <a:extLst>
                <a:ext uri="{FF2B5EF4-FFF2-40B4-BE49-F238E27FC236}">
                  <a16:creationId xmlns:a16="http://schemas.microsoft.com/office/drawing/2014/main" id="{74F07271-BA51-7529-4863-127315CE56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710991"/>
              <a:ext cx="12969" cy="254670"/>
            </a:xfrm>
            <a:prstGeom prst="rect">
              <a:avLst/>
            </a:prstGeom>
            <a:solidFill>
              <a:srgbClr val="FEF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7" name="Rectangle 864">
              <a:extLst>
                <a:ext uri="{FF2B5EF4-FFF2-40B4-BE49-F238E27FC236}">
                  <a16:creationId xmlns:a16="http://schemas.microsoft.com/office/drawing/2014/main" id="{6F8E924D-23D4-15AF-51C3-644D2F0B8D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724459"/>
              <a:ext cx="13966" cy="254670"/>
            </a:xfrm>
            <a:prstGeom prst="rect">
              <a:avLst/>
            </a:prstGeom>
            <a:solidFill>
              <a:srgbClr val="FEE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8" name="Rectangle 865">
              <a:extLst>
                <a:ext uri="{FF2B5EF4-FFF2-40B4-BE49-F238E27FC236}">
                  <a16:creationId xmlns:a16="http://schemas.microsoft.com/office/drawing/2014/main" id="{C5BCF80C-CA70-9E8E-905D-87E06CA125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737930"/>
              <a:ext cx="12969" cy="254670"/>
            </a:xfrm>
            <a:prstGeom prst="rect">
              <a:avLst/>
            </a:prstGeom>
            <a:solidFill>
              <a:srgbClr val="FEEC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89" name="Rectangle 866">
              <a:extLst>
                <a:ext uri="{FF2B5EF4-FFF2-40B4-BE49-F238E27FC236}">
                  <a16:creationId xmlns:a16="http://schemas.microsoft.com/office/drawing/2014/main" id="{1FB97BFE-690F-8434-1DD8-8E7B3859C3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750899"/>
              <a:ext cx="12969" cy="254670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0" name="Rectangle 867">
              <a:extLst>
                <a:ext uri="{FF2B5EF4-FFF2-40B4-BE49-F238E27FC236}">
                  <a16:creationId xmlns:a16="http://schemas.microsoft.com/office/drawing/2014/main" id="{B190D94B-59EA-F44A-FA00-2E780D5690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764367"/>
              <a:ext cx="13966" cy="254670"/>
            </a:xfrm>
            <a:prstGeom prst="rect">
              <a:avLst/>
            </a:prstGeom>
            <a:solidFill>
              <a:srgbClr val="FEE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1" name="Rectangle 868">
              <a:extLst>
                <a:ext uri="{FF2B5EF4-FFF2-40B4-BE49-F238E27FC236}">
                  <a16:creationId xmlns:a16="http://schemas.microsoft.com/office/drawing/2014/main" id="{2A89097C-6D54-BC18-3C3E-4FDE17224B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777835"/>
              <a:ext cx="12969" cy="254670"/>
            </a:xfrm>
            <a:prstGeom prst="rect">
              <a:avLst/>
            </a:prstGeom>
            <a:solidFill>
              <a:srgbClr val="FE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2" name="Rectangle 869">
              <a:extLst>
                <a:ext uri="{FF2B5EF4-FFF2-40B4-BE49-F238E27FC236}">
                  <a16:creationId xmlns:a16="http://schemas.microsoft.com/office/drawing/2014/main" id="{CC24722C-7C23-E6BF-8C27-7F035B37D7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790804"/>
              <a:ext cx="12969" cy="254670"/>
            </a:xfrm>
            <a:prstGeom prst="rect">
              <a:avLst/>
            </a:prstGeom>
            <a:solidFill>
              <a:srgbClr val="FEE6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3" name="Rectangle 870">
              <a:extLst>
                <a:ext uri="{FF2B5EF4-FFF2-40B4-BE49-F238E27FC236}">
                  <a16:creationId xmlns:a16="http://schemas.microsoft.com/office/drawing/2014/main" id="{A120D193-7A9A-EB02-3521-C632241AC4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804273"/>
              <a:ext cx="13966" cy="254670"/>
            </a:xfrm>
            <a:prstGeom prst="rect">
              <a:avLst/>
            </a:prstGeom>
            <a:solidFill>
              <a:srgbClr val="FE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4" name="Rectangle 871">
              <a:extLst>
                <a:ext uri="{FF2B5EF4-FFF2-40B4-BE49-F238E27FC236}">
                  <a16:creationId xmlns:a16="http://schemas.microsoft.com/office/drawing/2014/main" id="{C6FEA5A0-9832-D15D-1845-D2AD1800DF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818240"/>
              <a:ext cx="13966" cy="254670"/>
            </a:xfrm>
            <a:prstGeom prst="rect">
              <a:avLst/>
            </a:prstGeom>
            <a:solidFill>
              <a:srgbClr val="FEE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5" name="Rectangle 872">
              <a:extLst>
                <a:ext uri="{FF2B5EF4-FFF2-40B4-BE49-F238E27FC236}">
                  <a16:creationId xmlns:a16="http://schemas.microsoft.com/office/drawing/2014/main" id="{178D8A0B-D9E6-BE4F-02B2-DFCAB9793F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831710"/>
              <a:ext cx="12969" cy="254670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6" name="Rectangle 873">
              <a:extLst>
                <a:ext uri="{FF2B5EF4-FFF2-40B4-BE49-F238E27FC236}">
                  <a16:creationId xmlns:a16="http://schemas.microsoft.com/office/drawing/2014/main" id="{E74D4C4E-3DE5-CF05-9B7F-0297AE9E38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845178"/>
              <a:ext cx="13966" cy="254670"/>
            </a:xfrm>
            <a:prstGeom prst="rect">
              <a:avLst/>
            </a:prstGeom>
            <a:solidFill>
              <a:srgbClr val="FEE0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7" name="Rectangle 874">
              <a:extLst>
                <a:ext uri="{FF2B5EF4-FFF2-40B4-BE49-F238E27FC236}">
                  <a16:creationId xmlns:a16="http://schemas.microsoft.com/office/drawing/2014/main" id="{FAEB4799-7298-EDA1-B1E0-47D6B40EC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858647"/>
              <a:ext cx="12969" cy="254670"/>
            </a:xfrm>
            <a:prstGeom prst="rect">
              <a:avLst/>
            </a:prstGeom>
            <a:solidFill>
              <a:srgbClr val="FEDE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8" name="Rectangle 875">
              <a:extLst>
                <a:ext uri="{FF2B5EF4-FFF2-40B4-BE49-F238E27FC236}">
                  <a16:creationId xmlns:a16="http://schemas.microsoft.com/office/drawing/2014/main" id="{660C565B-77F5-0426-4E1A-B7628D9DC7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872115"/>
              <a:ext cx="13966" cy="254670"/>
            </a:xfrm>
            <a:prstGeom prst="rect">
              <a:avLst/>
            </a:prstGeom>
            <a:solidFill>
              <a:srgbClr val="FED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99" name="Rectangle 876">
              <a:extLst>
                <a:ext uri="{FF2B5EF4-FFF2-40B4-BE49-F238E27FC236}">
                  <a16:creationId xmlns:a16="http://schemas.microsoft.com/office/drawing/2014/main" id="{14B79AAA-BE7F-6BBC-79D2-6F1B837DAD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885583"/>
              <a:ext cx="12969" cy="254670"/>
            </a:xfrm>
            <a:prstGeom prst="rect">
              <a:avLst/>
            </a:prstGeom>
            <a:solidFill>
              <a:srgbClr val="FED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0" name="Rectangle 877">
              <a:extLst>
                <a:ext uri="{FF2B5EF4-FFF2-40B4-BE49-F238E27FC236}">
                  <a16:creationId xmlns:a16="http://schemas.microsoft.com/office/drawing/2014/main" id="{3D3842F4-629A-6D8C-95F8-B40545EC36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898555"/>
              <a:ext cx="12969" cy="254670"/>
            </a:xfrm>
            <a:prstGeom prst="rect">
              <a:avLst/>
            </a:prstGeom>
            <a:solidFill>
              <a:srgbClr val="FED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1" name="Rectangle 878">
              <a:extLst>
                <a:ext uri="{FF2B5EF4-FFF2-40B4-BE49-F238E27FC236}">
                  <a16:creationId xmlns:a16="http://schemas.microsoft.com/office/drawing/2014/main" id="{7F487F1D-F849-BB5A-6BF4-9362A2283F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912023"/>
              <a:ext cx="13966" cy="254670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2" name="Rectangle 879">
              <a:extLst>
                <a:ext uri="{FF2B5EF4-FFF2-40B4-BE49-F238E27FC236}">
                  <a16:creationId xmlns:a16="http://schemas.microsoft.com/office/drawing/2014/main" id="{06F68173-421B-456E-E7C8-6D775EB5C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925491"/>
              <a:ext cx="12969" cy="254670"/>
            </a:xfrm>
            <a:prstGeom prst="rect">
              <a:avLst/>
            </a:prstGeom>
            <a:solidFill>
              <a:srgbClr val="FED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3" name="Rectangle 880">
              <a:extLst>
                <a:ext uri="{FF2B5EF4-FFF2-40B4-BE49-F238E27FC236}">
                  <a16:creationId xmlns:a16="http://schemas.microsoft.com/office/drawing/2014/main" id="{0DFF7021-1D27-43B2-DED2-A3D1642095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938461"/>
              <a:ext cx="12969" cy="254670"/>
            </a:xfrm>
            <a:prstGeom prst="rect">
              <a:avLst/>
            </a:prstGeom>
            <a:solidFill>
              <a:srgbClr val="FED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4" name="Rectangle 881">
              <a:extLst>
                <a:ext uri="{FF2B5EF4-FFF2-40B4-BE49-F238E27FC236}">
                  <a16:creationId xmlns:a16="http://schemas.microsoft.com/office/drawing/2014/main" id="{38616D51-D795-4E4D-F32C-273895DC83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951931"/>
              <a:ext cx="13966" cy="254670"/>
            </a:xfrm>
            <a:prstGeom prst="rect">
              <a:avLst/>
            </a:prstGeom>
            <a:solidFill>
              <a:srgbClr val="FED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5" name="Rectangle 882">
              <a:extLst>
                <a:ext uri="{FF2B5EF4-FFF2-40B4-BE49-F238E27FC236}">
                  <a16:creationId xmlns:a16="http://schemas.microsoft.com/office/drawing/2014/main" id="{78E86B23-3451-03E7-C90D-393C7D839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965898"/>
              <a:ext cx="13966" cy="254670"/>
            </a:xfrm>
            <a:prstGeom prst="rect">
              <a:avLst/>
            </a:prstGeom>
            <a:solidFill>
              <a:srgbClr val="FED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6" name="Rectangle 883">
              <a:extLst>
                <a:ext uri="{FF2B5EF4-FFF2-40B4-BE49-F238E27FC236}">
                  <a16:creationId xmlns:a16="http://schemas.microsoft.com/office/drawing/2014/main" id="{632DCF20-885F-6EF4-9FAF-E7A89AEC75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3979864"/>
              <a:ext cx="13966" cy="254670"/>
            </a:xfrm>
            <a:prstGeom prst="rect">
              <a:avLst/>
            </a:prstGeom>
            <a:solidFill>
              <a:srgbClr val="FEC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7" name="Rectangle 884">
              <a:extLst>
                <a:ext uri="{FF2B5EF4-FFF2-40B4-BE49-F238E27FC236}">
                  <a16:creationId xmlns:a16="http://schemas.microsoft.com/office/drawing/2014/main" id="{8263222D-E21F-57D5-5977-649B4D11D9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3993333"/>
              <a:ext cx="12969" cy="254670"/>
            </a:xfrm>
            <a:prstGeom prst="rect">
              <a:avLst/>
            </a:prstGeom>
            <a:solidFill>
              <a:srgbClr val="FEC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8" name="Rectangle 885">
              <a:extLst>
                <a:ext uri="{FF2B5EF4-FFF2-40B4-BE49-F238E27FC236}">
                  <a16:creationId xmlns:a16="http://schemas.microsoft.com/office/drawing/2014/main" id="{467C8EEC-AEC9-713F-0208-07053E696C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006302"/>
              <a:ext cx="12969" cy="254670"/>
            </a:xfrm>
            <a:prstGeom prst="rect">
              <a:avLst/>
            </a:prstGeom>
            <a:solidFill>
              <a:srgbClr val="FECD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9" name="Rectangle 886">
              <a:extLst>
                <a:ext uri="{FF2B5EF4-FFF2-40B4-BE49-F238E27FC236}">
                  <a16:creationId xmlns:a16="http://schemas.microsoft.com/office/drawing/2014/main" id="{C98C8E54-9070-C595-139B-68C1BD86A1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019773"/>
              <a:ext cx="13966" cy="254670"/>
            </a:xfrm>
            <a:prstGeom prst="rect">
              <a:avLst/>
            </a:prstGeom>
            <a:solidFill>
              <a:srgbClr val="FE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0" name="Rectangle 887">
              <a:extLst>
                <a:ext uri="{FF2B5EF4-FFF2-40B4-BE49-F238E27FC236}">
                  <a16:creationId xmlns:a16="http://schemas.microsoft.com/office/drawing/2014/main" id="{434FB8F6-4042-2D49-6E87-1B222E256E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033241"/>
              <a:ext cx="12969" cy="254670"/>
            </a:xfrm>
            <a:prstGeom prst="rect">
              <a:avLst/>
            </a:prstGeom>
            <a:solidFill>
              <a:srgbClr val="FEC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1" name="Rectangle 888">
              <a:extLst>
                <a:ext uri="{FF2B5EF4-FFF2-40B4-BE49-F238E27FC236}">
                  <a16:creationId xmlns:a16="http://schemas.microsoft.com/office/drawing/2014/main" id="{2D7BA436-14AE-C2DB-E82B-C46795E1A9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046210"/>
              <a:ext cx="12969" cy="254670"/>
            </a:xfrm>
            <a:prstGeom prst="rect">
              <a:avLst/>
            </a:prstGeom>
            <a:solidFill>
              <a:srgbClr val="FEC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2" name="Rectangle 889">
              <a:extLst>
                <a:ext uri="{FF2B5EF4-FFF2-40B4-BE49-F238E27FC236}">
                  <a16:creationId xmlns:a16="http://schemas.microsoft.com/office/drawing/2014/main" id="{E15C204E-A7C7-2973-871B-2534823E2E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059679"/>
              <a:ext cx="13966" cy="254670"/>
            </a:xfrm>
            <a:prstGeom prst="rect">
              <a:avLst/>
            </a:prstGeom>
            <a:solidFill>
              <a:srgbClr val="FEC5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3" name="Rectangle 890">
              <a:extLst>
                <a:ext uri="{FF2B5EF4-FFF2-40B4-BE49-F238E27FC236}">
                  <a16:creationId xmlns:a16="http://schemas.microsoft.com/office/drawing/2014/main" id="{19118C49-3857-6E9E-2537-EB09EFE7CB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073147"/>
              <a:ext cx="12969" cy="254670"/>
            </a:xfrm>
            <a:prstGeom prst="rect">
              <a:avLst/>
            </a:prstGeom>
            <a:solidFill>
              <a:srgbClr val="FEC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4" name="Rectangle 891">
              <a:extLst>
                <a:ext uri="{FF2B5EF4-FFF2-40B4-BE49-F238E27FC236}">
                  <a16:creationId xmlns:a16="http://schemas.microsoft.com/office/drawing/2014/main" id="{1F169FB3-9918-95C4-1ED4-E7068165CD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086116"/>
              <a:ext cx="12969" cy="254670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5" name="Rectangle 892">
              <a:extLst>
                <a:ext uri="{FF2B5EF4-FFF2-40B4-BE49-F238E27FC236}">
                  <a16:creationId xmlns:a16="http://schemas.microsoft.com/office/drawing/2014/main" id="{3FE0E7EC-239E-3691-AF67-409DBEFB73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099587"/>
              <a:ext cx="13966" cy="254670"/>
            </a:xfrm>
            <a:prstGeom prst="rect">
              <a:avLst/>
            </a:prstGeom>
            <a:solidFill>
              <a:srgbClr val="FEC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6" name="Rectangle 893">
              <a:extLst>
                <a:ext uri="{FF2B5EF4-FFF2-40B4-BE49-F238E27FC236}">
                  <a16:creationId xmlns:a16="http://schemas.microsoft.com/office/drawing/2014/main" id="{4B2726A8-4F90-223A-425C-0E12D874CD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113553"/>
              <a:ext cx="13966" cy="254670"/>
            </a:xfrm>
            <a:prstGeom prst="rect">
              <a:avLst/>
            </a:prstGeom>
            <a:solidFill>
              <a:srgbClr val="FE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7" name="Rectangle 894">
              <a:extLst>
                <a:ext uri="{FF2B5EF4-FFF2-40B4-BE49-F238E27FC236}">
                  <a16:creationId xmlns:a16="http://schemas.microsoft.com/office/drawing/2014/main" id="{EB534DE5-8FDD-7CCD-6F01-9F8131BAE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127521"/>
              <a:ext cx="13966" cy="254670"/>
            </a:xfrm>
            <a:prstGeom prst="rect">
              <a:avLst/>
            </a:prstGeom>
            <a:solidFill>
              <a:srgbClr val="FEB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8" name="Rectangle 895">
              <a:extLst>
                <a:ext uri="{FF2B5EF4-FFF2-40B4-BE49-F238E27FC236}">
                  <a16:creationId xmlns:a16="http://schemas.microsoft.com/office/drawing/2014/main" id="{3863E0DD-5332-15EB-6AB2-66411C4186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140989"/>
              <a:ext cx="12969" cy="254670"/>
            </a:xfrm>
            <a:prstGeom prst="rect">
              <a:avLst/>
            </a:prstGeom>
            <a:solidFill>
              <a:srgbClr val="FEB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19" name="Rectangle 896">
              <a:extLst>
                <a:ext uri="{FF2B5EF4-FFF2-40B4-BE49-F238E27FC236}">
                  <a16:creationId xmlns:a16="http://schemas.microsoft.com/office/drawing/2014/main" id="{577B9CA4-4F15-6945-331B-B75C756B81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153958"/>
              <a:ext cx="12969" cy="254670"/>
            </a:xfrm>
            <a:prstGeom prst="rect">
              <a:avLst/>
            </a:prstGeom>
            <a:solidFill>
              <a:srgbClr val="FEB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0" name="Rectangle 897">
              <a:extLst>
                <a:ext uri="{FF2B5EF4-FFF2-40B4-BE49-F238E27FC236}">
                  <a16:creationId xmlns:a16="http://schemas.microsoft.com/office/drawing/2014/main" id="{DC300028-15AE-4D1E-2597-243CB2D47A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167426"/>
              <a:ext cx="13966" cy="254670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1" name="Rectangle 898">
              <a:extLst>
                <a:ext uri="{FF2B5EF4-FFF2-40B4-BE49-F238E27FC236}">
                  <a16:creationId xmlns:a16="http://schemas.microsoft.com/office/drawing/2014/main" id="{27B713A7-E926-B0DA-490E-328A38EABC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180896"/>
              <a:ext cx="12969" cy="254670"/>
            </a:xfrm>
            <a:prstGeom prst="rect">
              <a:avLst/>
            </a:prstGeom>
            <a:solidFill>
              <a:srgbClr val="FEB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2" name="Rectangle 899">
              <a:extLst>
                <a:ext uri="{FF2B5EF4-FFF2-40B4-BE49-F238E27FC236}">
                  <a16:creationId xmlns:a16="http://schemas.microsoft.com/office/drawing/2014/main" id="{A7CE960B-A6D9-431D-5102-E94B12F34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193867"/>
              <a:ext cx="12969" cy="254670"/>
            </a:xfrm>
            <a:prstGeom prst="rect">
              <a:avLst/>
            </a:prstGeom>
            <a:solidFill>
              <a:srgbClr val="FEB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3" name="Rectangle 900">
              <a:extLst>
                <a:ext uri="{FF2B5EF4-FFF2-40B4-BE49-F238E27FC236}">
                  <a16:creationId xmlns:a16="http://schemas.microsoft.com/office/drawing/2014/main" id="{6D610892-0A04-7DCC-8652-7962E9E0DC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207334"/>
              <a:ext cx="13966" cy="254670"/>
            </a:xfrm>
            <a:prstGeom prst="rect">
              <a:avLst/>
            </a:prstGeom>
            <a:solidFill>
              <a:srgbClr val="FEB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4" name="Rectangle 901">
              <a:extLst>
                <a:ext uri="{FF2B5EF4-FFF2-40B4-BE49-F238E27FC236}">
                  <a16:creationId xmlns:a16="http://schemas.microsoft.com/office/drawing/2014/main" id="{F8DCC17F-134A-78B2-6AFC-B1801650C3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220802"/>
              <a:ext cx="12969" cy="254670"/>
            </a:xfrm>
            <a:prstGeom prst="rect">
              <a:avLst/>
            </a:prstGeom>
            <a:solidFill>
              <a:srgbClr val="FEB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5" name="Rectangle 902">
              <a:extLst>
                <a:ext uri="{FF2B5EF4-FFF2-40B4-BE49-F238E27FC236}">
                  <a16:creationId xmlns:a16="http://schemas.microsoft.com/office/drawing/2014/main" id="{18D9F462-34FD-3A78-5E60-A9AD71CB8B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233774"/>
              <a:ext cx="12969" cy="254670"/>
            </a:xfrm>
            <a:prstGeom prst="rect">
              <a:avLst/>
            </a:prstGeom>
            <a:solidFill>
              <a:srgbClr val="FEB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6" name="Rectangle 903">
              <a:extLst>
                <a:ext uri="{FF2B5EF4-FFF2-40B4-BE49-F238E27FC236}">
                  <a16:creationId xmlns:a16="http://schemas.microsoft.com/office/drawing/2014/main" id="{3B3A0DD4-1902-24CE-3A1F-F6625B35A7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29913" y="4247741"/>
              <a:ext cx="14965" cy="254670"/>
            </a:xfrm>
            <a:prstGeom prst="rect">
              <a:avLst/>
            </a:prstGeom>
            <a:solidFill>
              <a:srgbClr val="FEA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7" name="Rectangle 904">
              <a:extLst>
                <a:ext uri="{FF2B5EF4-FFF2-40B4-BE49-F238E27FC236}">
                  <a16:creationId xmlns:a16="http://schemas.microsoft.com/office/drawing/2014/main" id="{22452B09-CAF8-03A9-9FE5-3A01972B7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261708"/>
              <a:ext cx="12969" cy="254670"/>
            </a:xfrm>
            <a:prstGeom prst="rect">
              <a:avLst/>
            </a:prstGeom>
            <a:solidFill>
              <a:srgbClr val="FEAE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8" name="Rectangle 905">
              <a:extLst>
                <a:ext uri="{FF2B5EF4-FFF2-40B4-BE49-F238E27FC236}">
                  <a16:creationId xmlns:a16="http://schemas.microsoft.com/office/drawing/2014/main" id="{28193ECB-B72F-E21D-F250-BF77FEEBC4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275176"/>
              <a:ext cx="13966" cy="254670"/>
            </a:xfrm>
            <a:prstGeom prst="rect">
              <a:avLst/>
            </a:prstGeom>
            <a:solidFill>
              <a:srgbClr val="FEA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29" name="Rectangle 906">
              <a:extLst>
                <a:ext uri="{FF2B5EF4-FFF2-40B4-BE49-F238E27FC236}">
                  <a16:creationId xmlns:a16="http://schemas.microsoft.com/office/drawing/2014/main" id="{887FAC99-BB39-5A2B-164F-76248E6AD7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288644"/>
              <a:ext cx="12969" cy="254670"/>
            </a:xfrm>
            <a:prstGeom prst="rect">
              <a:avLst/>
            </a:prstGeom>
            <a:solidFill>
              <a:srgbClr val="FEA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0" name="Rectangle 907">
              <a:extLst>
                <a:ext uri="{FF2B5EF4-FFF2-40B4-BE49-F238E27FC236}">
                  <a16:creationId xmlns:a16="http://schemas.microsoft.com/office/drawing/2014/main" id="{B260E7AC-86BF-B2EC-0F3F-E6E776F820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301616"/>
              <a:ext cx="12969" cy="254670"/>
            </a:xfrm>
            <a:prstGeom prst="rect">
              <a:avLst/>
            </a:prstGeom>
            <a:solidFill>
              <a:srgbClr val="FEA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1" name="Rectangle 908">
              <a:extLst>
                <a:ext uri="{FF2B5EF4-FFF2-40B4-BE49-F238E27FC236}">
                  <a16:creationId xmlns:a16="http://schemas.microsoft.com/office/drawing/2014/main" id="{2D0D7716-5C72-E8AA-578D-1298275FF5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315084"/>
              <a:ext cx="13966" cy="254670"/>
            </a:xfrm>
            <a:prstGeom prst="rect">
              <a:avLst/>
            </a:prstGeom>
            <a:solidFill>
              <a:srgbClr val="FEA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2" name="Rectangle 909">
              <a:extLst>
                <a:ext uri="{FF2B5EF4-FFF2-40B4-BE49-F238E27FC236}">
                  <a16:creationId xmlns:a16="http://schemas.microsoft.com/office/drawing/2014/main" id="{A05DB1C9-16FE-3BA9-788E-1287374B4F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328553"/>
              <a:ext cx="12969" cy="254670"/>
            </a:xfrm>
            <a:prstGeom prst="rect">
              <a:avLst/>
            </a:prstGeom>
            <a:solidFill>
              <a:srgbClr val="FEA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3" name="Rectangle 910">
              <a:extLst>
                <a:ext uri="{FF2B5EF4-FFF2-40B4-BE49-F238E27FC236}">
                  <a16:creationId xmlns:a16="http://schemas.microsoft.com/office/drawing/2014/main" id="{713B4091-6D62-1AE5-A995-801EB9BE97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341522"/>
              <a:ext cx="12969" cy="254670"/>
            </a:xfrm>
            <a:prstGeom prst="rect">
              <a:avLst/>
            </a:prstGeom>
            <a:solidFill>
              <a:srgbClr val="FEA5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4" name="Rectangle 911">
              <a:extLst>
                <a:ext uri="{FF2B5EF4-FFF2-40B4-BE49-F238E27FC236}">
                  <a16:creationId xmlns:a16="http://schemas.microsoft.com/office/drawing/2014/main" id="{04459858-4889-90F7-7FA9-1BA0AAF568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354990"/>
              <a:ext cx="13966" cy="254670"/>
            </a:xfrm>
            <a:prstGeom prst="rect">
              <a:avLst/>
            </a:pr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5" name="Rectangle 912">
              <a:extLst>
                <a:ext uri="{FF2B5EF4-FFF2-40B4-BE49-F238E27FC236}">
                  <a16:creationId xmlns:a16="http://schemas.microsoft.com/office/drawing/2014/main" id="{E4049FF7-2AF0-32F8-E168-B1B675086D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368458"/>
              <a:ext cx="12969" cy="254670"/>
            </a:xfrm>
            <a:prstGeom prst="rect">
              <a:avLst/>
            </a:prstGeom>
            <a:solidFill>
              <a:srgbClr val="FEA1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6" name="Rectangle 913">
              <a:extLst>
                <a:ext uri="{FF2B5EF4-FFF2-40B4-BE49-F238E27FC236}">
                  <a16:creationId xmlns:a16="http://schemas.microsoft.com/office/drawing/2014/main" id="{39D169E9-D5D4-3304-4490-4A73316FDA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381928"/>
              <a:ext cx="13966" cy="254670"/>
            </a:xfrm>
            <a:prstGeom prst="rect">
              <a:avLst/>
            </a:prstGeom>
            <a:solidFill>
              <a:srgbClr val="FE9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7" name="Rectangle 914">
              <a:extLst>
                <a:ext uri="{FF2B5EF4-FFF2-40B4-BE49-F238E27FC236}">
                  <a16:creationId xmlns:a16="http://schemas.microsoft.com/office/drawing/2014/main" id="{B19B8BC2-1CA2-8D9A-0542-1C99206EC1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395896"/>
              <a:ext cx="13966" cy="254670"/>
            </a:xfrm>
            <a:prstGeom prst="rect">
              <a:avLst/>
            </a:prstGeom>
            <a:solidFill>
              <a:srgbClr val="FE9D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8" name="Rectangle 915">
              <a:extLst>
                <a:ext uri="{FF2B5EF4-FFF2-40B4-BE49-F238E27FC236}">
                  <a16:creationId xmlns:a16="http://schemas.microsoft.com/office/drawing/2014/main" id="{F59799F6-1DDA-4EED-7545-F62BE38C14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409364"/>
              <a:ext cx="12969" cy="254670"/>
            </a:xfrm>
            <a:prstGeom prst="rect">
              <a:avLst/>
            </a:prstGeom>
            <a:solidFill>
              <a:srgbClr val="FE9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9" name="Rectangle 916">
              <a:extLst>
                <a:ext uri="{FF2B5EF4-FFF2-40B4-BE49-F238E27FC236}">
                  <a16:creationId xmlns:a16="http://schemas.microsoft.com/office/drawing/2014/main" id="{7E27F73C-B885-E1E3-E370-2A4A79B683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422832"/>
              <a:ext cx="13966" cy="254670"/>
            </a:xfrm>
            <a:prstGeom prst="rect">
              <a:avLst/>
            </a:prstGeom>
            <a:solidFill>
              <a:srgbClr val="FE9B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0" name="Rectangle 917">
              <a:extLst>
                <a:ext uri="{FF2B5EF4-FFF2-40B4-BE49-F238E27FC236}">
                  <a16:creationId xmlns:a16="http://schemas.microsoft.com/office/drawing/2014/main" id="{881A8209-D8B5-0793-E1D2-CF78DBA640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436302"/>
              <a:ext cx="12969" cy="254670"/>
            </a:xfrm>
            <a:prstGeom prst="rect">
              <a:avLst/>
            </a:prstGeom>
            <a:solidFill>
              <a:srgbClr val="FE9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1" name="Rectangle 918">
              <a:extLst>
                <a:ext uri="{FF2B5EF4-FFF2-40B4-BE49-F238E27FC236}">
                  <a16:creationId xmlns:a16="http://schemas.microsoft.com/office/drawing/2014/main" id="{B71F3834-52EB-F92D-216E-2F53E9657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449270"/>
              <a:ext cx="12969" cy="254670"/>
            </a:xfrm>
            <a:prstGeom prst="rect">
              <a:avLst/>
            </a:prstGeom>
            <a:solidFill>
              <a:srgbClr val="FE9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2" name="Rectangle 919">
              <a:extLst>
                <a:ext uri="{FF2B5EF4-FFF2-40B4-BE49-F238E27FC236}">
                  <a16:creationId xmlns:a16="http://schemas.microsoft.com/office/drawing/2014/main" id="{E28E937C-4F4D-58D5-BEBF-B2C928ED93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462740"/>
              <a:ext cx="13966" cy="254670"/>
            </a:xfrm>
            <a:prstGeom prst="rect">
              <a:avLst/>
            </a:prstGeom>
            <a:solidFill>
              <a:srgbClr val="FE9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3" name="Rectangle 920">
              <a:extLst>
                <a:ext uri="{FF2B5EF4-FFF2-40B4-BE49-F238E27FC236}">
                  <a16:creationId xmlns:a16="http://schemas.microsoft.com/office/drawing/2014/main" id="{1E3BDE1E-8432-EA5F-7266-0E01746D12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476208"/>
              <a:ext cx="12969" cy="254670"/>
            </a:xfrm>
            <a:prstGeom prst="rect">
              <a:avLst/>
            </a:prstGeom>
            <a:solidFill>
              <a:srgbClr val="FE9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4" name="Rectangle 921">
              <a:extLst>
                <a:ext uri="{FF2B5EF4-FFF2-40B4-BE49-F238E27FC236}">
                  <a16:creationId xmlns:a16="http://schemas.microsoft.com/office/drawing/2014/main" id="{1DB77D4E-76D4-E9BA-EC14-96273B4BE4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489177"/>
              <a:ext cx="12969" cy="254670"/>
            </a:xfrm>
            <a:prstGeom prst="rect">
              <a:avLst/>
            </a:prstGeom>
            <a:solidFill>
              <a:srgbClr val="FE9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5" name="Rectangle 922">
              <a:extLst>
                <a:ext uri="{FF2B5EF4-FFF2-40B4-BE49-F238E27FC236}">
                  <a16:creationId xmlns:a16="http://schemas.microsoft.com/office/drawing/2014/main" id="{E6AC5599-3B64-B14E-4EE3-05AC325834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502645"/>
              <a:ext cx="13966" cy="254670"/>
            </a:xfrm>
            <a:prstGeom prst="rect">
              <a:avLst/>
            </a:prstGeom>
            <a:solidFill>
              <a:srgbClr val="FE9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6" name="Rectangle 923">
              <a:extLst>
                <a:ext uri="{FF2B5EF4-FFF2-40B4-BE49-F238E27FC236}">
                  <a16:creationId xmlns:a16="http://schemas.microsoft.com/office/drawing/2014/main" id="{6AAEFA95-5D1B-57EB-3BBA-15AB5A13DE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516116"/>
              <a:ext cx="12969" cy="254670"/>
            </a:xfrm>
            <a:prstGeom prst="rect">
              <a:avLst/>
            </a:prstGeom>
            <a:solidFill>
              <a:srgbClr val="FE8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7" name="Rectangle 924">
              <a:extLst>
                <a:ext uri="{FF2B5EF4-FFF2-40B4-BE49-F238E27FC236}">
                  <a16:creationId xmlns:a16="http://schemas.microsoft.com/office/drawing/2014/main" id="{DEACFADE-393F-5BA2-9E20-C01D509D0F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529585"/>
              <a:ext cx="13966" cy="254670"/>
            </a:xfrm>
            <a:prstGeom prst="rect">
              <a:avLst/>
            </a:prstGeom>
            <a:solidFill>
              <a:srgbClr val="FE8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8" name="Rectangle 925">
              <a:extLst>
                <a:ext uri="{FF2B5EF4-FFF2-40B4-BE49-F238E27FC236}">
                  <a16:creationId xmlns:a16="http://schemas.microsoft.com/office/drawing/2014/main" id="{1E81D497-08DB-B77C-EBE5-44C2C223F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543551"/>
              <a:ext cx="13966" cy="254670"/>
            </a:xfrm>
            <a:prstGeom prst="rect">
              <a:avLst/>
            </a:prstGeom>
            <a:solidFill>
              <a:srgbClr val="FE8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9" name="Rectangle 926">
              <a:extLst>
                <a:ext uri="{FF2B5EF4-FFF2-40B4-BE49-F238E27FC236}">
                  <a16:creationId xmlns:a16="http://schemas.microsoft.com/office/drawing/2014/main" id="{69883123-BB74-1C43-D218-C6F411961A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557019"/>
              <a:ext cx="12969" cy="254670"/>
            </a:xfrm>
            <a:prstGeom prst="rect">
              <a:avLst/>
            </a:prstGeom>
            <a:solidFill>
              <a:srgbClr val="FE8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0" name="Rectangle 927">
              <a:extLst>
                <a:ext uri="{FF2B5EF4-FFF2-40B4-BE49-F238E27FC236}">
                  <a16:creationId xmlns:a16="http://schemas.microsoft.com/office/drawing/2014/main" id="{5636E743-C3DE-151B-9AB0-111AFD638D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570488"/>
              <a:ext cx="13966" cy="254670"/>
            </a:xfrm>
            <a:prstGeom prst="rect">
              <a:avLst/>
            </a:prstGeom>
            <a:solidFill>
              <a:srgbClr val="FE8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1" name="Rectangle 928">
              <a:extLst>
                <a:ext uri="{FF2B5EF4-FFF2-40B4-BE49-F238E27FC236}">
                  <a16:creationId xmlns:a16="http://schemas.microsoft.com/office/drawing/2014/main" id="{6017D43C-9F45-739E-D625-73D81599B9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583959"/>
              <a:ext cx="12969" cy="254670"/>
            </a:xfrm>
            <a:prstGeom prst="rect">
              <a:avLst/>
            </a:prstGeom>
            <a:solidFill>
              <a:srgbClr val="FE8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2" name="Rectangle 929">
              <a:extLst>
                <a:ext uri="{FF2B5EF4-FFF2-40B4-BE49-F238E27FC236}">
                  <a16:creationId xmlns:a16="http://schemas.microsoft.com/office/drawing/2014/main" id="{D20627A0-AD20-F037-D8E1-FA57A3FC24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596928"/>
              <a:ext cx="12969" cy="254670"/>
            </a:xfrm>
            <a:prstGeom prst="rect">
              <a:avLst/>
            </a:prstGeom>
            <a:solidFill>
              <a:srgbClr val="FE86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3" name="Rectangle 930">
              <a:extLst>
                <a:ext uri="{FF2B5EF4-FFF2-40B4-BE49-F238E27FC236}">
                  <a16:creationId xmlns:a16="http://schemas.microsoft.com/office/drawing/2014/main" id="{85FA2138-37F6-33FB-82DE-DCB9EDC3DA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610396"/>
              <a:ext cx="13966" cy="254670"/>
            </a:xfrm>
            <a:prstGeom prst="rect">
              <a:avLst/>
            </a:prstGeom>
            <a:solidFill>
              <a:srgbClr val="FE8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4" name="Rectangle 931">
              <a:extLst>
                <a:ext uri="{FF2B5EF4-FFF2-40B4-BE49-F238E27FC236}">
                  <a16:creationId xmlns:a16="http://schemas.microsoft.com/office/drawing/2014/main" id="{CA2F9522-0B15-EBFF-FECB-2728D32400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623864"/>
              <a:ext cx="12969" cy="254670"/>
            </a:xfrm>
            <a:prstGeom prst="rect">
              <a:avLst/>
            </a:prstGeom>
            <a:solidFill>
              <a:srgbClr val="FE8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5" name="Rectangle 932">
              <a:extLst>
                <a:ext uri="{FF2B5EF4-FFF2-40B4-BE49-F238E27FC236}">
                  <a16:creationId xmlns:a16="http://schemas.microsoft.com/office/drawing/2014/main" id="{2B6512B0-EB4F-7562-65B3-3943A6B21C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636833"/>
              <a:ext cx="12969" cy="254670"/>
            </a:xfrm>
            <a:prstGeom prst="rect">
              <a:avLst/>
            </a:prstGeom>
            <a:solidFill>
              <a:srgbClr val="FE8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6" name="Rectangle 933">
              <a:extLst>
                <a:ext uri="{FF2B5EF4-FFF2-40B4-BE49-F238E27FC236}">
                  <a16:creationId xmlns:a16="http://schemas.microsoft.com/office/drawing/2014/main" id="{27FCE640-7306-2ED4-A405-4523A8D298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650302"/>
              <a:ext cx="13966" cy="254670"/>
            </a:xfrm>
            <a:prstGeom prst="rect">
              <a:avLst/>
            </a:prstGeom>
            <a:solidFill>
              <a:srgbClr val="FE7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7" name="Rectangle 934">
              <a:extLst>
                <a:ext uri="{FF2B5EF4-FFF2-40B4-BE49-F238E27FC236}">
                  <a16:creationId xmlns:a16="http://schemas.microsoft.com/office/drawing/2014/main" id="{ADC8A61A-6850-E802-9278-A348D588F6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663772"/>
              <a:ext cx="12969" cy="254670"/>
            </a:xfrm>
            <a:prstGeom prst="rect">
              <a:avLst/>
            </a:prstGeom>
            <a:solidFill>
              <a:srgbClr val="FE7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8" name="Rectangle 935">
              <a:extLst>
                <a:ext uri="{FF2B5EF4-FFF2-40B4-BE49-F238E27FC236}">
                  <a16:creationId xmlns:a16="http://schemas.microsoft.com/office/drawing/2014/main" id="{71A28D74-9BC1-6DFE-9658-BF84B4BEFE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677240"/>
              <a:ext cx="13966" cy="254670"/>
            </a:xfrm>
            <a:prstGeom prst="rect">
              <a:avLst/>
            </a:prstGeom>
            <a:solidFill>
              <a:srgbClr val="FC7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59" name="Rectangle 936">
              <a:extLst>
                <a:ext uri="{FF2B5EF4-FFF2-40B4-BE49-F238E27FC236}">
                  <a16:creationId xmlns:a16="http://schemas.microsoft.com/office/drawing/2014/main" id="{5EB17DC6-A0EF-E796-0CCB-DA40DEB404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691207"/>
              <a:ext cx="13966" cy="254670"/>
            </a:xfrm>
            <a:prstGeom prst="rect">
              <a:avLst/>
            </a:prstGeom>
            <a:solidFill>
              <a:srgbClr val="FB7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0" name="Rectangle 937">
              <a:extLst>
                <a:ext uri="{FF2B5EF4-FFF2-40B4-BE49-F238E27FC236}">
                  <a16:creationId xmlns:a16="http://schemas.microsoft.com/office/drawing/2014/main" id="{32C4394D-6CDB-0A91-3F3B-5B1F01572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704676"/>
              <a:ext cx="12969" cy="254670"/>
            </a:xfrm>
            <a:prstGeom prst="rect">
              <a:avLst/>
            </a:prstGeom>
            <a:solidFill>
              <a:srgbClr val="F97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1" name="Rectangle 938">
              <a:extLst>
                <a:ext uri="{FF2B5EF4-FFF2-40B4-BE49-F238E27FC236}">
                  <a16:creationId xmlns:a16="http://schemas.microsoft.com/office/drawing/2014/main" id="{CEF5DF60-F871-9791-8798-D4431878C1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718146"/>
              <a:ext cx="13966" cy="254670"/>
            </a:xfrm>
            <a:prstGeom prst="rect">
              <a:avLst/>
            </a:prstGeom>
            <a:solidFill>
              <a:srgbClr val="F87A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2" name="Rectangle 939">
              <a:extLst>
                <a:ext uri="{FF2B5EF4-FFF2-40B4-BE49-F238E27FC236}">
                  <a16:creationId xmlns:a16="http://schemas.microsoft.com/office/drawing/2014/main" id="{749341F7-DB5E-E660-BA68-E2A1E222B8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731614"/>
              <a:ext cx="12969" cy="254670"/>
            </a:xfrm>
            <a:prstGeom prst="rect">
              <a:avLst/>
            </a:prstGeom>
            <a:solidFill>
              <a:srgbClr val="F67A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3" name="Rectangle 940">
              <a:extLst>
                <a:ext uri="{FF2B5EF4-FFF2-40B4-BE49-F238E27FC236}">
                  <a16:creationId xmlns:a16="http://schemas.microsoft.com/office/drawing/2014/main" id="{6A4BC527-718B-E8C2-68BC-367AF448B8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744583"/>
              <a:ext cx="12969" cy="254670"/>
            </a:xfrm>
            <a:prstGeom prst="rect">
              <a:avLst/>
            </a:prstGeom>
            <a:solidFill>
              <a:srgbClr val="F67A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4" name="Rectangle 941">
              <a:extLst>
                <a:ext uri="{FF2B5EF4-FFF2-40B4-BE49-F238E27FC236}">
                  <a16:creationId xmlns:a16="http://schemas.microsoft.com/office/drawing/2014/main" id="{20BB348E-6841-E332-30F7-B412A627C6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758051"/>
              <a:ext cx="13966" cy="254670"/>
            </a:xfrm>
            <a:prstGeom prst="rect">
              <a:avLst/>
            </a:prstGeom>
            <a:solidFill>
              <a:srgbClr val="F579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5" name="Rectangle 942">
              <a:extLst>
                <a:ext uri="{FF2B5EF4-FFF2-40B4-BE49-F238E27FC236}">
                  <a16:creationId xmlns:a16="http://schemas.microsoft.com/office/drawing/2014/main" id="{71FC5F82-04A2-2601-A47A-1CB73A59C5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771520"/>
              <a:ext cx="12969" cy="254670"/>
            </a:xfrm>
            <a:prstGeom prst="rect">
              <a:avLst/>
            </a:prstGeom>
            <a:solidFill>
              <a:srgbClr val="F37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6" name="Rectangle 943">
              <a:extLst>
                <a:ext uri="{FF2B5EF4-FFF2-40B4-BE49-F238E27FC236}">
                  <a16:creationId xmlns:a16="http://schemas.microsoft.com/office/drawing/2014/main" id="{5A5A0D42-36E7-F4BC-31CD-46B9F540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784489"/>
              <a:ext cx="12969" cy="254670"/>
            </a:xfrm>
            <a:prstGeom prst="rect">
              <a:avLst/>
            </a:prstGeom>
            <a:solidFill>
              <a:srgbClr val="F27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7" name="Rectangle 944">
              <a:extLst>
                <a:ext uri="{FF2B5EF4-FFF2-40B4-BE49-F238E27FC236}">
                  <a16:creationId xmlns:a16="http://schemas.microsoft.com/office/drawing/2014/main" id="{BBEB9B7B-86C6-19A8-4EEC-D67BC1A0E7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797960"/>
              <a:ext cx="13966" cy="254670"/>
            </a:xfrm>
            <a:prstGeom prst="rect">
              <a:avLst/>
            </a:prstGeom>
            <a:solidFill>
              <a:srgbClr val="F076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8" name="Rectangle 945">
              <a:extLst>
                <a:ext uri="{FF2B5EF4-FFF2-40B4-BE49-F238E27FC236}">
                  <a16:creationId xmlns:a16="http://schemas.microsoft.com/office/drawing/2014/main" id="{6C71039D-E1C2-1499-FC86-18B727A8F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811428"/>
              <a:ext cx="12969" cy="254670"/>
            </a:xfrm>
            <a:prstGeom prst="rect">
              <a:avLst/>
            </a:prstGeom>
            <a:solidFill>
              <a:srgbClr val="EF75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9" name="Rectangle 946">
              <a:extLst>
                <a:ext uri="{FF2B5EF4-FFF2-40B4-BE49-F238E27FC236}">
                  <a16:creationId xmlns:a16="http://schemas.microsoft.com/office/drawing/2014/main" id="{DD30ECAA-2B97-EB71-9264-457B4631B4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824896"/>
              <a:ext cx="13966" cy="254670"/>
            </a:xfrm>
            <a:prstGeom prst="rect">
              <a:avLst/>
            </a:prstGeom>
            <a:solidFill>
              <a:srgbClr val="EF75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0" name="Rectangle 947">
              <a:extLst>
                <a:ext uri="{FF2B5EF4-FFF2-40B4-BE49-F238E27FC236}">
                  <a16:creationId xmlns:a16="http://schemas.microsoft.com/office/drawing/2014/main" id="{81B446AE-317F-9DEA-8E7E-5B4CA1F5AE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838863"/>
              <a:ext cx="13966" cy="254670"/>
            </a:xfrm>
            <a:prstGeom prst="rect">
              <a:avLst/>
            </a:prstGeom>
            <a:solidFill>
              <a:srgbClr val="ED75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1" name="Rectangle 948">
              <a:extLst>
                <a:ext uri="{FF2B5EF4-FFF2-40B4-BE49-F238E27FC236}">
                  <a16:creationId xmlns:a16="http://schemas.microsoft.com/office/drawing/2014/main" id="{ED131812-CCC3-2B97-0620-9894397E25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852331"/>
              <a:ext cx="12969" cy="254670"/>
            </a:xfrm>
            <a:prstGeom prst="rect">
              <a:avLst/>
            </a:prstGeom>
            <a:solidFill>
              <a:srgbClr val="EB74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2" name="Rectangle 949">
              <a:extLst>
                <a:ext uri="{FF2B5EF4-FFF2-40B4-BE49-F238E27FC236}">
                  <a16:creationId xmlns:a16="http://schemas.microsoft.com/office/drawing/2014/main" id="{45385A86-E0FE-1377-A650-26612D2E9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865802"/>
              <a:ext cx="13966" cy="254670"/>
            </a:xfrm>
            <a:prstGeom prst="rect">
              <a:avLst/>
            </a:prstGeom>
            <a:solidFill>
              <a:srgbClr val="EA73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3" name="Rectangle 950">
              <a:extLst>
                <a:ext uri="{FF2B5EF4-FFF2-40B4-BE49-F238E27FC236}">
                  <a16:creationId xmlns:a16="http://schemas.microsoft.com/office/drawing/2014/main" id="{CDBF4B82-18C0-2692-62A4-81CBED4A62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879270"/>
              <a:ext cx="12969" cy="254670"/>
            </a:xfrm>
            <a:prstGeom prst="rect">
              <a:avLst/>
            </a:prstGeom>
            <a:solidFill>
              <a:srgbClr val="E872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4" name="Rectangle 951">
              <a:extLst>
                <a:ext uri="{FF2B5EF4-FFF2-40B4-BE49-F238E27FC236}">
                  <a16:creationId xmlns:a16="http://schemas.microsoft.com/office/drawing/2014/main" id="{0A232492-0998-8B8C-C4AE-739D581694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892239"/>
              <a:ext cx="12969" cy="254670"/>
            </a:xfrm>
            <a:prstGeom prst="rect">
              <a:avLst/>
            </a:prstGeom>
            <a:solidFill>
              <a:srgbClr val="E771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5" name="Rectangle 952">
              <a:extLst>
                <a:ext uri="{FF2B5EF4-FFF2-40B4-BE49-F238E27FC236}">
                  <a16:creationId xmlns:a16="http://schemas.microsoft.com/office/drawing/2014/main" id="{8FCAE7EA-3ECB-5781-ECC2-A17841C2BC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905708"/>
              <a:ext cx="13966" cy="254670"/>
            </a:xfrm>
            <a:prstGeom prst="rect">
              <a:avLst/>
            </a:prstGeom>
            <a:solidFill>
              <a:srgbClr val="E57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6" name="Rectangle 953">
              <a:extLst>
                <a:ext uri="{FF2B5EF4-FFF2-40B4-BE49-F238E27FC236}">
                  <a16:creationId xmlns:a16="http://schemas.microsoft.com/office/drawing/2014/main" id="{87908E80-3EBD-A959-C810-AC51D2D27F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919178"/>
              <a:ext cx="12969" cy="254670"/>
            </a:xfrm>
            <a:prstGeom prst="rect">
              <a:avLst/>
            </a:prstGeom>
            <a:solidFill>
              <a:srgbClr val="E57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7" name="Rectangle 954">
              <a:extLst>
                <a:ext uri="{FF2B5EF4-FFF2-40B4-BE49-F238E27FC236}">
                  <a16:creationId xmlns:a16="http://schemas.microsoft.com/office/drawing/2014/main" id="{F3E8DFE6-2047-ADAB-4044-DD0989FABB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932646"/>
              <a:ext cx="13966" cy="254670"/>
            </a:xfrm>
            <a:prstGeom prst="rect">
              <a:avLst/>
            </a:prstGeom>
            <a:solidFill>
              <a:srgbClr val="E47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8" name="Rectangle 955">
              <a:extLst>
                <a:ext uri="{FF2B5EF4-FFF2-40B4-BE49-F238E27FC236}">
                  <a16:creationId xmlns:a16="http://schemas.microsoft.com/office/drawing/2014/main" id="{D282B7C7-91D9-6507-AF44-E841D99F1A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946114"/>
              <a:ext cx="12969" cy="254670"/>
            </a:xfrm>
            <a:prstGeom prst="rect">
              <a:avLst/>
            </a:prstGeom>
            <a:solidFill>
              <a:srgbClr val="E26F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9" name="Rectangle 956">
              <a:extLst>
                <a:ext uri="{FF2B5EF4-FFF2-40B4-BE49-F238E27FC236}">
                  <a16:creationId xmlns:a16="http://schemas.microsoft.com/office/drawing/2014/main" id="{FC1AC6DF-FEC9-6C8B-AE52-BEBEAA3909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959582"/>
              <a:ext cx="13966" cy="254670"/>
            </a:xfrm>
            <a:prstGeom prst="rect">
              <a:avLst/>
            </a:prstGeom>
            <a:solidFill>
              <a:srgbClr val="E16E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0" name="Rectangle 957">
              <a:extLst>
                <a:ext uri="{FF2B5EF4-FFF2-40B4-BE49-F238E27FC236}">
                  <a16:creationId xmlns:a16="http://schemas.microsoft.com/office/drawing/2014/main" id="{2EB93774-79E5-4894-44B2-FDB4185B76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4973549"/>
              <a:ext cx="13966" cy="254670"/>
            </a:xfrm>
            <a:prstGeom prst="rect">
              <a:avLst/>
            </a:prstGeom>
            <a:solidFill>
              <a:srgbClr val="DF6D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1" name="Rectangle 958">
              <a:extLst>
                <a:ext uri="{FF2B5EF4-FFF2-40B4-BE49-F238E27FC236}">
                  <a16:creationId xmlns:a16="http://schemas.microsoft.com/office/drawing/2014/main" id="{D17E53C7-CCF2-DA46-4480-AAC25E66B2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987017"/>
              <a:ext cx="12969" cy="254670"/>
            </a:xfrm>
            <a:prstGeom prst="rect">
              <a:avLst/>
            </a:prstGeom>
            <a:solidFill>
              <a:srgbClr val="DE6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2" name="Rectangle 959">
              <a:extLst>
                <a:ext uri="{FF2B5EF4-FFF2-40B4-BE49-F238E27FC236}">
                  <a16:creationId xmlns:a16="http://schemas.microsoft.com/office/drawing/2014/main" id="{25C22C3A-E2AE-CA23-C581-AB5C9F20BE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4999989"/>
              <a:ext cx="12969" cy="254670"/>
            </a:xfrm>
            <a:prstGeom prst="rect">
              <a:avLst/>
            </a:prstGeom>
            <a:solidFill>
              <a:srgbClr val="DE6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3" name="Rectangle 960">
              <a:extLst>
                <a:ext uri="{FF2B5EF4-FFF2-40B4-BE49-F238E27FC236}">
                  <a16:creationId xmlns:a16="http://schemas.microsoft.com/office/drawing/2014/main" id="{FEAB195A-3DA8-D53F-788B-83D3FF2D83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013457"/>
              <a:ext cx="13966" cy="254670"/>
            </a:xfrm>
            <a:prstGeom prst="rect">
              <a:avLst/>
            </a:prstGeom>
            <a:solidFill>
              <a:srgbClr val="DC6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4" name="Rectangle 961">
              <a:extLst>
                <a:ext uri="{FF2B5EF4-FFF2-40B4-BE49-F238E27FC236}">
                  <a16:creationId xmlns:a16="http://schemas.microsoft.com/office/drawing/2014/main" id="{25E353A7-01C0-A555-FA4C-665E6E5BBB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026925"/>
              <a:ext cx="12969" cy="254670"/>
            </a:xfrm>
            <a:prstGeom prst="rect">
              <a:avLst/>
            </a:prstGeom>
            <a:solidFill>
              <a:srgbClr val="DB6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5" name="Rectangle 962">
              <a:extLst>
                <a:ext uri="{FF2B5EF4-FFF2-40B4-BE49-F238E27FC236}">
                  <a16:creationId xmlns:a16="http://schemas.microsoft.com/office/drawing/2014/main" id="{BE1431E9-93D5-10FD-FCAB-EB3A362EF4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039895"/>
              <a:ext cx="12969" cy="254670"/>
            </a:xfrm>
            <a:prstGeom prst="rect">
              <a:avLst/>
            </a:prstGeom>
            <a:solidFill>
              <a:srgbClr val="D96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6" name="Rectangle 963">
              <a:extLst>
                <a:ext uri="{FF2B5EF4-FFF2-40B4-BE49-F238E27FC236}">
                  <a16:creationId xmlns:a16="http://schemas.microsoft.com/office/drawing/2014/main" id="{D4DEB8D9-231E-96E4-E83D-D94A1E1146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053363"/>
              <a:ext cx="13966" cy="254670"/>
            </a:xfrm>
            <a:prstGeom prst="rect">
              <a:avLst/>
            </a:prstGeom>
            <a:solidFill>
              <a:srgbClr val="D76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7" name="Rectangle 964">
              <a:extLst>
                <a:ext uri="{FF2B5EF4-FFF2-40B4-BE49-F238E27FC236}">
                  <a16:creationId xmlns:a16="http://schemas.microsoft.com/office/drawing/2014/main" id="{E9BD12D6-C142-3570-A8E6-2EA255C454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066831"/>
              <a:ext cx="12969" cy="254670"/>
            </a:xfrm>
            <a:prstGeom prst="rect">
              <a:avLst/>
            </a:prstGeom>
            <a:solidFill>
              <a:srgbClr val="D66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8" name="Rectangle 965">
              <a:extLst>
                <a:ext uri="{FF2B5EF4-FFF2-40B4-BE49-F238E27FC236}">
                  <a16:creationId xmlns:a16="http://schemas.microsoft.com/office/drawing/2014/main" id="{A87E0DE9-0FEE-73E7-F13D-A7221D5E56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080302"/>
              <a:ext cx="13966" cy="254670"/>
            </a:xfrm>
            <a:prstGeom prst="rect">
              <a:avLst/>
            </a:prstGeom>
            <a:solidFill>
              <a:srgbClr val="D66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9" name="Rectangle 966">
              <a:extLst>
                <a:ext uri="{FF2B5EF4-FFF2-40B4-BE49-F238E27FC236}">
                  <a16:creationId xmlns:a16="http://schemas.microsoft.com/office/drawing/2014/main" id="{E78F827A-E0B5-F109-0147-0206B8A750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093769"/>
              <a:ext cx="12969" cy="254670"/>
            </a:xfrm>
            <a:prstGeom prst="rect">
              <a:avLst/>
            </a:prstGeom>
            <a:solidFill>
              <a:srgbClr val="D467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0" name="Rectangle 967">
              <a:extLst>
                <a:ext uri="{FF2B5EF4-FFF2-40B4-BE49-F238E27FC236}">
                  <a16:creationId xmlns:a16="http://schemas.microsoft.com/office/drawing/2014/main" id="{05901D69-BB6B-1927-367F-F4FBAE9BA6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107238"/>
              <a:ext cx="13966" cy="254670"/>
            </a:xfrm>
            <a:prstGeom prst="rect">
              <a:avLst/>
            </a:prstGeom>
            <a:solidFill>
              <a:srgbClr val="D36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1" name="Rectangle 968">
              <a:extLst>
                <a:ext uri="{FF2B5EF4-FFF2-40B4-BE49-F238E27FC236}">
                  <a16:creationId xmlns:a16="http://schemas.microsoft.com/office/drawing/2014/main" id="{3A682D1C-BF4B-37D1-BCD8-AEA92B9DCC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121205"/>
              <a:ext cx="13966" cy="254670"/>
            </a:xfrm>
            <a:prstGeom prst="rect">
              <a:avLst/>
            </a:prstGeom>
            <a:solidFill>
              <a:srgbClr val="D16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2" name="Rectangle 969">
              <a:extLst>
                <a:ext uri="{FF2B5EF4-FFF2-40B4-BE49-F238E27FC236}">
                  <a16:creationId xmlns:a16="http://schemas.microsoft.com/office/drawing/2014/main" id="{83F435F2-FC8B-1505-7E2A-5265414F2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134675"/>
              <a:ext cx="12969" cy="254670"/>
            </a:xfrm>
            <a:prstGeom prst="rect">
              <a:avLst/>
            </a:prstGeom>
            <a:solidFill>
              <a:srgbClr val="D065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3" name="Rectangle 970">
              <a:extLst>
                <a:ext uri="{FF2B5EF4-FFF2-40B4-BE49-F238E27FC236}">
                  <a16:creationId xmlns:a16="http://schemas.microsoft.com/office/drawing/2014/main" id="{1DDFDEDC-54DE-A59C-2E79-49F91230F6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147645"/>
              <a:ext cx="12969" cy="254670"/>
            </a:xfrm>
            <a:prstGeom prst="rect">
              <a:avLst/>
            </a:prstGeom>
            <a:solidFill>
              <a:srgbClr val="CE64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4" name="Rectangle 971">
              <a:extLst>
                <a:ext uri="{FF2B5EF4-FFF2-40B4-BE49-F238E27FC236}">
                  <a16:creationId xmlns:a16="http://schemas.microsoft.com/office/drawing/2014/main" id="{67FF85F1-665B-B3E3-0A12-C4ADA4389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161112"/>
              <a:ext cx="13966" cy="254670"/>
            </a:xfrm>
            <a:prstGeom prst="rect">
              <a:avLst/>
            </a:prstGeom>
            <a:solidFill>
              <a:srgbClr val="CE64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5" name="Rectangle 972">
              <a:extLst>
                <a:ext uri="{FF2B5EF4-FFF2-40B4-BE49-F238E27FC236}">
                  <a16:creationId xmlns:a16="http://schemas.microsoft.com/office/drawing/2014/main" id="{7C0B6DCF-E59C-0AF6-C464-6811F117D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174581"/>
              <a:ext cx="12969" cy="254670"/>
            </a:xfrm>
            <a:prstGeom prst="rect">
              <a:avLst/>
            </a:prstGeom>
            <a:solidFill>
              <a:srgbClr val="CD63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6" name="Rectangle 973">
              <a:extLst>
                <a:ext uri="{FF2B5EF4-FFF2-40B4-BE49-F238E27FC236}">
                  <a16:creationId xmlns:a16="http://schemas.microsoft.com/office/drawing/2014/main" id="{4B2FBA22-ECC4-D0DF-7E68-08D20A5519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187551"/>
              <a:ext cx="12969" cy="254670"/>
            </a:xfrm>
            <a:prstGeom prst="rect">
              <a:avLst/>
            </a:prstGeom>
            <a:solidFill>
              <a:srgbClr val="CB62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7" name="Rectangle 974">
              <a:extLst>
                <a:ext uri="{FF2B5EF4-FFF2-40B4-BE49-F238E27FC236}">
                  <a16:creationId xmlns:a16="http://schemas.microsoft.com/office/drawing/2014/main" id="{6D19F0F4-AD05-F04B-451E-1E0E194961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201021"/>
              <a:ext cx="13966" cy="254670"/>
            </a:xfrm>
            <a:prstGeom prst="rect">
              <a:avLst/>
            </a:prstGeom>
            <a:solidFill>
              <a:srgbClr val="CA61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8" name="Rectangle 975">
              <a:extLst>
                <a:ext uri="{FF2B5EF4-FFF2-40B4-BE49-F238E27FC236}">
                  <a16:creationId xmlns:a16="http://schemas.microsoft.com/office/drawing/2014/main" id="{4DBABADF-B52F-58C4-8966-C6E4BF2F29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214489"/>
              <a:ext cx="12969" cy="254670"/>
            </a:xfrm>
            <a:prstGeom prst="rect">
              <a:avLst/>
            </a:prstGeom>
            <a:solidFill>
              <a:srgbClr val="C861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9" name="Rectangle 976">
              <a:extLst>
                <a:ext uri="{FF2B5EF4-FFF2-40B4-BE49-F238E27FC236}">
                  <a16:creationId xmlns:a16="http://schemas.microsoft.com/office/drawing/2014/main" id="{61CA891A-5A16-7AB6-DA83-72137379AE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227957"/>
              <a:ext cx="13966" cy="254670"/>
            </a:xfrm>
            <a:prstGeom prst="rect">
              <a:avLst/>
            </a:prstGeom>
            <a:solidFill>
              <a:srgbClr val="C76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0" name="Rectangle 977">
              <a:extLst>
                <a:ext uri="{FF2B5EF4-FFF2-40B4-BE49-F238E27FC236}">
                  <a16:creationId xmlns:a16="http://schemas.microsoft.com/office/drawing/2014/main" id="{607091F7-8A1D-767C-CB70-51E6575AA7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241426"/>
              <a:ext cx="12969" cy="254670"/>
            </a:xfrm>
            <a:prstGeom prst="rect">
              <a:avLst/>
            </a:prstGeom>
            <a:solidFill>
              <a:srgbClr val="C76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1" name="Rectangle 978">
              <a:extLst>
                <a:ext uri="{FF2B5EF4-FFF2-40B4-BE49-F238E27FC236}">
                  <a16:creationId xmlns:a16="http://schemas.microsoft.com/office/drawing/2014/main" id="{926506AE-79C4-F3E6-A803-00271F575D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254894"/>
              <a:ext cx="13966" cy="254670"/>
            </a:xfrm>
            <a:prstGeom prst="rect">
              <a:avLst/>
            </a:prstGeom>
            <a:solidFill>
              <a:srgbClr val="C55F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2" name="Rectangle 979">
              <a:extLst>
                <a:ext uri="{FF2B5EF4-FFF2-40B4-BE49-F238E27FC236}">
                  <a16:creationId xmlns:a16="http://schemas.microsoft.com/office/drawing/2014/main" id="{09EF7ECD-0A6A-2E41-F102-0C264C6FF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268860"/>
              <a:ext cx="13966" cy="254670"/>
            </a:xfrm>
            <a:prstGeom prst="rect">
              <a:avLst/>
            </a:prstGeom>
            <a:solidFill>
              <a:srgbClr val="C35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3" name="Rectangle 980">
              <a:extLst>
                <a:ext uri="{FF2B5EF4-FFF2-40B4-BE49-F238E27FC236}">
                  <a16:creationId xmlns:a16="http://schemas.microsoft.com/office/drawing/2014/main" id="{28DBA709-788E-BDF7-2307-839891706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282331"/>
              <a:ext cx="12969" cy="254670"/>
            </a:xfrm>
            <a:prstGeom prst="rect">
              <a:avLst/>
            </a:prstGeom>
            <a:solidFill>
              <a:srgbClr val="C25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4" name="Rectangle 981">
              <a:extLst>
                <a:ext uri="{FF2B5EF4-FFF2-40B4-BE49-F238E27FC236}">
                  <a16:creationId xmlns:a16="http://schemas.microsoft.com/office/drawing/2014/main" id="{33C08DE9-9080-FB80-E36A-FE55D0E3B9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295300"/>
              <a:ext cx="12969" cy="254670"/>
            </a:xfrm>
            <a:prstGeom prst="rect">
              <a:avLst/>
            </a:prstGeom>
            <a:solidFill>
              <a:srgbClr val="C05C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5" name="Rectangle 982">
              <a:extLst>
                <a:ext uri="{FF2B5EF4-FFF2-40B4-BE49-F238E27FC236}">
                  <a16:creationId xmlns:a16="http://schemas.microsoft.com/office/drawing/2014/main" id="{F3AE3C57-768A-A8F6-1E6C-B7E1FCE7F9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308769"/>
              <a:ext cx="13966" cy="254670"/>
            </a:xfrm>
            <a:prstGeom prst="rect">
              <a:avLst/>
            </a:prstGeom>
            <a:solidFill>
              <a:srgbClr val="BF5C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6" name="Rectangle 983">
              <a:extLst>
                <a:ext uri="{FF2B5EF4-FFF2-40B4-BE49-F238E27FC236}">
                  <a16:creationId xmlns:a16="http://schemas.microsoft.com/office/drawing/2014/main" id="{B2015D20-1E3B-B363-CCFA-F9B1D8EBDE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322237"/>
              <a:ext cx="12969" cy="254670"/>
            </a:xfrm>
            <a:prstGeom prst="rect">
              <a:avLst/>
            </a:prstGeom>
            <a:solidFill>
              <a:srgbClr val="BF5C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7" name="Rectangle 984">
              <a:extLst>
                <a:ext uri="{FF2B5EF4-FFF2-40B4-BE49-F238E27FC236}">
                  <a16:creationId xmlns:a16="http://schemas.microsoft.com/office/drawing/2014/main" id="{0FE68DEB-BD6F-F2CE-FD64-E5D4F348BC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335206"/>
              <a:ext cx="12969" cy="254670"/>
            </a:xfrm>
            <a:prstGeom prst="rect">
              <a:avLst/>
            </a:prstGeom>
            <a:solidFill>
              <a:srgbClr val="BD5B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8" name="Rectangle 985">
              <a:extLst>
                <a:ext uri="{FF2B5EF4-FFF2-40B4-BE49-F238E27FC236}">
                  <a16:creationId xmlns:a16="http://schemas.microsoft.com/office/drawing/2014/main" id="{3B61CAAD-29E2-4D31-D03B-7E7F1CAA82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348674"/>
              <a:ext cx="13966" cy="254670"/>
            </a:xfrm>
            <a:prstGeom prst="rect">
              <a:avLst/>
            </a:prstGeom>
            <a:solidFill>
              <a:srgbClr val="BC5A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9" name="Rectangle 986">
              <a:extLst>
                <a:ext uri="{FF2B5EF4-FFF2-40B4-BE49-F238E27FC236}">
                  <a16:creationId xmlns:a16="http://schemas.microsoft.com/office/drawing/2014/main" id="{54EF240E-C0B2-9D1D-9E40-DF018F4D8F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362145"/>
              <a:ext cx="12969" cy="254670"/>
            </a:xfrm>
            <a:prstGeom prst="rect">
              <a:avLst/>
            </a:prstGeom>
            <a:solidFill>
              <a:srgbClr val="BA59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0" name="Rectangle 987">
              <a:extLst>
                <a:ext uri="{FF2B5EF4-FFF2-40B4-BE49-F238E27FC236}">
                  <a16:creationId xmlns:a16="http://schemas.microsoft.com/office/drawing/2014/main" id="{93C64960-92CF-4245-9371-1C8C1F86A7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375613"/>
              <a:ext cx="13966" cy="254670"/>
            </a:xfrm>
            <a:prstGeom prst="rect">
              <a:avLst/>
            </a:prstGeom>
            <a:solidFill>
              <a:srgbClr val="B95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1" name="Rectangle 988">
              <a:extLst>
                <a:ext uri="{FF2B5EF4-FFF2-40B4-BE49-F238E27FC236}">
                  <a16:creationId xmlns:a16="http://schemas.microsoft.com/office/drawing/2014/main" id="{29331E44-2EFA-3554-6BCC-3F74D69E26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389081"/>
              <a:ext cx="12969" cy="254670"/>
            </a:xfrm>
            <a:prstGeom prst="rect">
              <a:avLst/>
            </a:prstGeom>
            <a:solidFill>
              <a:srgbClr val="B757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2" name="Rectangle 989">
              <a:extLst>
                <a:ext uri="{FF2B5EF4-FFF2-40B4-BE49-F238E27FC236}">
                  <a16:creationId xmlns:a16="http://schemas.microsoft.com/office/drawing/2014/main" id="{CF8728D5-F8E5-7968-9B71-D0FE5E1E33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402549"/>
              <a:ext cx="13966" cy="254670"/>
            </a:xfrm>
            <a:prstGeom prst="rect">
              <a:avLst/>
            </a:prstGeom>
            <a:solidFill>
              <a:srgbClr val="B757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3" name="Rectangle 990">
              <a:extLst>
                <a:ext uri="{FF2B5EF4-FFF2-40B4-BE49-F238E27FC236}">
                  <a16:creationId xmlns:a16="http://schemas.microsoft.com/office/drawing/2014/main" id="{B0CCA065-BD29-CA0D-83E6-340A297229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416518"/>
              <a:ext cx="13966" cy="254670"/>
            </a:xfrm>
            <a:prstGeom prst="rect">
              <a:avLst/>
            </a:prstGeom>
            <a:solidFill>
              <a:srgbClr val="B657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4" name="Rectangle 991">
              <a:extLst>
                <a:ext uri="{FF2B5EF4-FFF2-40B4-BE49-F238E27FC236}">
                  <a16:creationId xmlns:a16="http://schemas.microsoft.com/office/drawing/2014/main" id="{686906B0-9E09-9091-B3E8-84650EA0E7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429987"/>
              <a:ext cx="12969" cy="254670"/>
            </a:xfrm>
            <a:prstGeom prst="rect">
              <a:avLst/>
            </a:prstGeom>
            <a:solidFill>
              <a:srgbClr val="B456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5" name="Rectangle 992">
              <a:extLst>
                <a:ext uri="{FF2B5EF4-FFF2-40B4-BE49-F238E27FC236}">
                  <a16:creationId xmlns:a16="http://schemas.microsoft.com/office/drawing/2014/main" id="{88443B8A-45EF-0F94-260B-9E0AC4D444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442956"/>
              <a:ext cx="12969" cy="254670"/>
            </a:xfrm>
            <a:prstGeom prst="rect">
              <a:avLst/>
            </a:prstGeom>
            <a:solidFill>
              <a:srgbClr val="B35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6" name="Rectangle 993">
              <a:extLst>
                <a:ext uri="{FF2B5EF4-FFF2-40B4-BE49-F238E27FC236}">
                  <a16:creationId xmlns:a16="http://schemas.microsoft.com/office/drawing/2014/main" id="{6EFA1665-2BEB-3F78-530B-95F376C7F0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456424"/>
              <a:ext cx="13966" cy="254670"/>
            </a:xfrm>
            <a:prstGeom prst="rect">
              <a:avLst/>
            </a:prstGeom>
            <a:solidFill>
              <a:srgbClr val="B15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7" name="Rectangle 994">
              <a:extLst>
                <a:ext uri="{FF2B5EF4-FFF2-40B4-BE49-F238E27FC236}">
                  <a16:creationId xmlns:a16="http://schemas.microsoft.com/office/drawing/2014/main" id="{96D49231-BC4C-BDD3-DA06-E812DF3B4A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469892"/>
              <a:ext cx="12969" cy="254670"/>
            </a:xfrm>
            <a:prstGeom prst="rect">
              <a:avLst/>
            </a:prstGeom>
            <a:solidFill>
              <a:srgbClr val="AF5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8" name="Rectangle 995">
              <a:extLst>
                <a:ext uri="{FF2B5EF4-FFF2-40B4-BE49-F238E27FC236}">
                  <a16:creationId xmlns:a16="http://schemas.microsoft.com/office/drawing/2014/main" id="{7BF924C0-2B0F-1DBD-07DB-0ED4C10F05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483360"/>
              <a:ext cx="13966" cy="254670"/>
            </a:xfrm>
            <a:prstGeom prst="rect">
              <a:avLst/>
            </a:prstGeom>
            <a:solidFill>
              <a:srgbClr val="AF5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9" name="Rectangle 996">
              <a:extLst>
                <a:ext uri="{FF2B5EF4-FFF2-40B4-BE49-F238E27FC236}">
                  <a16:creationId xmlns:a16="http://schemas.microsoft.com/office/drawing/2014/main" id="{D0C051CA-022A-F2E8-5926-8183F23047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496831"/>
              <a:ext cx="12969" cy="254670"/>
            </a:xfrm>
            <a:prstGeom prst="rect">
              <a:avLst/>
            </a:prstGeom>
            <a:solidFill>
              <a:srgbClr val="AE5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0" name="Rectangle 997">
              <a:extLst>
                <a:ext uri="{FF2B5EF4-FFF2-40B4-BE49-F238E27FC236}">
                  <a16:creationId xmlns:a16="http://schemas.microsoft.com/office/drawing/2014/main" id="{FA6A283B-D76E-690B-017F-A40C86E68E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509801"/>
              <a:ext cx="12969" cy="254670"/>
            </a:xfrm>
            <a:prstGeom prst="rect">
              <a:avLst/>
            </a:prstGeom>
            <a:solidFill>
              <a:srgbClr val="AC5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1" name="Rectangle 998">
              <a:extLst>
                <a:ext uri="{FF2B5EF4-FFF2-40B4-BE49-F238E27FC236}">
                  <a16:creationId xmlns:a16="http://schemas.microsoft.com/office/drawing/2014/main" id="{EB2322B0-E76A-D419-086D-F3DCB40865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523269"/>
              <a:ext cx="13966" cy="254670"/>
            </a:xfrm>
            <a:prstGeom prst="rect">
              <a:avLst/>
            </a:prstGeom>
            <a:solidFill>
              <a:srgbClr val="AB51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2" name="Rectangle 999">
              <a:extLst>
                <a:ext uri="{FF2B5EF4-FFF2-40B4-BE49-F238E27FC236}">
                  <a16:creationId xmlns:a16="http://schemas.microsoft.com/office/drawing/2014/main" id="{1FFD7DC1-133B-5AA8-25CC-7A9DB3D3EC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536737"/>
              <a:ext cx="12969" cy="254670"/>
            </a:xfrm>
            <a:prstGeom prst="rect">
              <a:avLst/>
            </a:prstGeom>
            <a:solidFill>
              <a:srgbClr val="A95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3" name="Rectangle 1000">
              <a:extLst>
                <a:ext uri="{FF2B5EF4-FFF2-40B4-BE49-F238E27FC236}">
                  <a16:creationId xmlns:a16="http://schemas.microsoft.com/office/drawing/2014/main" id="{64DB8FEC-9988-52A5-09EC-773BBDE54D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550207"/>
              <a:ext cx="13966" cy="254670"/>
            </a:xfrm>
            <a:prstGeom prst="rect">
              <a:avLst/>
            </a:prstGeom>
            <a:solidFill>
              <a:srgbClr val="A84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4" name="Rectangle 1001">
              <a:extLst>
                <a:ext uri="{FF2B5EF4-FFF2-40B4-BE49-F238E27FC236}">
                  <a16:creationId xmlns:a16="http://schemas.microsoft.com/office/drawing/2014/main" id="{9B715FA2-F847-D2D3-8557-B697B71FA1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564175"/>
              <a:ext cx="13966" cy="254670"/>
            </a:xfrm>
            <a:prstGeom prst="rect">
              <a:avLst/>
            </a:prstGeom>
            <a:solidFill>
              <a:srgbClr val="A84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5" name="Rectangle 1002">
              <a:extLst>
                <a:ext uri="{FF2B5EF4-FFF2-40B4-BE49-F238E27FC236}">
                  <a16:creationId xmlns:a16="http://schemas.microsoft.com/office/drawing/2014/main" id="{D32CE462-96FC-F7C7-4D62-1F71D362A4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577643"/>
              <a:ext cx="12969" cy="254670"/>
            </a:xfrm>
            <a:prstGeom prst="rect">
              <a:avLst/>
            </a:prstGeom>
            <a:solidFill>
              <a:srgbClr val="A64E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6" name="Rectangle 1003">
              <a:extLst>
                <a:ext uri="{FF2B5EF4-FFF2-40B4-BE49-F238E27FC236}">
                  <a16:creationId xmlns:a16="http://schemas.microsoft.com/office/drawing/2014/main" id="{60A7EB68-259B-D2C8-1038-AD44EFB572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590612"/>
              <a:ext cx="12969" cy="254670"/>
            </a:xfrm>
            <a:prstGeom prst="rect">
              <a:avLst/>
            </a:prstGeom>
            <a:solidFill>
              <a:srgbClr val="A54D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7" name="Rectangle 1004">
              <a:extLst>
                <a:ext uri="{FF2B5EF4-FFF2-40B4-BE49-F238E27FC236}">
                  <a16:creationId xmlns:a16="http://schemas.microsoft.com/office/drawing/2014/main" id="{2540A923-3107-66A2-E413-EB10AED5FC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604080"/>
              <a:ext cx="13966" cy="254670"/>
            </a:xfrm>
            <a:prstGeom prst="rect">
              <a:avLst/>
            </a:prstGeom>
            <a:solidFill>
              <a:srgbClr val="A34D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8" name="Rectangle 1005">
              <a:extLst>
                <a:ext uri="{FF2B5EF4-FFF2-40B4-BE49-F238E27FC236}">
                  <a16:creationId xmlns:a16="http://schemas.microsoft.com/office/drawing/2014/main" id="{0A493A3E-0C0D-6844-6313-600BDBB247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617550"/>
              <a:ext cx="12969" cy="254670"/>
            </a:xfrm>
            <a:prstGeom prst="rect">
              <a:avLst/>
            </a:prstGeom>
            <a:solidFill>
              <a:srgbClr val="A2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9" name="Rectangle 1006">
              <a:extLst>
                <a:ext uri="{FF2B5EF4-FFF2-40B4-BE49-F238E27FC236}">
                  <a16:creationId xmlns:a16="http://schemas.microsoft.com/office/drawing/2014/main" id="{84517394-BCE0-004B-DB0E-FA0A86933F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0" y="5631019"/>
              <a:ext cx="13966" cy="254670"/>
            </a:xfrm>
            <a:prstGeom prst="rect">
              <a:avLst/>
            </a:prstGeom>
            <a:solidFill>
              <a:srgbClr val="A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30" name="Rectangle 1007">
              <a:extLst>
                <a:ext uri="{FF2B5EF4-FFF2-40B4-BE49-F238E27FC236}">
                  <a16:creationId xmlns:a16="http://schemas.microsoft.com/office/drawing/2014/main" id="{46CB7E9E-FBE2-4E57-1B3D-1E63A9C8CD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644487"/>
              <a:ext cx="12969" cy="254670"/>
            </a:xfrm>
            <a:prstGeom prst="rect">
              <a:avLst/>
            </a:prstGeom>
            <a:solidFill>
              <a:srgbClr val="A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31" name="Rectangle 1008">
              <a:extLst>
                <a:ext uri="{FF2B5EF4-FFF2-40B4-BE49-F238E27FC236}">
                  <a16:creationId xmlns:a16="http://schemas.microsoft.com/office/drawing/2014/main" id="{D982714E-6077-7C94-5692-2F71321008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909" y="5657456"/>
              <a:ext cx="12969" cy="254670"/>
            </a:xfrm>
            <a:prstGeom prst="rect">
              <a:avLst/>
            </a:prstGeom>
            <a:solidFill>
              <a:srgbClr val="9F4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3" name="Rectangle 1010">
              <a:extLst>
                <a:ext uri="{FF2B5EF4-FFF2-40B4-BE49-F238E27FC236}">
                  <a16:creationId xmlns:a16="http://schemas.microsoft.com/office/drawing/2014/main" id="{967A021D-B9A6-2A8D-8647-CF1EA08CF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5670924"/>
              <a:ext cx="13966" cy="254670"/>
            </a:xfrm>
            <a:prstGeom prst="rect">
              <a:avLst/>
            </a:prstGeom>
            <a:solidFill>
              <a:srgbClr val="9D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4" name="Rectangle 1011">
              <a:extLst>
                <a:ext uri="{FF2B5EF4-FFF2-40B4-BE49-F238E27FC236}">
                  <a16:creationId xmlns:a16="http://schemas.microsoft.com/office/drawing/2014/main" id="{5D20EFCF-284A-234F-7C1D-726E8214B1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030411" y="5684892"/>
              <a:ext cx="13966" cy="254670"/>
            </a:xfrm>
            <a:prstGeom prst="rect">
              <a:avLst/>
            </a:prstGeom>
            <a:solidFill>
              <a:srgbClr val="9C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6" name="Line 1013">
              <a:extLst>
                <a:ext uri="{FF2B5EF4-FFF2-40B4-BE49-F238E27FC236}">
                  <a16:creationId xmlns:a16="http://schemas.microsoft.com/office/drawing/2014/main" id="{3B57FF1C-A8D0-E14A-651A-3A2A8944613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1673992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7" name="Line 1014">
              <a:extLst>
                <a:ext uri="{FF2B5EF4-FFF2-40B4-BE49-F238E27FC236}">
                  <a16:creationId xmlns:a16="http://schemas.microsoft.com/office/drawing/2014/main" id="{3CBF78A4-9EB3-8E46-CA98-8DFA2D0EFF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2359392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8" name="Line 1015">
              <a:extLst>
                <a:ext uri="{FF2B5EF4-FFF2-40B4-BE49-F238E27FC236}">
                  <a16:creationId xmlns:a16="http://schemas.microsoft.com/office/drawing/2014/main" id="{6107AAEA-7955-5507-60A8-C98666515E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3043799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9" name="Line 1016">
              <a:extLst>
                <a:ext uri="{FF2B5EF4-FFF2-40B4-BE49-F238E27FC236}">
                  <a16:creationId xmlns:a16="http://schemas.microsoft.com/office/drawing/2014/main" id="{05EF256E-DAF9-4C0F-F08C-5B021B9CA6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3728205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0" name="Line 1017">
              <a:extLst>
                <a:ext uri="{FF2B5EF4-FFF2-40B4-BE49-F238E27FC236}">
                  <a16:creationId xmlns:a16="http://schemas.microsoft.com/office/drawing/2014/main" id="{3EE301D1-94BB-B02C-15AC-33F2E4CE65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4413609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1" name="Line 1018">
              <a:extLst>
                <a:ext uri="{FF2B5EF4-FFF2-40B4-BE49-F238E27FC236}">
                  <a16:creationId xmlns:a16="http://schemas.microsoft.com/office/drawing/2014/main" id="{78999E48-1F99-E937-479A-6E277E6375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5098014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2" name="Line 1019">
              <a:extLst>
                <a:ext uri="{FF2B5EF4-FFF2-40B4-BE49-F238E27FC236}">
                  <a16:creationId xmlns:a16="http://schemas.microsoft.com/office/drawing/2014/main" id="{7EFEB098-A46B-4E0A-7193-5837986A47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207332" y="5783415"/>
              <a:ext cx="0" cy="71589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23" name="Rectangle 1020">
              <a:extLst>
                <a:ext uri="{FF2B5EF4-FFF2-40B4-BE49-F238E27FC236}">
                  <a16:creationId xmlns:a16="http://schemas.microsoft.com/office/drawing/2014/main" id="{2D3D7828-6B4C-B709-612C-A80CA3B7C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1568451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2.0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021">
              <a:extLst>
                <a:ext uri="{FF2B5EF4-FFF2-40B4-BE49-F238E27FC236}">
                  <a16:creationId xmlns:a16="http://schemas.microsoft.com/office/drawing/2014/main" id="{F0B2787E-318D-C15D-650F-DC1C22F3D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2252856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2.5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022">
              <a:extLst>
                <a:ext uri="{FF2B5EF4-FFF2-40B4-BE49-F238E27FC236}">
                  <a16:creationId xmlns:a16="http://schemas.microsoft.com/office/drawing/2014/main" id="{B0844348-6227-AC08-CE2B-37984461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2937260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3.0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023">
              <a:extLst>
                <a:ext uri="{FF2B5EF4-FFF2-40B4-BE49-F238E27FC236}">
                  <a16:creationId xmlns:a16="http://schemas.microsoft.com/office/drawing/2014/main" id="{7C415CB1-D0BF-FC75-0981-55A796C7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3622663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3.5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024">
              <a:extLst>
                <a:ext uri="{FF2B5EF4-FFF2-40B4-BE49-F238E27FC236}">
                  <a16:creationId xmlns:a16="http://schemas.microsoft.com/office/drawing/2014/main" id="{D85076C5-0508-2901-5F25-4D2D84AFE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4308067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4.0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025">
              <a:extLst>
                <a:ext uri="{FF2B5EF4-FFF2-40B4-BE49-F238E27FC236}">
                  <a16:creationId xmlns:a16="http://schemas.microsoft.com/office/drawing/2014/main" id="{BAEC84E7-77D7-AAF7-E749-822F701D5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4991473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4.5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1026">
              <a:extLst>
                <a:ext uri="{FF2B5EF4-FFF2-40B4-BE49-F238E27FC236}">
                  <a16:creationId xmlns:a16="http://schemas.microsoft.com/office/drawing/2014/main" id="{E6201F1E-FA2F-F1CC-9280-15E77AB3A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4015" y="5676877"/>
              <a:ext cx="218011" cy="189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5.0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028">
              <a:extLst>
                <a:ext uri="{FF2B5EF4-FFF2-40B4-BE49-F238E27FC236}">
                  <a16:creationId xmlns:a16="http://schemas.microsoft.com/office/drawing/2014/main" id="{48EB10FF-F7F2-CDA4-3FD6-1321CA6A65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82682" y="3637163"/>
              <a:ext cx="4109426" cy="25467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1"/>
            </a:p>
          </p:txBody>
        </p:sp>
        <p:sp>
          <p:nvSpPr>
            <p:cNvPr id="1040" name="Line 696">
              <a:extLst>
                <a:ext uri="{FF2B5EF4-FFF2-40B4-BE49-F238E27FC236}">
                  <a16:creationId xmlns:a16="http://schemas.microsoft.com/office/drawing/2014/main" id="{C93BEB4A-3E6C-9D38-C297-15B930C3B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13942" y="5448301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Line 696">
              <a:extLst>
                <a:ext uri="{FF2B5EF4-FFF2-40B4-BE49-F238E27FC236}">
                  <a16:creationId xmlns:a16="http://schemas.microsoft.com/office/drawing/2014/main" id="{65A82266-FB55-56F2-C28C-5F64114B9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419" y="3913983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Line 696">
              <a:extLst>
                <a:ext uri="{FF2B5EF4-FFF2-40B4-BE49-F238E27FC236}">
                  <a16:creationId xmlns:a16="http://schemas.microsoft.com/office/drawing/2014/main" id="{39F62B98-0747-0530-6187-CD3A1B5C0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9181" y="2381221"/>
              <a:ext cx="95250" cy="0"/>
            </a:xfrm>
            <a:prstGeom prst="line">
              <a:avLst/>
            </a:prstGeom>
            <a:noFill/>
            <a:ln w="1746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Rectangle 699">
              <a:extLst>
                <a:ext uri="{FF2B5EF4-FFF2-40B4-BE49-F238E27FC236}">
                  <a16:creationId xmlns:a16="http://schemas.microsoft.com/office/drawing/2014/main" id="{318B8FE7-B40F-256E-E7B3-9A1B2ED18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5312490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0.01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4" name="Rectangle 699">
              <a:extLst>
                <a:ext uri="{FF2B5EF4-FFF2-40B4-BE49-F238E27FC236}">
                  <a16:creationId xmlns:a16="http://schemas.microsoft.com/office/drawing/2014/main" id="{71B0494F-C56D-AA53-9824-987C7D1EC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3022668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0.07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5" name="Rectangle 699">
              <a:extLst>
                <a:ext uri="{FF2B5EF4-FFF2-40B4-BE49-F238E27FC236}">
                  <a16:creationId xmlns:a16="http://schemas.microsoft.com/office/drawing/2014/main" id="{162079F2-B3B8-384E-A043-9514D364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3785942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0.05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6" name="Rectangle 699">
              <a:extLst>
                <a:ext uri="{FF2B5EF4-FFF2-40B4-BE49-F238E27FC236}">
                  <a16:creationId xmlns:a16="http://schemas.microsoft.com/office/drawing/2014/main" id="{E5DB872D-279B-A2C1-6033-476B5AFA9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1496120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0.10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7" name="Rectangle 699">
              <a:extLst>
                <a:ext uri="{FF2B5EF4-FFF2-40B4-BE49-F238E27FC236}">
                  <a16:creationId xmlns:a16="http://schemas.microsoft.com/office/drawing/2014/main" id="{6A9A2220-A9C4-49D4-1D0B-4FFD3ECB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037" y="2259394"/>
              <a:ext cx="39914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0.09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39" name="Group 1138">
              <a:extLst>
                <a:ext uri="{FF2B5EF4-FFF2-40B4-BE49-F238E27FC236}">
                  <a16:creationId xmlns:a16="http://schemas.microsoft.com/office/drawing/2014/main" id="{63AB500C-810C-FB23-10BF-D4973E29C6D3}"/>
                </a:ext>
              </a:extLst>
            </p:cNvPr>
            <p:cNvGrpSpPr/>
            <p:nvPr/>
          </p:nvGrpSpPr>
          <p:grpSpPr>
            <a:xfrm rot="16200000">
              <a:off x="5018436" y="3124967"/>
              <a:ext cx="1035548" cy="6341086"/>
              <a:chOff x="301444" y="232125"/>
              <a:chExt cx="1035548" cy="809304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FC2D81C-C2A0-1B78-339D-0264C5B9591D}"/>
                  </a:ext>
                </a:extLst>
              </p:cNvPr>
              <p:cNvGrpSpPr/>
              <p:nvPr/>
            </p:nvGrpSpPr>
            <p:grpSpPr>
              <a:xfrm>
                <a:off x="1149349" y="299252"/>
                <a:ext cx="45722" cy="7998906"/>
                <a:chOff x="3048000" y="578659"/>
                <a:chExt cx="45722" cy="7998906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ACA3975F-981E-DF29-079F-83E6BBF927BB}"/>
                    </a:ext>
                  </a:extLst>
                </p:cNvPr>
                <p:cNvGrpSpPr/>
                <p:nvPr/>
              </p:nvGrpSpPr>
              <p:grpSpPr>
                <a:xfrm>
                  <a:off x="3048000" y="578659"/>
                  <a:ext cx="45722" cy="3244024"/>
                  <a:chOff x="3055143" y="564373"/>
                  <a:chExt cx="45722" cy="3244024"/>
                </a:xfrm>
              </p:grpSpPr>
              <p:grpSp>
                <p:nvGrpSpPr>
                  <p:cNvPr id="1069" name="Group 1068">
                    <a:extLst>
                      <a:ext uri="{FF2B5EF4-FFF2-40B4-BE49-F238E27FC236}">
                        <a16:creationId xmlns:a16="http://schemas.microsoft.com/office/drawing/2014/main" id="{50F27602-E2C3-EE93-5B14-78CA829315C8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564373"/>
                    <a:ext cx="45722" cy="1510474"/>
                    <a:chOff x="3059905" y="564373"/>
                    <a:chExt cx="45722" cy="1510474"/>
                  </a:xfrm>
                </p:grpSpPr>
                <p:grpSp>
                  <p:nvGrpSpPr>
                    <p:cNvPr id="1085" name="Group 1084">
                      <a:extLst>
                        <a:ext uri="{FF2B5EF4-FFF2-40B4-BE49-F238E27FC236}">
                          <a16:creationId xmlns:a16="http://schemas.microsoft.com/office/drawing/2014/main" id="{A480073A-3BD1-9E48-5825-CE50D7160D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564373"/>
                      <a:ext cx="45722" cy="641318"/>
                      <a:chOff x="3059905" y="561992"/>
                      <a:chExt cx="45722" cy="641318"/>
                    </a:xfrm>
                  </p:grpSpPr>
                  <p:sp>
                    <p:nvSpPr>
                      <p:cNvPr id="1098" name="Left Brace 1097">
                        <a:extLst>
                          <a:ext uri="{FF2B5EF4-FFF2-40B4-BE49-F238E27FC236}">
                            <a16:creationId xmlns:a16="http://schemas.microsoft.com/office/drawing/2014/main" id="{1283F153-7E0D-3C9F-3627-AB40269A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grpSp>
                    <p:nvGrpSpPr>
                      <p:cNvPr id="1094" name="Group 1093">
                        <a:extLst>
                          <a:ext uri="{FF2B5EF4-FFF2-40B4-BE49-F238E27FC236}">
                            <a16:creationId xmlns:a16="http://schemas.microsoft.com/office/drawing/2014/main" id="{CD2FDB85-A5C2-3943-599D-9455CC11AE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95" name="Left Brace 1094">
                          <a:extLst>
                            <a:ext uri="{FF2B5EF4-FFF2-40B4-BE49-F238E27FC236}">
                              <a16:creationId xmlns:a16="http://schemas.microsoft.com/office/drawing/2014/main" id="{A57735B9-11A2-53C3-2111-EA36A08547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96" name="Left Brace 1095">
                          <a:extLst>
                            <a:ext uri="{FF2B5EF4-FFF2-40B4-BE49-F238E27FC236}">
                              <a16:creationId xmlns:a16="http://schemas.microsoft.com/office/drawing/2014/main" id="{4A9BDAE7-0C52-76B3-D71F-49616A273A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1086" name="Group 1085">
                      <a:extLst>
                        <a:ext uri="{FF2B5EF4-FFF2-40B4-BE49-F238E27FC236}">
                          <a16:creationId xmlns:a16="http://schemas.microsoft.com/office/drawing/2014/main" id="{AB0B00BF-FCB7-8E22-D3DC-60828DD1BE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87" name="Group 1086">
                        <a:extLst>
                          <a:ext uri="{FF2B5EF4-FFF2-40B4-BE49-F238E27FC236}">
                            <a16:creationId xmlns:a16="http://schemas.microsoft.com/office/drawing/2014/main" id="{2BCE1FB3-1B2E-EAFE-630B-44C37C53B5E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91" name="Left Brace 1090">
                          <a:extLst>
                            <a:ext uri="{FF2B5EF4-FFF2-40B4-BE49-F238E27FC236}">
                              <a16:creationId xmlns:a16="http://schemas.microsoft.com/office/drawing/2014/main" id="{BA19CA1F-B7D1-3213-9E75-40AB657340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92" name="Left Brace 1091">
                          <a:extLst>
                            <a:ext uri="{FF2B5EF4-FFF2-40B4-BE49-F238E27FC236}">
                              <a16:creationId xmlns:a16="http://schemas.microsoft.com/office/drawing/2014/main" id="{B988B015-6645-DEB0-31A4-95DCE28E29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88" name="Group 1087">
                        <a:extLst>
                          <a:ext uri="{FF2B5EF4-FFF2-40B4-BE49-F238E27FC236}">
                            <a16:creationId xmlns:a16="http://schemas.microsoft.com/office/drawing/2014/main" id="{21174CF1-6F5C-6DC6-502E-96EBDDBBD5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89" name="Left Brace 1088">
                          <a:extLst>
                            <a:ext uri="{FF2B5EF4-FFF2-40B4-BE49-F238E27FC236}">
                              <a16:creationId xmlns:a16="http://schemas.microsoft.com/office/drawing/2014/main" id="{87836B76-DD7F-73A9-6504-470760DCD6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90" name="Left Brace 1089">
                          <a:extLst>
                            <a:ext uri="{FF2B5EF4-FFF2-40B4-BE49-F238E27FC236}">
                              <a16:creationId xmlns:a16="http://schemas.microsoft.com/office/drawing/2014/main" id="{9B68C4E1-6EA9-5B46-FC91-B950240B75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</p:grpSp>
              <p:grpSp>
                <p:nvGrpSpPr>
                  <p:cNvPr id="1070" name="Group 1069">
                    <a:extLst>
                      <a:ext uri="{FF2B5EF4-FFF2-40B4-BE49-F238E27FC236}">
                        <a16:creationId xmlns:a16="http://schemas.microsoft.com/office/drawing/2014/main" id="{D356293C-8E2A-49A3-3D2A-2647D6408F12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071" name="Group 1070">
                      <a:extLst>
                        <a:ext uri="{FF2B5EF4-FFF2-40B4-BE49-F238E27FC236}">
                          <a16:creationId xmlns:a16="http://schemas.microsoft.com/office/drawing/2014/main" id="{52845088-B97F-9A43-092A-4C38F89290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79" name="Group 1078">
                        <a:extLst>
                          <a:ext uri="{FF2B5EF4-FFF2-40B4-BE49-F238E27FC236}">
                            <a16:creationId xmlns:a16="http://schemas.microsoft.com/office/drawing/2014/main" id="{CEF608DA-CAA4-AC9A-C7AB-C87FF1BB47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83" name="Left Brace 1082">
                          <a:extLst>
                            <a:ext uri="{FF2B5EF4-FFF2-40B4-BE49-F238E27FC236}">
                              <a16:creationId xmlns:a16="http://schemas.microsoft.com/office/drawing/2014/main" id="{CE061BCF-A308-F784-B665-F822D9F4FA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84" name="Left Brace 1083">
                          <a:extLst>
                            <a:ext uri="{FF2B5EF4-FFF2-40B4-BE49-F238E27FC236}">
                              <a16:creationId xmlns:a16="http://schemas.microsoft.com/office/drawing/2014/main" id="{08F502E6-DF6D-2E9D-3661-37306B3C2C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80" name="Group 1079">
                        <a:extLst>
                          <a:ext uri="{FF2B5EF4-FFF2-40B4-BE49-F238E27FC236}">
                            <a16:creationId xmlns:a16="http://schemas.microsoft.com/office/drawing/2014/main" id="{3B14A470-2B69-BE1D-096A-9229A9BA49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81" name="Left Brace 1080">
                          <a:extLst>
                            <a:ext uri="{FF2B5EF4-FFF2-40B4-BE49-F238E27FC236}">
                              <a16:creationId xmlns:a16="http://schemas.microsoft.com/office/drawing/2014/main" id="{47989918-225F-A220-FB85-1B12784B0B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82" name="Left Brace 1081">
                          <a:extLst>
                            <a:ext uri="{FF2B5EF4-FFF2-40B4-BE49-F238E27FC236}">
                              <a16:creationId xmlns:a16="http://schemas.microsoft.com/office/drawing/2014/main" id="{24F063A3-AEED-5D95-5420-3F0487488B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1072" name="Group 1071">
                      <a:extLst>
                        <a:ext uri="{FF2B5EF4-FFF2-40B4-BE49-F238E27FC236}">
                          <a16:creationId xmlns:a16="http://schemas.microsoft.com/office/drawing/2014/main" id="{84D9DAC5-E3F3-DF5F-69AE-B605CC20C0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73" name="Group 1072">
                        <a:extLst>
                          <a:ext uri="{FF2B5EF4-FFF2-40B4-BE49-F238E27FC236}">
                            <a16:creationId xmlns:a16="http://schemas.microsoft.com/office/drawing/2014/main" id="{CAA56E9D-DFD8-A6B8-80EF-2538293A10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77" name="Left Brace 1076">
                          <a:extLst>
                            <a:ext uri="{FF2B5EF4-FFF2-40B4-BE49-F238E27FC236}">
                              <a16:creationId xmlns:a16="http://schemas.microsoft.com/office/drawing/2014/main" id="{CBB57513-1D0E-9DCC-7B88-E12C466F8A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78" name="Left Brace 1077">
                          <a:extLst>
                            <a:ext uri="{FF2B5EF4-FFF2-40B4-BE49-F238E27FC236}">
                              <a16:creationId xmlns:a16="http://schemas.microsoft.com/office/drawing/2014/main" id="{6A36A689-DBFB-F71B-7F66-7E49C4140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74" name="Group 1073">
                        <a:extLst>
                          <a:ext uri="{FF2B5EF4-FFF2-40B4-BE49-F238E27FC236}">
                            <a16:creationId xmlns:a16="http://schemas.microsoft.com/office/drawing/2014/main" id="{9DB02862-681B-A61A-CA69-AA3101E524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75" name="Left Brace 1074">
                          <a:extLst>
                            <a:ext uri="{FF2B5EF4-FFF2-40B4-BE49-F238E27FC236}">
                              <a16:creationId xmlns:a16="http://schemas.microsoft.com/office/drawing/2014/main" id="{96F71F16-DDC8-22B4-55E0-150C1F676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76" name="Left Brace 1075">
                          <a:extLst>
                            <a:ext uri="{FF2B5EF4-FFF2-40B4-BE49-F238E27FC236}">
                              <a16:creationId xmlns:a16="http://schemas.microsoft.com/office/drawing/2014/main" id="{2936D864-774E-BEAE-228C-185ACB8CD5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0E4BFD4-58BC-B89D-0E71-6A1CA3744135}"/>
                    </a:ext>
                  </a:extLst>
                </p:cNvPr>
                <p:cNvGrpSpPr/>
                <p:nvPr/>
              </p:nvGrpSpPr>
              <p:grpSpPr>
                <a:xfrm>
                  <a:off x="3048000" y="3816665"/>
                  <a:ext cx="45722" cy="3460736"/>
                  <a:chOff x="3055143" y="347661"/>
                  <a:chExt cx="45722" cy="3460736"/>
                </a:xfrm>
              </p:grpSpPr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A97B6CA8-E46D-0B7E-392B-5B34BE9B0348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34766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055" name="Group 1054">
                      <a:extLst>
                        <a:ext uri="{FF2B5EF4-FFF2-40B4-BE49-F238E27FC236}">
                          <a16:creationId xmlns:a16="http://schemas.microsoft.com/office/drawing/2014/main" id="{25131984-5D98-45A9-6557-EB0F97F1CD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63" name="Group 1062">
                        <a:extLst>
                          <a:ext uri="{FF2B5EF4-FFF2-40B4-BE49-F238E27FC236}">
                            <a16:creationId xmlns:a16="http://schemas.microsoft.com/office/drawing/2014/main" id="{96C637C0-8A93-6B78-9CBD-34DA99EE12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67" name="Left Brace 1066">
                          <a:extLst>
                            <a:ext uri="{FF2B5EF4-FFF2-40B4-BE49-F238E27FC236}">
                              <a16:creationId xmlns:a16="http://schemas.microsoft.com/office/drawing/2014/main" id="{C1719A7C-9974-8E79-82CB-D364A028ED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68" name="Left Brace 1067">
                          <a:extLst>
                            <a:ext uri="{FF2B5EF4-FFF2-40B4-BE49-F238E27FC236}">
                              <a16:creationId xmlns:a16="http://schemas.microsoft.com/office/drawing/2014/main" id="{58523457-780D-8E36-5CD3-0E3082B370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64" name="Group 1063">
                        <a:extLst>
                          <a:ext uri="{FF2B5EF4-FFF2-40B4-BE49-F238E27FC236}">
                            <a16:creationId xmlns:a16="http://schemas.microsoft.com/office/drawing/2014/main" id="{0B5D0942-F00A-527E-722D-462EA9BE0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65" name="Left Brace 1064">
                          <a:extLst>
                            <a:ext uri="{FF2B5EF4-FFF2-40B4-BE49-F238E27FC236}">
                              <a16:creationId xmlns:a16="http://schemas.microsoft.com/office/drawing/2014/main" id="{08FA035B-7EFF-DD23-9E6C-FE75A4F663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66" name="Left Brace 1065">
                          <a:extLst>
                            <a:ext uri="{FF2B5EF4-FFF2-40B4-BE49-F238E27FC236}">
                              <a16:creationId xmlns:a16="http://schemas.microsoft.com/office/drawing/2014/main" id="{3D605934-3964-6375-06D4-E9478760A0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1056" name="Group 1055">
                      <a:extLst>
                        <a:ext uri="{FF2B5EF4-FFF2-40B4-BE49-F238E27FC236}">
                          <a16:creationId xmlns:a16="http://schemas.microsoft.com/office/drawing/2014/main" id="{3B6B8E60-37C3-C874-E5C7-68FFD60895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57" name="Group 1056">
                        <a:extLst>
                          <a:ext uri="{FF2B5EF4-FFF2-40B4-BE49-F238E27FC236}">
                            <a16:creationId xmlns:a16="http://schemas.microsoft.com/office/drawing/2014/main" id="{5620ADDB-95A9-3EA1-77F3-B4123B61ED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61" name="Left Brace 1060">
                          <a:extLst>
                            <a:ext uri="{FF2B5EF4-FFF2-40B4-BE49-F238E27FC236}">
                              <a16:creationId xmlns:a16="http://schemas.microsoft.com/office/drawing/2014/main" id="{8338E495-00C6-CE21-76DB-F09103EB82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62" name="Left Brace 1061">
                          <a:extLst>
                            <a:ext uri="{FF2B5EF4-FFF2-40B4-BE49-F238E27FC236}">
                              <a16:creationId xmlns:a16="http://schemas.microsoft.com/office/drawing/2014/main" id="{E17A4406-FFBF-7727-A9BF-A0D2564E78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58" name="Group 1057">
                        <a:extLst>
                          <a:ext uri="{FF2B5EF4-FFF2-40B4-BE49-F238E27FC236}">
                            <a16:creationId xmlns:a16="http://schemas.microsoft.com/office/drawing/2014/main" id="{3616B028-D9FF-2678-C747-458BCF79E1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59" name="Left Brace 1058">
                          <a:extLst>
                            <a:ext uri="{FF2B5EF4-FFF2-40B4-BE49-F238E27FC236}">
                              <a16:creationId xmlns:a16="http://schemas.microsoft.com/office/drawing/2014/main" id="{42C97AB4-10C9-D945-BC52-8AC3DC3088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60" name="Left Brace 1059">
                          <a:extLst>
                            <a:ext uri="{FF2B5EF4-FFF2-40B4-BE49-F238E27FC236}">
                              <a16:creationId xmlns:a16="http://schemas.microsoft.com/office/drawing/2014/main" id="{C38A7938-B1DE-83C6-33E6-44BB37F714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</p:grpSp>
              <p:grpSp>
                <p:nvGrpSpPr>
                  <p:cNvPr id="1032" name="Group 1031">
                    <a:extLst>
                      <a:ext uri="{FF2B5EF4-FFF2-40B4-BE49-F238E27FC236}">
                        <a16:creationId xmlns:a16="http://schemas.microsoft.com/office/drawing/2014/main" id="{C5190460-23A7-38E4-1EAD-26BFB0A89242}"/>
                      </a:ext>
                    </a:extLst>
                  </p:cNvPr>
                  <p:cNvGrpSpPr/>
                  <p:nvPr/>
                </p:nvGrpSpPr>
                <p:grpSpPr>
                  <a:xfrm>
                    <a:off x="3055143" y="2081211"/>
                    <a:ext cx="45722" cy="1727186"/>
                    <a:chOff x="3059905" y="347661"/>
                    <a:chExt cx="45722" cy="1727186"/>
                  </a:xfrm>
                </p:grpSpPr>
                <p:grpSp>
                  <p:nvGrpSpPr>
                    <p:cNvPr id="1033" name="Group 1032">
                      <a:extLst>
                        <a:ext uri="{FF2B5EF4-FFF2-40B4-BE49-F238E27FC236}">
                          <a16:creationId xmlns:a16="http://schemas.microsoft.com/office/drawing/2014/main" id="{A1341C90-5966-51F6-B136-5A9C20BCDA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7661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49" name="Group 1048">
                        <a:extLst>
                          <a:ext uri="{FF2B5EF4-FFF2-40B4-BE49-F238E27FC236}">
                            <a16:creationId xmlns:a16="http://schemas.microsoft.com/office/drawing/2014/main" id="{781A08C3-B70F-AEA4-E043-2162C6EEB9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53" name="Left Brace 1052">
                          <a:extLst>
                            <a:ext uri="{FF2B5EF4-FFF2-40B4-BE49-F238E27FC236}">
                              <a16:creationId xmlns:a16="http://schemas.microsoft.com/office/drawing/2014/main" id="{69E6CED0-515E-9AC2-C13E-9363D6582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54" name="Left Brace 1053">
                          <a:extLst>
                            <a:ext uri="{FF2B5EF4-FFF2-40B4-BE49-F238E27FC236}">
                              <a16:creationId xmlns:a16="http://schemas.microsoft.com/office/drawing/2014/main" id="{E9BB0760-79F8-6336-29F5-8EDD86D81F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50" name="Group 1049">
                        <a:extLst>
                          <a:ext uri="{FF2B5EF4-FFF2-40B4-BE49-F238E27FC236}">
                            <a16:creationId xmlns:a16="http://schemas.microsoft.com/office/drawing/2014/main" id="{B4AB842A-E1C0-7699-F958-13F8AA481E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51" name="Left Brace 1050">
                          <a:extLst>
                            <a:ext uri="{FF2B5EF4-FFF2-40B4-BE49-F238E27FC236}">
                              <a16:creationId xmlns:a16="http://schemas.microsoft.com/office/drawing/2014/main" id="{A928F508-48FF-7035-31DD-37018BE6AA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52" name="Left Brace 1051">
                          <a:extLst>
                            <a:ext uri="{FF2B5EF4-FFF2-40B4-BE49-F238E27FC236}">
                              <a16:creationId xmlns:a16="http://schemas.microsoft.com/office/drawing/2014/main" id="{2825B471-9F88-0C89-A282-831B5CB86B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  <p:grpSp>
                  <p:nvGrpSpPr>
                    <p:cNvPr id="1034" name="Group 1033">
                      <a:extLst>
                        <a:ext uri="{FF2B5EF4-FFF2-40B4-BE49-F238E27FC236}">
                          <a16:creationId xmlns:a16="http://schemas.microsoft.com/office/drawing/2014/main" id="{31F10E41-0A52-AFA5-CD26-CD9FB4F8C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1216817"/>
                      <a:ext cx="45722" cy="858030"/>
                      <a:chOff x="3059905" y="345280"/>
                      <a:chExt cx="45722" cy="858030"/>
                    </a:xfrm>
                  </p:grpSpPr>
                  <p:grpSp>
                    <p:nvGrpSpPr>
                      <p:cNvPr id="1035" name="Group 1034">
                        <a:extLst>
                          <a:ext uri="{FF2B5EF4-FFF2-40B4-BE49-F238E27FC236}">
                            <a16:creationId xmlns:a16="http://schemas.microsoft.com/office/drawing/2014/main" id="{09AD5B18-10C2-F793-8AE6-7CB9A5C26D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345280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39" name="Left Brace 1038">
                          <a:extLst>
                            <a:ext uri="{FF2B5EF4-FFF2-40B4-BE49-F238E27FC236}">
                              <a16:creationId xmlns:a16="http://schemas.microsoft.com/office/drawing/2014/main" id="{565C4A23-EF26-5EDD-4F24-4DD16B676A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48" name="Left Brace 1047">
                          <a:extLst>
                            <a:ext uri="{FF2B5EF4-FFF2-40B4-BE49-F238E27FC236}">
                              <a16:creationId xmlns:a16="http://schemas.microsoft.com/office/drawing/2014/main" id="{2E336B35-8971-4EE2-7733-729C6D64FD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  <p:grpSp>
                    <p:nvGrpSpPr>
                      <p:cNvPr id="1036" name="Group 1035">
                        <a:extLst>
                          <a:ext uri="{FF2B5EF4-FFF2-40B4-BE49-F238E27FC236}">
                            <a16:creationId xmlns:a16="http://schemas.microsoft.com/office/drawing/2014/main" id="{45684D2D-3591-93B2-0111-946DA6EA05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59905" y="776286"/>
                        <a:ext cx="45722" cy="427024"/>
                        <a:chOff x="3059905" y="345280"/>
                        <a:chExt cx="45722" cy="427024"/>
                      </a:xfrm>
                    </p:grpSpPr>
                    <p:sp>
                      <p:nvSpPr>
                        <p:cNvPr id="1037" name="Left Brace 1036">
                          <a:extLst>
                            <a:ext uri="{FF2B5EF4-FFF2-40B4-BE49-F238E27FC236}">
                              <a16:creationId xmlns:a16="http://schemas.microsoft.com/office/drawing/2014/main" id="{57FF3076-E6BB-F9E0-2BD0-9F94D27FD2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6" y="345280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  <p:sp>
                      <p:nvSpPr>
                        <p:cNvPr id="1038" name="Left Brace 1037">
                          <a:extLst>
                            <a:ext uri="{FF2B5EF4-FFF2-40B4-BE49-F238E27FC236}">
                              <a16:creationId xmlns:a16="http://schemas.microsoft.com/office/drawing/2014/main" id="{93ECB801-E932-2F71-DADE-8C090B6346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59905" y="561992"/>
                          <a:ext cx="45721" cy="210312"/>
                        </a:xfrm>
                        <a:prstGeom prst="leftBrace">
                          <a:avLst>
                            <a:gd name="adj1" fmla="val 59218"/>
                            <a:gd name="adj2" fmla="val 50000"/>
                          </a:avLst>
                        </a:prstGeom>
                        <a:ln w="3175">
                          <a:gradFill>
                            <a:gsLst>
                              <a:gs pos="0">
                                <a:schemeClr val="bg1">
                                  <a:lumMod val="50000"/>
                                </a:schemeClr>
                              </a:gs>
                              <a:gs pos="100000">
                                <a:schemeClr val="bg1">
                                  <a:lumMod val="85000"/>
                                </a:schemeClr>
                              </a:gs>
                            </a:gsLst>
                            <a:lin ang="5400000" scaled="1"/>
                          </a:gra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 w="38100" h="38100"/>
                          <a:contourClr>
                            <a:schemeClr val="bg1">
                              <a:lumMod val="75000"/>
                            </a:schemeClr>
                          </a:contourClr>
                        </a:sp3d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2400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4E8E4994-486B-13DB-FD6D-26204FEA7009}"/>
                    </a:ext>
                  </a:extLst>
                </p:cNvPr>
                <p:cNvGrpSpPr/>
                <p:nvPr/>
              </p:nvGrpSpPr>
              <p:grpSpPr>
                <a:xfrm>
                  <a:off x="3048000" y="7281385"/>
                  <a:ext cx="45722" cy="1296180"/>
                  <a:chOff x="3059905" y="347661"/>
                  <a:chExt cx="45722" cy="1296180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37444FD3-FA13-EE3E-EBB7-AD6374C6B396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347661"/>
                    <a:ext cx="45722" cy="858030"/>
                    <a:chOff x="3059905" y="345280"/>
                    <a:chExt cx="45722" cy="858030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BD2A370A-286E-973D-506D-7DBF37CD22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345280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30" name="Left Brace 29">
                        <a:extLst>
                          <a:ext uri="{FF2B5EF4-FFF2-40B4-BE49-F238E27FC236}">
                            <a16:creationId xmlns:a16="http://schemas.microsoft.com/office/drawing/2014/main" id="{E6881BA2-1D51-3CC4-CBF4-717A6F67FD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324" name="Left Brace 323">
                        <a:extLst>
                          <a:ext uri="{FF2B5EF4-FFF2-40B4-BE49-F238E27FC236}">
                            <a16:creationId xmlns:a16="http://schemas.microsoft.com/office/drawing/2014/main" id="{BD25C1F2-75A4-2079-F27F-C9BAC7A3FF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A77803E8-DAF4-6D60-F459-77ACD134A3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59905" y="776286"/>
                      <a:ext cx="45722" cy="427024"/>
                      <a:chOff x="3059905" y="345280"/>
                      <a:chExt cx="45722" cy="427024"/>
                    </a:xfrm>
                  </p:grpSpPr>
                  <p:sp>
                    <p:nvSpPr>
                      <p:cNvPr id="12" name="Left Brace 11">
                        <a:extLst>
                          <a:ext uri="{FF2B5EF4-FFF2-40B4-BE49-F238E27FC236}">
                            <a16:creationId xmlns:a16="http://schemas.microsoft.com/office/drawing/2014/main" id="{93422478-E6F2-4D0C-186F-07F74142E8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6" y="345280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  <p:sp>
                    <p:nvSpPr>
                      <p:cNvPr id="15" name="Left Brace 14">
                        <a:extLst>
                          <a:ext uri="{FF2B5EF4-FFF2-40B4-BE49-F238E27FC236}">
                            <a16:creationId xmlns:a16="http://schemas.microsoft.com/office/drawing/2014/main" id="{619B7CEB-50F7-83F5-2990-6C755834DF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59905" y="561992"/>
                        <a:ext cx="45721" cy="210312"/>
                      </a:xfrm>
                      <a:prstGeom prst="leftBrace">
                        <a:avLst>
                          <a:gd name="adj1" fmla="val 59218"/>
                          <a:gd name="adj2" fmla="val 50000"/>
                        </a:avLst>
                      </a:prstGeom>
                      <a:ln w="3175">
                        <a:gradFill>
                          <a:gsLst>
                            <a:gs pos="0">
                              <a:schemeClr val="bg1">
                                <a:lumMod val="50000"/>
                              </a:schemeClr>
                            </a:gs>
                            <a:gs pos="100000">
                              <a:schemeClr val="bg1">
                                <a:lumMod val="85000"/>
                              </a:schemeClr>
                            </a:gs>
                          </a:gsLst>
                          <a:lin ang="5400000" scaled="1"/>
                        </a:gradFill>
                      </a:ln>
                      <a:scene3d>
                        <a:camera prst="orthographicFront"/>
                        <a:lightRig rig="threePt" dir="t"/>
                      </a:scene3d>
                      <a:sp3d>
                        <a:bevelT w="38100" h="38100"/>
                        <a:contourClr>
                          <a:schemeClr val="bg1">
                            <a:lumMod val="7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400"/>
                      </a:p>
                    </p:txBody>
                  </p: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6542C6A6-08A3-AFF4-91D2-D5747E117194}"/>
                      </a:ext>
                    </a:extLst>
                  </p:cNvPr>
                  <p:cNvGrpSpPr/>
                  <p:nvPr/>
                </p:nvGrpSpPr>
                <p:grpSpPr>
                  <a:xfrm>
                    <a:off x="3059905" y="1216817"/>
                    <a:ext cx="45722" cy="427024"/>
                    <a:chOff x="3059905" y="345280"/>
                    <a:chExt cx="45722" cy="427024"/>
                  </a:xfrm>
                </p:grpSpPr>
                <p:sp>
                  <p:nvSpPr>
                    <p:cNvPr id="8" name="Left Brace 7">
                      <a:extLst>
                        <a:ext uri="{FF2B5EF4-FFF2-40B4-BE49-F238E27FC236}">
                          <a16:creationId xmlns:a16="http://schemas.microsoft.com/office/drawing/2014/main" id="{044F73AF-6FF0-5342-59A0-036235722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6" y="345280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" name="Left Brace 8">
                      <a:extLst>
                        <a:ext uri="{FF2B5EF4-FFF2-40B4-BE49-F238E27FC236}">
                          <a16:creationId xmlns:a16="http://schemas.microsoft.com/office/drawing/2014/main" id="{3A9ADE01-366C-6D46-82FD-787A14F1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59905" y="561992"/>
                      <a:ext cx="45721" cy="210312"/>
                    </a:xfrm>
                    <a:prstGeom prst="leftBrace">
                      <a:avLst>
                        <a:gd name="adj1" fmla="val 59218"/>
                        <a:gd name="adj2" fmla="val 50000"/>
                      </a:avLst>
                    </a:prstGeom>
                    <a:ln w="3175">
                      <a:gradFill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</a:ln>
                    <a:scene3d>
                      <a:camera prst="orthographicFront"/>
                      <a:lightRig rig="threePt" dir="t"/>
                    </a:scene3d>
                    <a:sp3d>
                      <a:bevelT w="38100" h="38100"/>
                      <a:contourClr>
                        <a:schemeClr val="bg1">
                          <a:lumMod val="75000"/>
                        </a:schemeClr>
                      </a:contourClr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4603A8D5-27B7-DD51-61A8-FFE126AE2FA3}"/>
                  </a:ext>
                </a:extLst>
              </p:cNvPr>
              <p:cNvGrpSpPr/>
              <p:nvPr/>
            </p:nvGrpSpPr>
            <p:grpSpPr>
              <a:xfrm>
                <a:off x="600392" y="232125"/>
                <a:ext cx="736600" cy="8093047"/>
                <a:chOff x="2565718" y="565507"/>
                <a:chExt cx="736600" cy="8093047"/>
              </a:xfrm>
            </p:grpSpPr>
            <p:sp>
              <p:nvSpPr>
                <p:cNvPr id="1101" name="TextBox 1100">
                  <a:extLst>
                    <a:ext uri="{FF2B5EF4-FFF2-40B4-BE49-F238E27FC236}">
                      <a16:creationId xmlns:a16="http://schemas.microsoft.com/office/drawing/2014/main" id="{EAD14A87-E449-4CB2-5DF2-7E37349F5C01}"/>
                    </a:ext>
                  </a:extLst>
                </p:cNvPr>
                <p:cNvSpPr txBox="1"/>
                <p:nvPr/>
              </p:nvSpPr>
              <p:spPr>
                <a:xfrm>
                  <a:off x="2565718" y="565507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2024</a:t>
                  </a:r>
                </a:p>
              </p:txBody>
            </p:sp>
            <p:sp>
              <p:nvSpPr>
                <p:cNvPr id="1102" name="TextBox 1101">
                  <a:extLst>
                    <a:ext uri="{FF2B5EF4-FFF2-40B4-BE49-F238E27FC236}">
                      <a16:creationId xmlns:a16="http://schemas.microsoft.com/office/drawing/2014/main" id="{C6A8F7A9-6E6C-B19B-5965-1BB86FD63BBC}"/>
                    </a:ext>
                  </a:extLst>
                </p:cNvPr>
                <p:cNvSpPr txBox="1"/>
                <p:nvPr/>
              </p:nvSpPr>
              <p:spPr>
                <a:xfrm>
                  <a:off x="2565718" y="781764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2025</a:t>
                  </a:r>
                </a:p>
              </p:txBody>
            </p:sp>
            <p:sp>
              <p:nvSpPr>
                <p:cNvPr id="1103" name="TextBox 1102">
                  <a:extLst>
                    <a:ext uri="{FF2B5EF4-FFF2-40B4-BE49-F238E27FC236}">
                      <a16:creationId xmlns:a16="http://schemas.microsoft.com/office/drawing/2014/main" id="{72F70B6C-9575-85A6-0BA5-F782DB090E6C}"/>
                    </a:ext>
                  </a:extLst>
                </p:cNvPr>
                <p:cNvSpPr txBox="1"/>
                <p:nvPr/>
              </p:nvSpPr>
              <p:spPr>
                <a:xfrm>
                  <a:off x="2565718" y="998021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2026</a:t>
                  </a:r>
                </a:p>
              </p:txBody>
            </p:sp>
            <p:sp>
              <p:nvSpPr>
                <p:cNvPr id="1104" name="TextBox 1103">
                  <a:extLst>
                    <a:ext uri="{FF2B5EF4-FFF2-40B4-BE49-F238E27FC236}">
                      <a16:creationId xmlns:a16="http://schemas.microsoft.com/office/drawing/2014/main" id="{3E27ED85-B71E-53FB-F4BE-A2637BF0121A}"/>
                    </a:ext>
                  </a:extLst>
                </p:cNvPr>
                <p:cNvSpPr txBox="1"/>
                <p:nvPr/>
              </p:nvSpPr>
              <p:spPr>
                <a:xfrm>
                  <a:off x="2565718" y="1214278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2027</a:t>
                  </a:r>
                </a:p>
              </p:txBody>
            </p:sp>
            <p:sp>
              <p:nvSpPr>
                <p:cNvPr id="1105" name="TextBox 1104">
                  <a:extLst>
                    <a:ext uri="{FF2B5EF4-FFF2-40B4-BE49-F238E27FC236}">
                      <a16:creationId xmlns:a16="http://schemas.microsoft.com/office/drawing/2014/main" id="{C0E8E2D9-F6FC-B6B1-08C9-CB484E4DA4B1}"/>
                    </a:ext>
                  </a:extLst>
                </p:cNvPr>
                <p:cNvSpPr txBox="1"/>
                <p:nvPr/>
              </p:nvSpPr>
              <p:spPr>
                <a:xfrm>
                  <a:off x="2565718" y="1430535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2028</a:t>
                  </a:r>
                </a:p>
              </p:txBody>
            </p:sp>
            <p:sp>
              <p:nvSpPr>
                <p:cNvPr id="1106" name="TextBox 1105">
                  <a:extLst>
                    <a:ext uri="{FF2B5EF4-FFF2-40B4-BE49-F238E27FC236}">
                      <a16:creationId xmlns:a16="http://schemas.microsoft.com/office/drawing/2014/main" id="{A61609D8-26E9-6871-D379-066B8FACE1C8}"/>
                    </a:ext>
                  </a:extLst>
                </p:cNvPr>
                <p:cNvSpPr txBox="1"/>
                <p:nvPr/>
              </p:nvSpPr>
              <p:spPr>
                <a:xfrm>
                  <a:off x="2565718" y="1646792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2029</a:t>
                  </a:r>
                </a:p>
              </p:txBody>
            </p:sp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ADEF13FF-E168-6715-DDEF-0D40302451B0}"/>
                    </a:ext>
                  </a:extLst>
                </p:cNvPr>
                <p:cNvSpPr txBox="1"/>
                <p:nvPr/>
              </p:nvSpPr>
              <p:spPr>
                <a:xfrm>
                  <a:off x="2565718" y="1863049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2030</a:t>
                  </a:r>
                </a:p>
              </p:txBody>
            </p:sp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01F1BAC8-AA26-2478-0871-987BF5DA206D}"/>
                    </a:ext>
                  </a:extLst>
                </p:cNvPr>
                <p:cNvSpPr txBox="1"/>
                <p:nvPr/>
              </p:nvSpPr>
              <p:spPr>
                <a:xfrm>
                  <a:off x="2565718" y="2079306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2031</a:t>
                  </a:r>
                </a:p>
              </p:txBody>
            </p:sp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527FCC7C-1253-360F-8540-42CF59956897}"/>
                    </a:ext>
                  </a:extLst>
                </p:cNvPr>
                <p:cNvSpPr txBox="1"/>
                <p:nvPr/>
              </p:nvSpPr>
              <p:spPr>
                <a:xfrm>
                  <a:off x="2565718" y="2295563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2032</a:t>
                  </a:r>
                </a:p>
              </p:txBody>
            </p:sp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79C6179C-221C-D7EB-B6AE-5066C476984B}"/>
                    </a:ext>
                  </a:extLst>
                </p:cNvPr>
                <p:cNvSpPr txBox="1"/>
                <p:nvPr/>
              </p:nvSpPr>
              <p:spPr>
                <a:xfrm>
                  <a:off x="2565718" y="2511820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2033</a:t>
                  </a:r>
                </a:p>
              </p:txBody>
            </p:sp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ADCE6D85-6A8C-24CC-0F4E-57C65D51ABA5}"/>
                    </a:ext>
                  </a:extLst>
                </p:cNvPr>
                <p:cNvSpPr txBox="1"/>
                <p:nvPr/>
              </p:nvSpPr>
              <p:spPr>
                <a:xfrm>
                  <a:off x="2565718" y="2728077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2034</a:t>
                  </a:r>
                </a:p>
              </p:txBody>
            </p:sp>
            <p:sp>
              <p:nvSpPr>
                <p:cNvPr id="1112" name="TextBox 1111">
                  <a:extLst>
                    <a:ext uri="{FF2B5EF4-FFF2-40B4-BE49-F238E27FC236}">
                      <a16:creationId xmlns:a16="http://schemas.microsoft.com/office/drawing/2014/main" id="{247FED68-AE2D-0C6D-A67D-2D5E5BE4E2BA}"/>
                    </a:ext>
                  </a:extLst>
                </p:cNvPr>
                <p:cNvSpPr txBox="1"/>
                <p:nvPr/>
              </p:nvSpPr>
              <p:spPr>
                <a:xfrm>
                  <a:off x="2565718" y="2944334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2035</a:t>
                  </a:r>
                </a:p>
              </p:txBody>
            </p:sp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A6436545-D8DA-730C-DA21-4B35C73AC348}"/>
                    </a:ext>
                  </a:extLst>
                </p:cNvPr>
                <p:cNvSpPr txBox="1"/>
                <p:nvPr/>
              </p:nvSpPr>
              <p:spPr>
                <a:xfrm>
                  <a:off x="2565718" y="3160591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2036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497905A5-9EA7-F60E-8F46-AD56196AD20D}"/>
                    </a:ext>
                  </a:extLst>
                </p:cNvPr>
                <p:cNvSpPr txBox="1"/>
                <p:nvPr/>
              </p:nvSpPr>
              <p:spPr>
                <a:xfrm>
                  <a:off x="2565718" y="3376848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2037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CCFD350D-8F1F-D50F-57C3-D8DCE1AAC028}"/>
                    </a:ext>
                  </a:extLst>
                </p:cNvPr>
                <p:cNvSpPr txBox="1"/>
                <p:nvPr/>
              </p:nvSpPr>
              <p:spPr>
                <a:xfrm>
                  <a:off x="2565718" y="3593105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2038</a:t>
                  </a:r>
                </a:p>
              </p:txBody>
            </p:sp>
            <p:sp>
              <p:nvSpPr>
                <p:cNvPr id="1116" name="TextBox 1115">
                  <a:extLst>
                    <a:ext uri="{FF2B5EF4-FFF2-40B4-BE49-F238E27FC236}">
                      <a16:creationId xmlns:a16="http://schemas.microsoft.com/office/drawing/2014/main" id="{AEFE69B7-93EE-E9F4-DAFE-95756CB83614}"/>
                    </a:ext>
                  </a:extLst>
                </p:cNvPr>
                <p:cNvSpPr txBox="1"/>
                <p:nvPr/>
              </p:nvSpPr>
              <p:spPr>
                <a:xfrm>
                  <a:off x="2565718" y="3809362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2039</a:t>
                  </a:r>
                </a:p>
              </p:txBody>
            </p: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9404011F-D6C0-34D5-88D6-D2818C379251}"/>
                    </a:ext>
                  </a:extLst>
                </p:cNvPr>
                <p:cNvSpPr txBox="1"/>
                <p:nvPr/>
              </p:nvSpPr>
              <p:spPr>
                <a:xfrm>
                  <a:off x="2565718" y="4025619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2040</a:t>
                  </a:r>
                </a:p>
              </p:txBody>
            </p:sp>
            <p:sp>
              <p:nvSpPr>
                <p:cNvPr id="1118" name="TextBox 1117">
                  <a:extLst>
                    <a:ext uri="{FF2B5EF4-FFF2-40B4-BE49-F238E27FC236}">
                      <a16:creationId xmlns:a16="http://schemas.microsoft.com/office/drawing/2014/main" id="{EDB1B81B-4BD9-F4BD-46E1-3A5CAE7397AD}"/>
                    </a:ext>
                  </a:extLst>
                </p:cNvPr>
                <p:cNvSpPr txBox="1"/>
                <p:nvPr/>
              </p:nvSpPr>
              <p:spPr>
                <a:xfrm>
                  <a:off x="2565718" y="4241876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2041</a:t>
                  </a:r>
                </a:p>
              </p:txBody>
            </p:sp>
            <p:sp>
              <p:nvSpPr>
                <p:cNvPr id="1119" name="TextBox 1118">
                  <a:extLst>
                    <a:ext uri="{FF2B5EF4-FFF2-40B4-BE49-F238E27FC236}">
                      <a16:creationId xmlns:a16="http://schemas.microsoft.com/office/drawing/2014/main" id="{116302D6-895A-871F-B469-3A08B99D977E}"/>
                    </a:ext>
                  </a:extLst>
                </p:cNvPr>
                <p:cNvSpPr txBox="1"/>
                <p:nvPr/>
              </p:nvSpPr>
              <p:spPr>
                <a:xfrm>
                  <a:off x="2565718" y="4458133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2042</a:t>
                  </a:r>
                </a:p>
              </p:txBody>
            </p:sp>
            <p:sp>
              <p:nvSpPr>
                <p:cNvPr id="1120" name="TextBox 1119">
                  <a:extLst>
                    <a:ext uri="{FF2B5EF4-FFF2-40B4-BE49-F238E27FC236}">
                      <a16:creationId xmlns:a16="http://schemas.microsoft.com/office/drawing/2014/main" id="{A6801096-BAE2-0BFF-CA25-EF3B957C8FE8}"/>
                    </a:ext>
                  </a:extLst>
                </p:cNvPr>
                <p:cNvSpPr txBox="1"/>
                <p:nvPr/>
              </p:nvSpPr>
              <p:spPr>
                <a:xfrm>
                  <a:off x="2565718" y="4674390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2043</a:t>
                  </a:r>
                </a:p>
              </p:txBody>
            </p:sp>
            <p:sp>
              <p:nvSpPr>
                <p:cNvPr id="1121" name="TextBox 1120">
                  <a:extLst>
                    <a:ext uri="{FF2B5EF4-FFF2-40B4-BE49-F238E27FC236}">
                      <a16:creationId xmlns:a16="http://schemas.microsoft.com/office/drawing/2014/main" id="{66A9927D-610B-AC51-62AA-828761014493}"/>
                    </a:ext>
                  </a:extLst>
                </p:cNvPr>
                <p:cNvSpPr txBox="1"/>
                <p:nvPr/>
              </p:nvSpPr>
              <p:spPr>
                <a:xfrm>
                  <a:off x="2565718" y="4890647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2044</a:t>
                  </a:r>
                </a:p>
              </p:txBody>
            </p:sp>
            <p:sp>
              <p:nvSpPr>
                <p:cNvPr id="1122" name="TextBox 1121">
                  <a:extLst>
                    <a:ext uri="{FF2B5EF4-FFF2-40B4-BE49-F238E27FC236}">
                      <a16:creationId xmlns:a16="http://schemas.microsoft.com/office/drawing/2014/main" id="{3D4114FE-9C09-7CC2-B8F1-6C35449DC9C4}"/>
                    </a:ext>
                  </a:extLst>
                </p:cNvPr>
                <p:cNvSpPr txBox="1"/>
                <p:nvPr/>
              </p:nvSpPr>
              <p:spPr>
                <a:xfrm>
                  <a:off x="2565718" y="5106904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2045</a:t>
                  </a:r>
                </a:p>
              </p:txBody>
            </p:sp>
            <p:sp>
              <p:nvSpPr>
                <p:cNvPr id="1123" name="TextBox 1122">
                  <a:extLst>
                    <a:ext uri="{FF2B5EF4-FFF2-40B4-BE49-F238E27FC236}">
                      <a16:creationId xmlns:a16="http://schemas.microsoft.com/office/drawing/2014/main" id="{F7E60C85-AC30-FB51-221C-8E47299EA353}"/>
                    </a:ext>
                  </a:extLst>
                </p:cNvPr>
                <p:cNvSpPr txBox="1"/>
                <p:nvPr/>
              </p:nvSpPr>
              <p:spPr>
                <a:xfrm>
                  <a:off x="2565718" y="5323161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2046</a:t>
                  </a:r>
                </a:p>
              </p:txBody>
            </p:sp>
            <p:sp>
              <p:nvSpPr>
                <p:cNvPr id="1124" name="TextBox 1123">
                  <a:extLst>
                    <a:ext uri="{FF2B5EF4-FFF2-40B4-BE49-F238E27FC236}">
                      <a16:creationId xmlns:a16="http://schemas.microsoft.com/office/drawing/2014/main" id="{DBD59E28-9290-BF34-D83C-A00248683439}"/>
                    </a:ext>
                  </a:extLst>
                </p:cNvPr>
                <p:cNvSpPr txBox="1"/>
                <p:nvPr/>
              </p:nvSpPr>
              <p:spPr>
                <a:xfrm>
                  <a:off x="2565718" y="5539418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2047</a:t>
                  </a:r>
                </a:p>
              </p:txBody>
            </p:sp>
            <p:sp>
              <p:nvSpPr>
                <p:cNvPr id="1125" name="TextBox 1124">
                  <a:extLst>
                    <a:ext uri="{FF2B5EF4-FFF2-40B4-BE49-F238E27FC236}">
                      <a16:creationId xmlns:a16="http://schemas.microsoft.com/office/drawing/2014/main" id="{F5CA613B-151C-564D-17C7-7D2F8FF77306}"/>
                    </a:ext>
                  </a:extLst>
                </p:cNvPr>
                <p:cNvSpPr txBox="1"/>
                <p:nvPr/>
              </p:nvSpPr>
              <p:spPr>
                <a:xfrm>
                  <a:off x="2565718" y="5755675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2048</a:t>
                  </a:r>
                </a:p>
              </p:txBody>
            </p:sp>
            <p:sp>
              <p:nvSpPr>
                <p:cNvPr id="1126" name="TextBox 1125">
                  <a:extLst>
                    <a:ext uri="{FF2B5EF4-FFF2-40B4-BE49-F238E27FC236}">
                      <a16:creationId xmlns:a16="http://schemas.microsoft.com/office/drawing/2014/main" id="{A6DF0F9F-BAAD-05BC-6176-18BB73DC618B}"/>
                    </a:ext>
                  </a:extLst>
                </p:cNvPr>
                <p:cNvSpPr txBox="1"/>
                <p:nvPr/>
              </p:nvSpPr>
              <p:spPr>
                <a:xfrm>
                  <a:off x="2565718" y="5971932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2049</a:t>
                  </a:r>
                </a:p>
              </p:txBody>
            </p:sp>
            <p:sp>
              <p:nvSpPr>
                <p:cNvPr id="1127" name="TextBox 1126">
                  <a:extLst>
                    <a:ext uri="{FF2B5EF4-FFF2-40B4-BE49-F238E27FC236}">
                      <a16:creationId xmlns:a16="http://schemas.microsoft.com/office/drawing/2014/main" id="{D5C9FC27-44FB-4C08-D019-DC8FCDBB1318}"/>
                    </a:ext>
                  </a:extLst>
                </p:cNvPr>
                <p:cNvSpPr txBox="1"/>
                <p:nvPr/>
              </p:nvSpPr>
              <p:spPr>
                <a:xfrm>
                  <a:off x="2565718" y="6188189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2050</a:t>
                  </a:r>
                </a:p>
              </p:txBody>
            </p:sp>
            <p:sp>
              <p:nvSpPr>
                <p:cNvPr id="1128" name="TextBox 1127">
                  <a:extLst>
                    <a:ext uri="{FF2B5EF4-FFF2-40B4-BE49-F238E27FC236}">
                      <a16:creationId xmlns:a16="http://schemas.microsoft.com/office/drawing/2014/main" id="{840A8546-F3B0-FBA0-433B-28E85FA9AEF4}"/>
                    </a:ext>
                  </a:extLst>
                </p:cNvPr>
                <p:cNvSpPr txBox="1"/>
                <p:nvPr/>
              </p:nvSpPr>
              <p:spPr>
                <a:xfrm>
                  <a:off x="2565718" y="6404446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2051</a:t>
                  </a:r>
                </a:p>
              </p:txBody>
            </p:sp>
            <p:sp>
              <p:nvSpPr>
                <p:cNvPr id="1129" name="TextBox 1128">
                  <a:extLst>
                    <a:ext uri="{FF2B5EF4-FFF2-40B4-BE49-F238E27FC236}">
                      <a16:creationId xmlns:a16="http://schemas.microsoft.com/office/drawing/2014/main" id="{F8EDF413-B3B0-C189-147C-C776DA8AEC1A}"/>
                    </a:ext>
                  </a:extLst>
                </p:cNvPr>
                <p:cNvSpPr txBox="1"/>
                <p:nvPr/>
              </p:nvSpPr>
              <p:spPr>
                <a:xfrm>
                  <a:off x="2565718" y="6620703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2052</a:t>
                  </a:r>
                </a:p>
              </p:txBody>
            </p:sp>
            <p:sp>
              <p:nvSpPr>
                <p:cNvPr id="1130" name="TextBox 1129">
                  <a:extLst>
                    <a:ext uri="{FF2B5EF4-FFF2-40B4-BE49-F238E27FC236}">
                      <a16:creationId xmlns:a16="http://schemas.microsoft.com/office/drawing/2014/main" id="{FC494B2B-2184-DF6E-B437-5C34E9C24D4A}"/>
                    </a:ext>
                  </a:extLst>
                </p:cNvPr>
                <p:cNvSpPr txBox="1"/>
                <p:nvPr/>
              </p:nvSpPr>
              <p:spPr>
                <a:xfrm>
                  <a:off x="2565718" y="6836960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2053</a:t>
                  </a:r>
                </a:p>
              </p:txBody>
            </p:sp>
            <p:sp>
              <p:nvSpPr>
                <p:cNvPr id="1131" name="TextBox 1130">
                  <a:extLst>
                    <a:ext uri="{FF2B5EF4-FFF2-40B4-BE49-F238E27FC236}">
                      <a16:creationId xmlns:a16="http://schemas.microsoft.com/office/drawing/2014/main" id="{A76E3D90-90A0-E25B-758E-FC8F6F99BD43}"/>
                    </a:ext>
                  </a:extLst>
                </p:cNvPr>
                <p:cNvSpPr txBox="1"/>
                <p:nvPr/>
              </p:nvSpPr>
              <p:spPr>
                <a:xfrm>
                  <a:off x="2565718" y="7053217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2054</a:t>
                  </a:r>
                </a:p>
              </p:txBody>
            </p:sp>
            <p:sp>
              <p:nvSpPr>
                <p:cNvPr id="1132" name="TextBox 1131">
                  <a:extLst>
                    <a:ext uri="{FF2B5EF4-FFF2-40B4-BE49-F238E27FC236}">
                      <a16:creationId xmlns:a16="http://schemas.microsoft.com/office/drawing/2014/main" id="{8BC69125-5199-46BB-EA04-6E582DD026A5}"/>
                    </a:ext>
                  </a:extLst>
                </p:cNvPr>
                <p:cNvSpPr txBox="1"/>
                <p:nvPr/>
              </p:nvSpPr>
              <p:spPr>
                <a:xfrm>
                  <a:off x="2565718" y="7269474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2055</a:t>
                  </a:r>
                </a:p>
              </p:txBody>
            </p:sp>
            <p:sp>
              <p:nvSpPr>
                <p:cNvPr id="1133" name="TextBox 1132">
                  <a:extLst>
                    <a:ext uri="{FF2B5EF4-FFF2-40B4-BE49-F238E27FC236}">
                      <a16:creationId xmlns:a16="http://schemas.microsoft.com/office/drawing/2014/main" id="{B144030A-6167-1917-B8C2-69F9C7A415F4}"/>
                    </a:ext>
                  </a:extLst>
                </p:cNvPr>
                <p:cNvSpPr txBox="1"/>
                <p:nvPr/>
              </p:nvSpPr>
              <p:spPr>
                <a:xfrm>
                  <a:off x="2565718" y="7485731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2056</a:t>
                  </a:r>
                </a:p>
              </p:txBody>
            </p:sp>
            <p:sp>
              <p:nvSpPr>
                <p:cNvPr id="1134" name="TextBox 1133">
                  <a:extLst>
                    <a:ext uri="{FF2B5EF4-FFF2-40B4-BE49-F238E27FC236}">
                      <a16:creationId xmlns:a16="http://schemas.microsoft.com/office/drawing/2014/main" id="{AD25CCB4-461E-144C-6D46-27B735CBCE7E}"/>
                    </a:ext>
                  </a:extLst>
                </p:cNvPr>
                <p:cNvSpPr txBox="1"/>
                <p:nvPr/>
              </p:nvSpPr>
              <p:spPr>
                <a:xfrm>
                  <a:off x="2565718" y="7701988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2057</a:t>
                  </a:r>
                </a:p>
              </p:txBody>
            </p:sp>
            <p:sp>
              <p:nvSpPr>
                <p:cNvPr id="1135" name="TextBox 1134">
                  <a:extLst>
                    <a:ext uri="{FF2B5EF4-FFF2-40B4-BE49-F238E27FC236}">
                      <a16:creationId xmlns:a16="http://schemas.microsoft.com/office/drawing/2014/main" id="{E38FEED9-DB2B-3038-F231-A49C2A2CB477}"/>
                    </a:ext>
                  </a:extLst>
                </p:cNvPr>
                <p:cNvSpPr txBox="1"/>
                <p:nvPr/>
              </p:nvSpPr>
              <p:spPr>
                <a:xfrm>
                  <a:off x="2565718" y="7918245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2058</a:t>
                  </a:r>
                </a:p>
              </p:txBody>
            </p:sp>
            <p:sp>
              <p:nvSpPr>
                <p:cNvPr id="1136" name="TextBox 1135">
                  <a:extLst>
                    <a:ext uri="{FF2B5EF4-FFF2-40B4-BE49-F238E27FC236}">
                      <a16:creationId xmlns:a16="http://schemas.microsoft.com/office/drawing/2014/main" id="{632C584A-0A4D-E7FC-B881-7F0E9BDED8FF}"/>
                    </a:ext>
                  </a:extLst>
                </p:cNvPr>
                <p:cNvSpPr txBox="1"/>
                <p:nvPr/>
              </p:nvSpPr>
              <p:spPr>
                <a:xfrm>
                  <a:off x="2565718" y="8134502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2059</a:t>
                  </a:r>
                </a:p>
              </p:txBody>
            </p:sp>
            <p:sp>
              <p:nvSpPr>
                <p:cNvPr id="1137" name="TextBox 1136">
                  <a:extLst>
                    <a:ext uri="{FF2B5EF4-FFF2-40B4-BE49-F238E27FC236}">
                      <a16:creationId xmlns:a16="http://schemas.microsoft.com/office/drawing/2014/main" id="{94352708-BB6A-65FD-A7FC-49067BF2C626}"/>
                    </a:ext>
                  </a:extLst>
                </p:cNvPr>
                <p:cNvSpPr txBox="1"/>
                <p:nvPr/>
              </p:nvSpPr>
              <p:spPr>
                <a:xfrm>
                  <a:off x="2565718" y="8350777"/>
                  <a:ext cx="736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2060</a:t>
                  </a:r>
                </a:p>
              </p:txBody>
            </p:sp>
          </p:grpSp>
          <p:sp>
            <p:nvSpPr>
              <p:cNvPr id="1138" name="Rectangle 5998">
                <a:extLst>
                  <a:ext uri="{FF2B5EF4-FFF2-40B4-BE49-F238E27FC236}">
                    <a16:creationId xmlns:a16="http://schemas.microsoft.com/office/drawing/2014/main" id="{0BAC9884-1251-36EF-E36D-F5180ECEC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184297" y="4015371"/>
                <a:ext cx="5420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b="1" dirty="0">
                    <a:solidFill>
                      <a:srgbClr val="000000"/>
                    </a:solidFill>
                  </a:rPr>
                  <a:t>Year</a:t>
                </a:r>
                <a:endPara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76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9454</TotalTime>
  <Words>904</Words>
  <Application>Microsoft Office PowerPoint</Application>
  <PresentationFormat>Widescreen</PresentationFormat>
  <Paragraphs>643</Paragraphs>
  <Slides>14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</dc:creator>
  <cp:lastModifiedBy>Bill Zhao</cp:lastModifiedBy>
  <cp:revision>349</cp:revision>
  <dcterms:created xsi:type="dcterms:W3CDTF">2024-02-01T17:13:39Z</dcterms:created>
  <dcterms:modified xsi:type="dcterms:W3CDTF">2025-01-25T17:07:18Z</dcterms:modified>
</cp:coreProperties>
</file>